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56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CBBE33-7B6E-4F95-8E86-29C9FADFAC3B}" v="6" dt="2024-03-21T10:36:33.1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a Lobo (Staff)" userId="d40d05c8-7a19-4306-ba2d-90ef54e6cc24" providerId="ADAL" clId="{66CBBE33-7B6E-4F95-8E86-29C9FADFAC3B}"/>
    <pc:docChg chg="custSel addSld modSld sldOrd">
      <pc:chgData name="Paula Lobo (Staff)" userId="d40d05c8-7a19-4306-ba2d-90ef54e6cc24" providerId="ADAL" clId="{66CBBE33-7B6E-4F95-8E86-29C9FADFAC3B}" dt="2024-03-21T10:37:59.823" v="433" actId="20577"/>
      <pc:docMkLst>
        <pc:docMk/>
      </pc:docMkLst>
      <pc:sldChg chg="modSp mod">
        <pc:chgData name="Paula Lobo (Staff)" userId="d40d05c8-7a19-4306-ba2d-90ef54e6cc24" providerId="ADAL" clId="{66CBBE33-7B6E-4F95-8E86-29C9FADFAC3B}" dt="2024-03-21T10:37:16.451" v="257" actId="20577"/>
        <pc:sldMkLst>
          <pc:docMk/>
          <pc:sldMk cId="211889301" sldId="256"/>
        </pc:sldMkLst>
        <pc:spChg chg="mod">
          <ac:chgData name="Paula Lobo (Staff)" userId="d40d05c8-7a19-4306-ba2d-90ef54e6cc24" providerId="ADAL" clId="{66CBBE33-7B6E-4F95-8E86-29C9FADFAC3B}" dt="2024-03-21T10:37:16.451" v="257" actId="20577"/>
          <ac:spMkLst>
            <pc:docMk/>
            <pc:sldMk cId="211889301" sldId="256"/>
            <ac:spMk id="5" creationId="{67BA60D8-BD0D-E2AD-908D-CE9F7E5C3462}"/>
          </ac:spMkLst>
        </pc:spChg>
      </pc:sldChg>
      <pc:sldChg chg="modSp mod">
        <pc:chgData name="Paula Lobo (Staff)" userId="d40d05c8-7a19-4306-ba2d-90ef54e6cc24" providerId="ADAL" clId="{66CBBE33-7B6E-4F95-8E86-29C9FADFAC3B}" dt="2024-03-21T10:37:59.823" v="433" actId="20577"/>
        <pc:sldMkLst>
          <pc:docMk/>
          <pc:sldMk cId="3981359143" sldId="258"/>
        </pc:sldMkLst>
        <pc:spChg chg="mod">
          <ac:chgData name="Paula Lobo (Staff)" userId="d40d05c8-7a19-4306-ba2d-90ef54e6cc24" providerId="ADAL" clId="{66CBBE33-7B6E-4F95-8E86-29C9FADFAC3B}" dt="2024-03-21T10:37:59.823" v="433" actId="20577"/>
          <ac:spMkLst>
            <pc:docMk/>
            <pc:sldMk cId="3981359143" sldId="258"/>
            <ac:spMk id="3" creationId="{FCB6FDAB-31CF-83E4-3233-575F0E917CCE}"/>
          </ac:spMkLst>
        </pc:spChg>
      </pc:sldChg>
      <pc:sldChg chg="addSp delSp modSp add mod ord">
        <pc:chgData name="Paula Lobo (Staff)" userId="d40d05c8-7a19-4306-ba2d-90ef54e6cc24" providerId="ADAL" clId="{66CBBE33-7B6E-4F95-8E86-29C9FADFAC3B}" dt="2024-03-21T10:36:33.113" v="58" actId="14100"/>
        <pc:sldMkLst>
          <pc:docMk/>
          <pc:sldMk cId="55161902" sldId="266"/>
        </pc:sldMkLst>
        <pc:spChg chg="mod">
          <ac:chgData name="Paula Lobo (Staff)" userId="d40d05c8-7a19-4306-ba2d-90ef54e6cc24" providerId="ADAL" clId="{66CBBE33-7B6E-4F95-8E86-29C9FADFAC3B}" dt="2024-03-21T10:35:48.522" v="30" actId="1076"/>
          <ac:spMkLst>
            <pc:docMk/>
            <pc:sldMk cId="55161902" sldId="266"/>
            <ac:spMk id="2" creationId="{2D6B1793-6D32-CC06-F757-5D18C48E54B5}"/>
          </ac:spMkLst>
        </pc:spChg>
        <pc:spChg chg="mod">
          <ac:chgData name="Paula Lobo (Staff)" userId="d40d05c8-7a19-4306-ba2d-90ef54e6cc24" providerId="ADAL" clId="{66CBBE33-7B6E-4F95-8E86-29C9FADFAC3B}" dt="2024-03-21T10:35:59.211" v="51" actId="20577"/>
          <ac:spMkLst>
            <pc:docMk/>
            <pc:sldMk cId="55161902" sldId="266"/>
            <ac:spMk id="3" creationId="{C66FDBA8-3585-A918-835D-6AD63CBE8AE5}"/>
          </ac:spMkLst>
        </pc:spChg>
        <pc:picChg chg="del mod">
          <ac:chgData name="Paula Lobo (Staff)" userId="d40d05c8-7a19-4306-ba2d-90ef54e6cc24" providerId="ADAL" clId="{66CBBE33-7B6E-4F95-8E86-29C9FADFAC3B}" dt="2024-03-21T10:36:00.369" v="53" actId="478"/>
          <ac:picMkLst>
            <pc:docMk/>
            <pc:sldMk cId="55161902" sldId="266"/>
            <ac:picMk id="5" creationId="{764DF5EB-F04B-69E9-0362-26BD037E8D36}"/>
          </ac:picMkLst>
        </pc:picChg>
        <pc:picChg chg="add mod">
          <ac:chgData name="Paula Lobo (Staff)" userId="d40d05c8-7a19-4306-ba2d-90ef54e6cc24" providerId="ADAL" clId="{66CBBE33-7B6E-4F95-8E86-29C9FADFAC3B}" dt="2024-03-21T10:36:33.113" v="58" actId="14100"/>
          <ac:picMkLst>
            <pc:docMk/>
            <pc:sldMk cId="55161902" sldId="266"/>
            <ac:picMk id="1026" creationId="{2D923303-948A-C66D-8221-1ADF1D2EF61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2C979-AE6F-6288-D2E8-1B337CD1CC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B51EC1-6EF1-2736-C1A1-1EA04C154B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D9B9A5-EC39-58BE-D1B4-28409B952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2B29-AB4C-4746-BF22-46C0B0B16A56}" type="datetimeFigureOut">
              <a:rPr lang="en-US" smtClean="0"/>
              <a:t>3/21/2024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29CD09-383D-60BC-350E-45315F7BD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FDDA0-2771-3797-2C25-F26AB675F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C99B2-7C35-1443-9E56-C96A7E01C8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63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0CBF5-6521-7E95-F290-C68298117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92F96-8E32-0995-269C-EC8C19A7A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D7037B-FF1A-3639-553C-91B5F493B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2B29-AB4C-4746-BF22-46C0B0B16A56}" type="datetimeFigureOut">
              <a:rPr lang="en-US" smtClean="0"/>
              <a:t>3/21/2024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CED43-7864-6C08-28BD-50E686F64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1902B-18C4-28F5-9452-6510C48DD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C99B2-7C35-1443-9E56-C96A7E01C8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485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31218-9407-B934-809D-502905144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F081CD-04D5-7601-C7AD-1CD8DD5D70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6091B-A8D2-E1C7-4C49-39692BD45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2B29-AB4C-4746-BF22-46C0B0B16A56}" type="datetimeFigureOut">
              <a:rPr lang="en-US" smtClean="0"/>
              <a:t>3/21/2024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5AE9F-2697-29DB-2254-DA685773F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7CC0E-B46C-62A5-0957-4EAE724C3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C99B2-7C35-1443-9E56-C96A7E01C8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197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62348-BDB3-53AC-0DA0-35FEC6672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1CB6F-5E4D-3A47-BE9B-1D6B79CEC8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D2956F-6FDB-1978-3C24-ABC02E74CC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2EAE56-028D-0BE1-21BB-A60DAB235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2B29-AB4C-4746-BF22-46C0B0B16A56}" type="datetimeFigureOut">
              <a:rPr lang="en-US" smtClean="0"/>
              <a:t>3/21/2024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EEA1DE-EA0E-BD9B-969A-4B4BB12BC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F10837-52C6-A81A-ADB6-DCD1927CB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C99B2-7C35-1443-9E56-C96A7E01C8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424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DD8CF-11F9-B63C-8BC3-DFE7D59B4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EC662D-9B76-4B96-D6D6-034D7EA106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43C1D2-D0CA-B0AB-C627-E2915E3200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8BA0B4-1B52-33A8-3978-2A24B5F121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7A8676-BF8A-0590-91A1-CFF3DD3057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6A5800-E992-7533-4E04-D81E4BCC8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2B29-AB4C-4746-BF22-46C0B0B16A56}" type="datetimeFigureOut">
              <a:rPr lang="en-US" smtClean="0"/>
              <a:t>3/21/2024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00A3BC-1024-0C78-6314-06CC96973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115D9E-1090-4B12-AC69-4562460D3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C99B2-7C35-1443-9E56-C96A7E01C8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944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6BD8E-70D9-D646-0DB8-3A7D66606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FC306F-498E-21BA-ED74-45EE3EF3B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2B29-AB4C-4746-BF22-46C0B0B16A56}" type="datetimeFigureOut">
              <a:rPr lang="en-US" smtClean="0"/>
              <a:t>3/21/2024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6BF6BB-DF1D-DB09-0A14-EB31F64D3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03DE45-42A0-F6E0-4A53-35A0688EE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C99B2-7C35-1443-9E56-C96A7E01C8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46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58FAFB-5635-96AE-FF4A-CE6674445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2B29-AB4C-4746-BF22-46C0B0B16A56}" type="datetimeFigureOut">
              <a:rPr lang="en-US" smtClean="0"/>
              <a:t>3/21/2024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157FC6-2DBC-2B77-08CB-2E3C0C906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ED5CD8-BDE2-F3E4-0ED1-913755EB9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C99B2-7C35-1443-9E56-C96A7E01C8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961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7792A-1FC9-4BAA-5CF1-427D36724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C23A6-6B52-0759-0A40-F609518C3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56CA0F-A0C2-8B63-9D2E-DA0F2366B4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EBE81C-2C23-2922-5E6E-F50134C1B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2B29-AB4C-4746-BF22-46C0B0B16A56}" type="datetimeFigureOut">
              <a:rPr lang="en-US" smtClean="0"/>
              <a:t>3/21/2024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8CF4B-1BFE-BC78-94F4-5B69A7B8A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8322B8-4755-7A59-9319-1A22FE3AA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C99B2-7C35-1443-9E56-C96A7E01C8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279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4E4A2-16B5-BACA-4B15-73FAFA986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EA96DD-7879-8EA4-433E-D553AE1AF3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9DE98E-8EAE-29CC-2B77-C84103CA6A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4EFA32-87D9-7A0C-C7C5-1EB4E985F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2B29-AB4C-4746-BF22-46C0B0B16A56}" type="datetimeFigureOut">
              <a:rPr lang="en-US" smtClean="0"/>
              <a:t>3/21/2024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C2900C-D67C-B047-3DA8-DF76C5B8F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D9484A-FE11-7937-3186-21E714B50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C99B2-7C35-1443-9E56-C96A7E01C8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67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24943-6864-63A3-6824-61E13501E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A50F33-D744-70D3-064E-1688DEA8F9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5974D-D200-413A-6341-7FB621D42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2B29-AB4C-4746-BF22-46C0B0B16A56}" type="datetimeFigureOut">
              <a:rPr lang="en-US" smtClean="0"/>
              <a:t>3/21/2024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47E20E-99F6-0382-98DA-3FF5307EC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94D40-EB15-A916-68CD-E8502F59A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C99B2-7C35-1443-9E56-C96A7E01C8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743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958DED-FD18-D23E-6EB7-41EDDCD938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14F245-CDBF-E7E6-2237-D256EDDD99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FFA8A6-586E-40C6-88EC-CA1D156A6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2B29-AB4C-4746-BF22-46C0B0B16A56}" type="datetimeFigureOut">
              <a:rPr lang="en-US" smtClean="0"/>
              <a:t>3/21/2024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922F1-F5D7-E0C1-8C33-A4727102C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22740-11BA-0378-D787-7BF80E661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C99B2-7C35-1443-9E56-C96A7E01C8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921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DBF856-BC97-6A15-151D-68C17D5F7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D0EEE6-7C28-1B4B-22DF-80FFC7D5D8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76DB3-D5B3-2261-A665-49B733716C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F2B29-AB4C-4746-BF22-46C0B0B16A56}" type="datetimeFigureOut">
              <a:rPr lang="en-US" smtClean="0"/>
              <a:t>3/21/2024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19A456-EA46-E0C4-2B71-876F26266D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0BEA69-F08C-57E2-1E19-D7E70FF988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C99B2-7C35-1443-9E56-C96A7E01C8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490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B1793-6D32-CC06-F757-5D18C48E54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8950" y="1214925"/>
            <a:ext cx="5429251" cy="1790700"/>
          </a:xfrm>
        </p:spPr>
        <p:txBody>
          <a:bodyPr>
            <a:normAutofit fontScale="90000"/>
          </a:bodyPr>
          <a:lstStyle/>
          <a:p>
            <a:r>
              <a:rPr lang="en-GB" dirty="0"/>
              <a:t>Teaching Secondary Science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6FDBA8-3585-A918-835D-6AD63CBE8A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0715" y="3231465"/>
            <a:ext cx="5562601" cy="1241822"/>
          </a:xfrm>
        </p:spPr>
        <p:txBody>
          <a:bodyPr>
            <a:normAutofit fontScale="77500" lnSpcReduction="20000"/>
          </a:bodyPr>
          <a:lstStyle/>
          <a:p>
            <a:r>
              <a:rPr lang="en-GB" sz="3800" dirty="0"/>
              <a:t>Journal Club No. 13</a:t>
            </a:r>
          </a:p>
          <a:p>
            <a:r>
              <a:rPr lang="en-GB" sz="3000" dirty="0"/>
              <a:t>Spring Term 2024</a:t>
            </a:r>
          </a:p>
          <a:p>
            <a:r>
              <a:rPr lang="en-GB" sz="3000" dirty="0"/>
              <a:t>Presentation by Andy Nalty</a:t>
            </a:r>
          </a:p>
        </p:txBody>
      </p:sp>
      <p:pic>
        <p:nvPicPr>
          <p:cNvPr id="1026" name="Picture 2" descr="Teaching Secondary Science: A Complete Guide: Amazon.co.uk: Adam Boxer:  9781913622787: Books">
            <a:extLst>
              <a:ext uri="{FF2B5EF4-FFF2-40B4-BE49-F238E27FC236}">
                <a16:creationId xmlns:a16="http://schemas.microsoft.com/office/drawing/2014/main" id="{2D923303-948A-C66D-8221-1ADF1D2EF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6093" y="511915"/>
            <a:ext cx="3994773" cy="566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161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50C5174-82C1-822B-22BD-A7C04BEE9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Many Birds, One Stone </a:t>
            </a:r>
            <a:r>
              <a:rPr lang="en-US" sz="2000"/>
              <a:t>(unlike the chemistry department)</a:t>
            </a:r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7BA60D8-BD0D-E2AD-908D-CE9F7E5C34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current plan (and time pressure) gets in the way of spaced retrieval</a:t>
            </a:r>
          </a:p>
          <a:p>
            <a:r>
              <a:rPr lang="en-US" dirty="0"/>
              <a:t>Building routines around retrieval can ensure it actually happens; at the start of a lesson or lesson sequence is an excellent opportunity</a:t>
            </a:r>
          </a:p>
          <a:p>
            <a:r>
              <a:rPr lang="en-US" dirty="0"/>
              <a:t>Ensure a high success rate – building culture</a:t>
            </a:r>
          </a:p>
          <a:p>
            <a:r>
              <a:rPr lang="en-US" dirty="0"/>
              <a:t>Revisit prerequisite knowledge so everyone can access the new content in your lesson</a:t>
            </a:r>
          </a:p>
          <a:p>
            <a:r>
              <a:rPr lang="en-US" b="1" dirty="0"/>
              <a:t>Thread from meeting: explain the purpose of the ‘spaced retrieval practice’ to your students to build buy-in</a:t>
            </a:r>
          </a:p>
        </p:txBody>
      </p:sp>
    </p:spTree>
    <p:extLst>
      <p:ext uri="{BB962C8B-B14F-4D97-AF65-F5344CB8AC3E}">
        <p14:creationId xmlns:p14="http://schemas.microsoft.com/office/powerpoint/2010/main" val="211889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38952-EA48-B2B1-8339-9BB6A5BFB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Understanding?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6192D-F7C5-3E7B-5827-31FA6CE50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Pupils often think they understand or “get it” when they actually don’t</a:t>
            </a:r>
          </a:p>
          <a:p>
            <a:r>
              <a:rPr lang="en-US"/>
              <a:t>Building new knowledge into a schema</a:t>
            </a:r>
          </a:p>
          <a:p>
            <a:r>
              <a:rPr lang="en-US"/>
              <a:t>Understanding takes time – you need to think about the new knowledge in many different ways to integrate it into your schema </a:t>
            </a:r>
          </a:p>
          <a:p>
            <a:r>
              <a:rPr lang="en-US"/>
              <a:t>Pupils may succeed in massed practice but struggle with identical questions in distributed practice or new contexts</a:t>
            </a:r>
          </a:p>
        </p:txBody>
      </p:sp>
    </p:spTree>
    <p:extLst>
      <p:ext uri="{BB962C8B-B14F-4D97-AF65-F5344CB8AC3E}">
        <p14:creationId xmlns:p14="http://schemas.microsoft.com/office/powerpoint/2010/main" val="4166273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75BC3-6661-540F-C86D-4DA1F7F9B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6FDAB-31CF-83E4-3233-575F0E917C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Feedback can be helpful or unhelpful so really worth thinking about how you give it!</a:t>
            </a:r>
          </a:p>
          <a:p>
            <a:r>
              <a:rPr lang="en-US" b="1" dirty="0"/>
              <a:t>Directive - non directive feedback </a:t>
            </a:r>
            <a:r>
              <a:rPr lang="en-US" dirty="0"/>
              <a:t>continuum (and to who)</a:t>
            </a:r>
          </a:p>
          <a:p>
            <a:r>
              <a:rPr lang="en-US" dirty="0"/>
              <a:t>You can’t do this unless you know your students</a:t>
            </a:r>
          </a:p>
          <a:p>
            <a:r>
              <a:rPr lang="en-US" dirty="0"/>
              <a:t>Work focused – student focused continuum (and when)</a:t>
            </a:r>
          </a:p>
          <a:p>
            <a:pPr marL="0" indent="0">
              <a:buNone/>
            </a:pPr>
            <a:r>
              <a:rPr lang="en-US" b="1" dirty="0"/>
              <a:t>Thread from meeting: explain to pupils that there are other ways to ‘care’ about them than writing lots of comments on their work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359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241</Words>
  <Application>Microsoft Office PowerPoint</Application>
  <PresentationFormat>Widescreen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Teaching Secondary Science</vt:lpstr>
      <vt:lpstr>Many Birds, One Stone (unlike the chemistry department)</vt:lpstr>
      <vt:lpstr>What is Understanding?</vt:lpstr>
      <vt:lpstr>Feedback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Many Birds, One Stone (unlike the chemistry department)</dc:title>
  <dc:creator>Andrew Nalty (Staff)</dc:creator>
  <cp:lastModifiedBy>Paula Lobo (Staff)</cp:lastModifiedBy>
  <cp:revision>2</cp:revision>
  <dcterms:created xsi:type="dcterms:W3CDTF">2024-03-17T15:54:35Z</dcterms:created>
  <dcterms:modified xsi:type="dcterms:W3CDTF">2024-03-21T10:38:01Z</dcterms:modified>
</cp:coreProperties>
</file>