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6" r:id="rId2"/>
    <p:sldId id="285" r:id="rId3"/>
    <p:sldId id="276" r:id="rId4"/>
    <p:sldId id="284" r:id="rId5"/>
    <p:sldId id="271" r:id="rId6"/>
    <p:sldId id="277" r:id="rId7"/>
    <p:sldId id="278" r:id="rId8"/>
    <p:sldId id="280" r:id="rId9"/>
    <p:sldId id="261" r:id="rId10"/>
    <p:sldId id="260" r:id="rId11"/>
    <p:sldId id="282" r:id="rId12"/>
    <p:sldId id="283" r:id="rId13"/>
    <p:sldId id="28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209F7D-2822-485E-BC95-CDE6B0A59D4F}" v="37" dt="2023-10-25T19:46:39.8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1400" y="76"/>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a Lobo (Staff)" userId="d40d05c8-7a19-4306-ba2d-90ef54e6cc24" providerId="ADAL" clId="{B5209F7D-2822-485E-BC95-CDE6B0A59D4F}"/>
    <pc:docChg chg="undo redo custSel addSld delSld modSld sldOrd modMainMaster">
      <pc:chgData name="Paula Lobo (Staff)" userId="d40d05c8-7a19-4306-ba2d-90ef54e6cc24" providerId="ADAL" clId="{B5209F7D-2822-485E-BC95-CDE6B0A59D4F}" dt="2023-10-25T19:46:41.912" v="2136" actId="1076"/>
      <pc:docMkLst>
        <pc:docMk/>
      </pc:docMkLst>
      <pc:sldChg chg="addSp delSp modSp new del mod modClrScheme chgLayout">
        <pc:chgData name="Paula Lobo (Staff)" userId="d40d05c8-7a19-4306-ba2d-90ef54e6cc24" providerId="ADAL" clId="{B5209F7D-2822-485E-BC95-CDE6B0A59D4F}" dt="2023-10-25T17:43:40.317" v="241" actId="47"/>
        <pc:sldMkLst>
          <pc:docMk/>
          <pc:sldMk cId="2837318021" sldId="256"/>
        </pc:sldMkLst>
        <pc:spChg chg="del">
          <ac:chgData name="Paula Lobo (Staff)" userId="d40d05c8-7a19-4306-ba2d-90ef54e6cc24" providerId="ADAL" clId="{B5209F7D-2822-485E-BC95-CDE6B0A59D4F}" dt="2023-10-24T19:56:49.324" v="2" actId="478"/>
          <ac:spMkLst>
            <pc:docMk/>
            <pc:sldMk cId="2837318021" sldId="256"/>
            <ac:spMk id="2" creationId="{396EC0BC-90E1-681D-DFD8-54C2A22E0C48}"/>
          </ac:spMkLst>
        </pc:spChg>
        <pc:spChg chg="del">
          <ac:chgData name="Paula Lobo (Staff)" userId="d40d05c8-7a19-4306-ba2d-90ef54e6cc24" providerId="ADAL" clId="{B5209F7D-2822-485E-BC95-CDE6B0A59D4F}" dt="2023-10-24T19:56:49.324" v="2" actId="478"/>
          <ac:spMkLst>
            <pc:docMk/>
            <pc:sldMk cId="2837318021" sldId="256"/>
            <ac:spMk id="3" creationId="{2045C47E-963A-41D9-A506-B7A7AC02C545}"/>
          </ac:spMkLst>
        </pc:spChg>
        <pc:spChg chg="add del">
          <ac:chgData name="Paula Lobo (Staff)" userId="d40d05c8-7a19-4306-ba2d-90ef54e6cc24" providerId="ADAL" clId="{B5209F7D-2822-485E-BC95-CDE6B0A59D4F}" dt="2023-10-24T19:56:51.946" v="4" actId="22"/>
          <ac:spMkLst>
            <pc:docMk/>
            <pc:sldMk cId="2837318021" sldId="256"/>
            <ac:spMk id="5" creationId="{4B761123-A0C4-3355-D30A-6C72D5AB5D41}"/>
          </ac:spMkLst>
        </pc:spChg>
        <pc:spChg chg="add mod ord">
          <ac:chgData name="Paula Lobo (Staff)" userId="d40d05c8-7a19-4306-ba2d-90ef54e6cc24" providerId="ADAL" clId="{B5209F7D-2822-485E-BC95-CDE6B0A59D4F}" dt="2023-10-24T19:58:07.733" v="36" actId="113"/>
          <ac:spMkLst>
            <pc:docMk/>
            <pc:sldMk cId="2837318021" sldId="256"/>
            <ac:spMk id="10" creationId="{88DC8D12-CDA1-9A4C-3DD0-32E5110DC566}"/>
          </ac:spMkLst>
        </pc:spChg>
        <pc:picChg chg="add mod">
          <ac:chgData name="Paula Lobo (Staff)" userId="d40d05c8-7a19-4306-ba2d-90ef54e6cc24" providerId="ADAL" clId="{B5209F7D-2822-485E-BC95-CDE6B0A59D4F}" dt="2023-10-24T19:59:13.647" v="47" actId="14100"/>
          <ac:picMkLst>
            <pc:docMk/>
            <pc:sldMk cId="2837318021" sldId="256"/>
            <ac:picMk id="7" creationId="{0ED9FB6F-E5BA-F97F-D9FC-B7F03FBE0D1B}"/>
          </ac:picMkLst>
        </pc:picChg>
        <pc:picChg chg="add mod">
          <ac:chgData name="Paula Lobo (Staff)" userId="d40d05c8-7a19-4306-ba2d-90ef54e6cc24" providerId="ADAL" clId="{B5209F7D-2822-485E-BC95-CDE6B0A59D4F}" dt="2023-10-24T19:59:09.119" v="45" actId="14100"/>
          <ac:picMkLst>
            <pc:docMk/>
            <pc:sldMk cId="2837318021" sldId="256"/>
            <ac:picMk id="9" creationId="{E94EDF2A-9E65-EE30-C58F-CC767E5217A1}"/>
          </ac:picMkLst>
        </pc:picChg>
        <pc:picChg chg="add mod">
          <ac:chgData name="Paula Lobo (Staff)" userId="d40d05c8-7a19-4306-ba2d-90ef54e6cc24" providerId="ADAL" clId="{B5209F7D-2822-485E-BC95-CDE6B0A59D4F}" dt="2023-10-24T19:59:16.908" v="48" actId="14100"/>
          <ac:picMkLst>
            <pc:docMk/>
            <pc:sldMk cId="2837318021" sldId="256"/>
            <ac:picMk id="12" creationId="{88F0A309-7312-DA70-F931-947D3A0A3BD8}"/>
          </ac:picMkLst>
        </pc:picChg>
      </pc:sldChg>
      <pc:sldChg chg="addSp modSp new del mod">
        <pc:chgData name="Paula Lobo (Staff)" userId="d40d05c8-7a19-4306-ba2d-90ef54e6cc24" providerId="ADAL" clId="{B5209F7D-2822-485E-BC95-CDE6B0A59D4F}" dt="2023-10-25T17:48:03.043" v="285" actId="47"/>
        <pc:sldMkLst>
          <pc:docMk/>
          <pc:sldMk cId="2840812231" sldId="257"/>
        </pc:sldMkLst>
        <pc:picChg chg="add mod">
          <ac:chgData name="Paula Lobo (Staff)" userId="d40d05c8-7a19-4306-ba2d-90ef54e6cc24" providerId="ADAL" clId="{B5209F7D-2822-485E-BC95-CDE6B0A59D4F}" dt="2023-10-24T20:03:35.806" v="51" actId="1076"/>
          <ac:picMkLst>
            <pc:docMk/>
            <pc:sldMk cId="2840812231" sldId="257"/>
            <ac:picMk id="3" creationId="{35C3A301-661C-AF8D-CB15-0B5DE6B10EEE}"/>
          </ac:picMkLst>
        </pc:picChg>
        <pc:picChg chg="add mod">
          <ac:chgData name="Paula Lobo (Staff)" userId="d40d05c8-7a19-4306-ba2d-90ef54e6cc24" providerId="ADAL" clId="{B5209F7D-2822-485E-BC95-CDE6B0A59D4F}" dt="2023-10-24T20:06:38.459" v="53" actId="1076"/>
          <ac:picMkLst>
            <pc:docMk/>
            <pc:sldMk cId="2840812231" sldId="257"/>
            <ac:picMk id="5" creationId="{39C0E0CF-8104-6E96-50F8-B3E108DFEEC2}"/>
          </ac:picMkLst>
        </pc:picChg>
        <pc:picChg chg="add mod">
          <ac:chgData name="Paula Lobo (Staff)" userId="d40d05c8-7a19-4306-ba2d-90ef54e6cc24" providerId="ADAL" clId="{B5209F7D-2822-485E-BC95-CDE6B0A59D4F}" dt="2023-10-24T20:08:16.544" v="56" actId="1076"/>
          <ac:picMkLst>
            <pc:docMk/>
            <pc:sldMk cId="2840812231" sldId="257"/>
            <ac:picMk id="7" creationId="{7AD54404-9B4E-F353-B1CA-0D1ECD610245}"/>
          </ac:picMkLst>
        </pc:picChg>
      </pc:sldChg>
      <pc:sldChg chg="addSp modSp new del mod">
        <pc:chgData name="Paula Lobo (Staff)" userId="d40d05c8-7a19-4306-ba2d-90ef54e6cc24" providerId="ADAL" clId="{B5209F7D-2822-485E-BC95-CDE6B0A59D4F}" dt="2023-10-25T18:02:30.409" v="592" actId="47"/>
        <pc:sldMkLst>
          <pc:docMk/>
          <pc:sldMk cId="2349523746" sldId="258"/>
        </pc:sldMkLst>
        <pc:picChg chg="add mod">
          <ac:chgData name="Paula Lobo (Staff)" userId="d40d05c8-7a19-4306-ba2d-90ef54e6cc24" providerId="ADAL" clId="{B5209F7D-2822-485E-BC95-CDE6B0A59D4F}" dt="2023-10-24T20:21:56.409" v="59" actId="1076"/>
          <ac:picMkLst>
            <pc:docMk/>
            <pc:sldMk cId="2349523746" sldId="258"/>
            <ac:picMk id="3" creationId="{E5B1D37B-DCDD-BBE0-DE54-9A479D172980}"/>
          </ac:picMkLst>
        </pc:picChg>
      </pc:sldChg>
      <pc:sldChg chg="addSp modSp new del mod">
        <pc:chgData name="Paula Lobo (Staff)" userId="d40d05c8-7a19-4306-ba2d-90ef54e6cc24" providerId="ADAL" clId="{B5209F7D-2822-485E-BC95-CDE6B0A59D4F}" dt="2023-10-25T18:02:32.218" v="593" actId="47"/>
        <pc:sldMkLst>
          <pc:docMk/>
          <pc:sldMk cId="362053107" sldId="259"/>
        </pc:sldMkLst>
        <pc:picChg chg="add mod">
          <ac:chgData name="Paula Lobo (Staff)" userId="d40d05c8-7a19-4306-ba2d-90ef54e6cc24" providerId="ADAL" clId="{B5209F7D-2822-485E-BC95-CDE6B0A59D4F}" dt="2023-10-25T09:16:51.390" v="66" actId="1076"/>
          <ac:picMkLst>
            <pc:docMk/>
            <pc:sldMk cId="362053107" sldId="259"/>
            <ac:picMk id="3" creationId="{FB17D576-B440-261E-F33F-E27C1210F7D2}"/>
          </ac:picMkLst>
        </pc:picChg>
      </pc:sldChg>
      <pc:sldChg chg="addSp new mod">
        <pc:chgData name="Paula Lobo (Staff)" userId="d40d05c8-7a19-4306-ba2d-90ef54e6cc24" providerId="ADAL" clId="{B5209F7D-2822-485E-BC95-CDE6B0A59D4F}" dt="2023-10-24T20:24:00.498" v="63" actId="22"/>
        <pc:sldMkLst>
          <pc:docMk/>
          <pc:sldMk cId="1932042326" sldId="260"/>
        </pc:sldMkLst>
        <pc:picChg chg="add">
          <ac:chgData name="Paula Lobo (Staff)" userId="d40d05c8-7a19-4306-ba2d-90ef54e6cc24" providerId="ADAL" clId="{B5209F7D-2822-485E-BC95-CDE6B0A59D4F}" dt="2023-10-24T20:24:00.498" v="63" actId="22"/>
          <ac:picMkLst>
            <pc:docMk/>
            <pc:sldMk cId="1932042326" sldId="260"/>
            <ac:picMk id="3" creationId="{E59425C5-2E17-9E26-04EE-AF75990E61BE}"/>
          </ac:picMkLst>
        </pc:picChg>
      </pc:sldChg>
      <pc:sldChg chg="addSp new mod ord">
        <pc:chgData name="Paula Lobo (Staff)" userId="d40d05c8-7a19-4306-ba2d-90ef54e6cc24" providerId="ADAL" clId="{B5209F7D-2822-485E-BC95-CDE6B0A59D4F}" dt="2023-10-25T19:30:05.003" v="1775"/>
        <pc:sldMkLst>
          <pc:docMk/>
          <pc:sldMk cId="582730376" sldId="261"/>
        </pc:sldMkLst>
        <pc:picChg chg="add">
          <ac:chgData name="Paula Lobo (Staff)" userId="d40d05c8-7a19-4306-ba2d-90ef54e6cc24" providerId="ADAL" clId="{B5209F7D-2822-485E-BC95-CDE6B0A59D4F}" dt="2023-10-24T20:25:31.915" v="65" actId="22"/>
          <ac:picMkLst>
            <pc:docMk/>
            <pc:sldMk cId="582730376" sldId="261"/>
            <ac:picMk id="3" creationId="{000F62F7-503B-C3FF-E21A-902B61316EC2}"/>
          </ac:picMkLst>
        </pc:picChg>
      </pc:sldChg>
      <pc:sldChg chg="addSp modSp new del mod">
        <pc:chgData name="Paula Lobo (Staff)" userId="d40d05c8-7a19-4306-ba2d-90ef54e6cc24" providerId="ADAL" clId="{B5209F7D-2822-485E-BC95-CDE6B0A59D4F}" dt="2023-10-25T18:02:33.639" v="594" actId="47"/>
        <pc:sldMkLst>
          <pc:docMk/>
          <pc:sldMk cId="1230960745" sldId="262"/>
        </pc:sldMkLst>
        <pc:picChg chg="add mod">
          <ac:chgData name="Paula Lobo (Staff)" userId="d40d05c8-7a19-4306-ba2d-90ef54e6cc24" providerId="ADAL" clId="{B5209F7D-2822-485E-BC95-CDE6B0A59D4F}" dt="2023-10-25T09:19:42.718" v="69" actId="1076"/>
          <ac:picMkLst>
            <pc:docMk/>
            <pc:sldMk cId="1230960745" sldId="262"/>
            <ac:picMk id="3" creationId="{695CA58D-775A-42C2-5B48-049F7677CD3D}"/>
          </ac:picMkLst>
        </pc:picChg>
        <pc:picChg chg="add mod">
          <ac:chgData name="Paula Lobo (Staff)" userId="d40d05c8-7a19-4306-ba2d-90ef54e6cc24" providerId="ADAL" clId="{B5209F7D-2822-485E-BC95-CDE6B0A59D4F}" dt="2023-10-25T09:19:46.660" v="71" actId="1076"/>
          <ac:picMkLst>
            <pc:docMk/>
            <pc:sldMk cId="1230960745" sldId="262"/>
            <ac:picMk id="5" creationId="{9048E157-B1D9-207C-D5F9-017842BA4E53}"/>
          </ac:picMkLst>
        </pc:picChg>
      </pc:sldChg>
      <pc:sldChg chg="addSp modSp new del mod">
        <pc:chgData name="Paula Lobo (Staff)" userId="d40d05c8-7a19-4306-ba2d-90ef54e6cc24" providerId="ADAL" clId="{B5209F7D-2822-485E-BC95-CDE6B0A59D4F}" dt="2023-10-25T18:06:46.039" v="787" actId="47"/>
        <pc:sldMkLst>
          <pc:docMk/>
          <pc:sldMk cId="4092891359" sldId="263"/>
        </pc:sldMkLst>
        <pc:picChg chg="add mod">
          <ac:chgData name="Paula Lobo (Staff)" userId="d40d05c8-7a19-4306-ba2d-90ef54e6cc24" providerId="ADAL" clId="{B5209F7D-2822-485E-BC95-CDE6B0A59D4F}" dt="2023-10-25T09:50:20.249" v="74" actId="1076"/>
          <ac:picMkLst>
            <pc:docMk/>
            <pc:sldMk cId="4092891359" sldId="263"/>
            <ac:picMk id="3" creationId="{10190CC7-F9F3-D292-5377-BE189D3F7056}"/>
          </ac:picMkLst>
        </pc:picChg>
        <pc:picChg chg="add mod">
          <ac:chgData name="Paula Lobo (Staff)" userId="d40d05c8-7a19-4306-ba2d-90ef54e6cc24" providerId="ADAL" clId="{B5209F7D-2822-485E-BC95-CDE6B0A59D4F}" dt="2023-10-25T09:52:51.961" v="76" actId="1076"/>
          <ac:picMkLst>
            <pc:docMk/>
            <pc:sldMk cId="4092891359" sldId="263"/>
            <ac:picMk id="5" creationId="{79439484-B8DF-7587-5B2D-F08B1216E570}"/>
          </ac:picMkLst>
        </pc:picChg>
      </pc:sldChg>
      <pc:sldChg chg="addSp modSp new del mod">
        <pc:chgData name="Paula Lobo (Staff)" userId="d40d05c8-7a19-4306-ba2d-90ef54e6cc24" providerId="ADAL" clId="{B5209F7D-2822-485E-BC95-CDE6B0A59D4F}" dt="2023-10-25T18:56:26.355" v="894" actId="47"/>
        <pc:sldMkLst>
          <pc:docMk/>
          <pc:sldMk cId="2960458673" sldId="264"/>
        </pc:sldMkLst>
        <pc:picChg chg="add mod">
          <ac:chgData name="Paula Lobo (Staff)" userId="d40d05c8-7a19-4306-ba2d-90ef54e6cc24" providerId="ADAL" clId="{B5209F7D-2822-485E-BC95-CDE6B0A59D4F}" dt="2023-10-25T10:09:55.934" v="79" actId="1076"/>
          <ac:picMkLst>
            <pc:docMk/>
            <pc:sldMk cId="2960458673" sldId="264"/>
            <ac:picMk id="3" creationId="{2CC95C09-3155-00C0-4A1A-ED45EE689D1A}"/>
          </ac:picMkLst>
        </pc:picChg>
        <pc:picChg chg="add mod">
          <ac:chgData name="Paula Lobo (Staff)" userId="d40d05c8-7a19-4306-ba2d-90ef54e6cc24" providerId="ADAL" clId="{B5209F7D-2822-485E-BC95-CDE6B0A59D4F}" dt="2023-10-25T10:11:19.821" v="84" actId="1076"/>
          <ac:picMkLst>
            <pc:docMk/>
            <pc:sldMk cId="2960458673" sldId="264"/>
            <ac:picMk id="5" creationId="{D6839ACF-743E-4327-81F2-B2391B8FBB98}"/>
          </ac:picMkLst>
        </pc:picChg>
        <pc:picChg chg="add mod">
          <ac:chgData name="Paula Lobo (Staff)" userId="d40d05c8-7a19-4306-ba2d-90ef54e6cc24" providerId="ADAL" clId="{B5209F7D-2822-485E-BC95-CDE6B0A59D4F}" dt="2023-10-25T10:11:22.650" v="85" actId="1076"/>
          <ac:picMkLst>
            <pc:docMk/>
            <pc:sldMk cId="2960458673" sldId="264"/>
            <ac:picMk id="7" creationId="{940912B6-7F3E-0C05-F168-ECB0F6DFFB78}"/>
          </ac:picMkLst>
        </pc:picChg>
      </pc:sldChg>
      <pc:sldChg chg="addSp modSp new del mod">
        <pc:chgData name="Paula Lobo (Staff)" userId="d40d05c8-7a19-4306-ba2d-90ef54e6cc24" providerId="ADAL" clId="{B5209F7D-2822-485E-BC95-CDE6B0A59D4F}" dt="2023-10-25T19:00:19.902" v="947" actId="47"/>
        <pc:sldMkLst>
          <pc:docMk/>
          <pc:sldMk cId="976006839" sldId="265"/>
        </pc:sldMkLst>
        <pc:picChg chg="add mod">
          <ac:chgData name="Paula Lobo (Staff)" userId="d40d05c8-7a19-4306-ba2d-90ef54e6cc24" providerId="ADAL" clId="{B5209F7D-2822-485E-BC95-CDE6B0A59D4F}" dt="2023-10-25T15:07:39.196" v="90" actId="1076"/>
          <ac:picMkLst>
            <pc:docMk/>
            <pc:sldMk cId="976006839" sldId="265"/>
            <ac:picMk id="3" creationId="{15930241-6851-E745-8A7D-173331F9B7E9}"/>
          </ac:picMkLst>
        </pc:picChg>
        <pc:picChg chg="add mod">
          <ac:chgData name="Paula Lobo (Staff)" userId="d40d05c8-7a19-4306-ba2d-90ef54e6cc24" providerId="ADAL" clId="{B5209F7D-2822-485E-BC95-CDE6B0A59D4F}" dt="2023-10-25T15:07:39.999" v="91" actId="1076"/>
          <ac:picMkLst>
            <pc:docMk/>
            <pc:sldMk cId="976006839" sldId="265"/>
            <ac:picMk id="5" creationId="{1630AE89-F933-D131-7130-39410F060AB5}"/>
          </ac:picMkLst>
        </pc:picChg>
      </pc:sldChg>
      <pc:sldChg chg="addSp delSp modSp add mod">
        <pc:chgData name="Paula Lobo (Staff)" userId="d40d05c8-7a19-4306-ba2d-90ef54e6cc24" providerId="ADAL" clId="{B5209F7D-2822-485E-BC95-CDE6B0A59D4F}" dt="2023-10-25T19:32:53.303" v="1826" actId="27636"/>
        <pc:sldMkLst>
          <pc:docMk/>
          <pc:sldMk cId="55161902" sldId="266"/>
        </pc:sldMkLst>
        <pc:spChg chg="mod">
          <ac:chgData name="Paula Lobo (Staff)" userId="d40d05c8-7a19-4306-ba2d-90ef54e6cc24" providerId="ADAL" clId="{B5209F7D-2822-485E-BC95-CDE6B0A59D4F}" dt="2023-10-25T19:30:55.683" v="1800" actId="20577"/>
          <ac:spMkLst>
            <pc:docMk/>
            <pc:sldMk cId="55161902" sldId="266"/>
            <ac:spMk id="2" creationId="{2D6B1793-6D32-CC06-F757-5D18C48E54B5}"/>
          </ac:spMkLst>
        </pc:spChg>
        <pc:spChg chg="mod">
          <ac:chgData name="Paula Lobo (Staff)" userId="d40d05c8-7a19-4306-ba2d-90ef54e6cc24" providerId="ADAL" clId="{B5209F7D-2822-485E-BC95-CDE6B0A59D4F}" dt="2023-10-25T19:32:53.303" v="1826" actId="27636"/>
          <ac:spMkLst>
            <pc:docMk/>
            <pc:sldMk cId="55161902" sldId="266"/>
            <ac:spMk id="3" creationId="{C66FDBA8-3585-A918-835D-6AD63CBE8AE5}"/>
          </ac:spMkLst>
        </pc:spChg>
        <pc:picChg chg="add mod">
          <ac:chgData name="Paula Lobo (Staff)" userId="d40d05c8-7a19-4306-ba2d-90ef54e6cc24" providerId="ADAL" clId="{B5209F7D-2822-485E-BC95-CDE6B0A59D4F}" dt="2023-10-25T19:32:46.611" v="1823" actId="1076"/>
          <ac:picMkLst>
            <pc:docMk/>
            <pc:sldMk cId="55161902" sldId="266"/>
            <ac:picMk id="5" creationId="{764DF5EB-F04B-69E9-0362-26BD037E8D36}"/>
          </ac:picMkLst>
        </pc:picChg>
        <pc:picChg chg="del">
          <ac:chgData name="Paula Lobo (Staff)" userId="d40d05c8-7a19-4306-ba2d-90ef54e6cc24" providerId="ADAL" clId="{B5209F7D-2822-485E-BC95-CDE6B0A59D4F}" dt="2023-10-25T19:31:02.542" v="1809" actId="478"/>
          <ac:picMkLst>
            <pc:docMk/>
            <pc:sldMk cId="55161902" sldId="266"/>
            <ac:picMk id="2050" creationId="{9B2453EF-5A1A-4A0F-109F-9BF163F2F745}"/>
          </ac:picMkLst>
        </pc:picChg>
      </pc:sldChg>
      <pc:sldChg chg="addSp modSp new del mod">
        <pc:chgData name="Paula Lobo (Staff)" userId="d40d05c8-7a19-4306-ba2d-90ef54e6cc24" providerId="ADAL" clId="{B5209F7D-2822-485E-BC95-CDE6B0A59D4F}" dt="2023-10-25T19:13:35.424" v="1427" actId="47"/>
        <pc:sldMkLst>
          <pc:docMk/>
          <pc:sldMk cId="3930618281" sldId="266"/>
        </pc:sldMkLst>
        <pc:picChg chg="add mod">
          <ac:chgData name="Paula Lobo (Staff)" userId="d40d05c8-7a19-4306-ba2d-90ef54e6cc24" providerId="ADAL" clId="{B5209F7D-2822-485E-BC95-CDE6B0A59D4F}" dt="2023-10-25T15:11:04.484" v="94" actId="1076"/>
          <ac:picMkLst>
            <pc:docMk/>
            <pc:sldMk cId="3930618281" sldId="266"/>
            <ac:picMk id="3" creationId="{4A5EE8A3-9E37-693F-EA16-7E5A7D5B009E}"/>
          </ac:picMkLst>
        </pc:picChg>
        <pc:picChg chg="add mod">
          <ac:chgData name="Paula Lobo (Staff)" userId="d40d05c8-7a19-4306-ba2d-90ef54e6cc24" providerId="ADAL" clId="{B5209F7D-2822-485E-BC95-CDE6B0A59D4F}" dt="2023-10-25T15:11:08.736" v="96" actId="1076"/>
          <ac:picMkLst>
            <pc:docMk/>
            <pc:sldMk cId="3930618281" sldId="266"/>
            <ac:picMk id="5" creationId="{55DD0AEC-C5AA-8578-106A-71FF4275BD41}"/>
          </ac:picMkLst>
        </pc:picChg>
      </pc:sldChg>
      <pc:sldChg chg="addSp modSp new del mod">
        <pc:chgData name="Paula Lobo (Staff)" userId="d40d05c8-7a19-4306-ba2d-90ef54e6cc24" providerId="ADAL" clId="{B5209F7D-2822-485E-BC95-CDE6B0A59D4F}" dt="2023-10-25T19:13:36.575" v="1428" actId="47"/>
        <pc:sldMkLst>
          <pc:docMk/>
          <pc:sldMk cId="1170412807" sldId="267"/>
        </pc:sldMkLst>
        <pc:picChg chg="add mod">
          <ac:chgData name="Paula Lobo (Staff)" userId="d40d05c8-7a19-4306-ba2d-90ef54e6cc24" providerId="ADAL" clId="{B5209F7D-2822-485E-BC95-CDE6B0A59D4F}" dt="2023-10-25T15:11:40.074" v="99" actId="1076"/>
          <ac:picMkLst>
            <pc:docMk/>
            <pc:sldMk cId="1170412807" sldId="267"/>
            <ac:picMk id="3" creationId="{5AEE92C8-C97E-6D5B-F6CB-4A3C835A1D47}"/>
          </ac:picMkLst>
        </pc:picChg>
      </pc:sldChg>
      <pc:sldChg chg="addSp modSp new del mod">
        <pc:chgData name="Paula Lobo (Staff)" userId="d40d05c8-7a19-4306-ba2d-90ef54e6cc24" providerId="ADAL" clId="{B5209F7D-2822-485E-BC95-CDE6B0A59D4F}" dt="2023-10-25T19:13:38.997" v="1429" actId="47"/>
        <pc:sldMkLst>
          <pc:docMk/>
          <pc:sldMk cId="2014208455" sldId="268"/>
        </pc:sldMkLst>
        <pc:picChg chg="add mod">
          <ac:chgData name="Paula Lobo (Staff)" userId="d40d05c8-7a19-4306-ba2d-90ef54e6cc24" providerId="ADAL" clId="{B5209F7D-2822-485E-BC95-CDE6B0A59D4F}" dt="2023-10-25T15:12:41.003" v="102" actId="1076"/>
          <ac:picMkLst>
            <pc:docMk/>
            <pc:sldMk cId="2014208455" sldId="268"/>
            <ac:picMk id="3" creationId="{CEAACEE7-7B42-86E8-AAC3-7341C8B1DCA7}"/>
          </ac:picMkLst>
        </pc:picChg>
        <pc:picChg chg="add mod">
          <ac:chgData name="Paula Lobo (Staff)" userId="d40d05c8-7a19-4306-ba2d-90ef54e6cc24" providerId="ADAL" clId="{B5209F7D-2822-485E-BC95-CDE6B0A59D4F}" dt="2023-10-25T15:12:52.732" v="104" actId="1076"/>
          <ac:picMkLst>
            <pc:docMk/>
            <pc:sldMk cId="2014208455" sldId="268"/>
            <ac:picMk id="5" creationId="{1E64509B-E43B-A919-23DF-AA06757689B9}"/>
          </ac:picMkLst>
        </pc:picChg>
      </pc:sldChg>
      <pc:sldChg chg="addSp modSp new del mod">
        <pc:chgData name="Paula Lobo (Staff)" userId="d40d05c8-7a19-4306-ba2d-90ef54e6cc24" providerId="ADAL" clId="{B5209F7D-2822-485E-BC95-CDE6B0A59D4F}" dt="2023-10-25T19:13:20.729" v="1426" actId="47"/>
        <pc:sldMkLst>
          <pc:docMk/>
          <pc:sldMk cId="2484517686" sldId="269"/>
        </pc:sldMkLst>
        <pc:picChg chg="add mod">
          <ac:chgData name="Paula Lobo (Staff)" userId="d40d05c8-7a19-4306-ba2d-90ef54e6cc24" providerId="ADAL" clId="{B5209F7D-2822-485E-BC95-CDE6B0A59D4F}" dt="2023-10-25T15:14:58.314" v="107" actId="1076"/>
          <ac:picMkLst>
            <pc:docMk/>
            <pc:sldMk cId="2484517686" sldId="269"/>
            <ac:picMk id="3" creationId="{BEC2D8C1-2AC6-869B-4614-B4FB8F146014}"/>
          </ac:picMkLst>
        </pc:picChg>
      </pc:sldChg>
      <pc:sldChg chg="addSp new del mod">
        <pc:chgData name="Paula Lobo (Staff)" userId="d40d05c8-7a19-4306-ba2d-90ef54e6cc24" providerId="ADAL" clId="{B5209F7D-2822-485E-BC95-CDE6B0A59D4F}" dt="2023-10-25T19:18:31.083" v="1500" actId="47"/>
        <pc:sldMkLst>
          <pc:docMk/>
          <pc:sldMk cId="1288670571" sldId="270"/>
        </pc:sldMkLst>
        <pc:picChg chg="add">
          <ac:chgData name="Paula Lobo (Staff)" userId="d40d05c8-7a19-4306-ba2d-90ef54e6cc24" providerId="ADAL" clId="{B5209F7D-2822-485E-BC95-CDE6B0A59D4F}" dt="2023-10-25T15:18:00.859" v="109" actId="22"/>
          <ac:picMkLst>
            <pc:docMk/>
            <pc:sldMk cId="1288670571" sldId="270"/>
            <ac:picMk id="3" creationId="{6E349D24-7495-0425-AF1D-3B8551E55EB6}"/>
          </ac:picMkLst>
        </pc:picChg>
      </pc:sldChg>
      <pc:sldChg chg="addSp new mod ord">
        <pc:chgData name="Paula Lobo (Staff)" userId="d40d05c8-7a19-4306-ba2d-90ef54e6cc24" providerId="ADAL" clId="{B5209F7D-2822-485E-BC95-CDE6B0A59D4F}" dt="2023-10-25T18:58:06.192" v="920"/>
        <pc:sldMkLst>
          <pc:docMk/>
          <pc:sldMk cId="3171849019" sldId="271"/>
        </pc:sldMkLst>
        <pc:picChg chg="add">
          <ac:chgData name="Paula Lobo (Staff)" userId="d40d05c8-7a19-4306-ba2d-90ef54e6cc24" providerId="ADAL" clId="{B5209F7D-2822-485E-BC95-CDE6B0A59D4F}" dt="2023-10-25T16:28:17.121" v="111" actId="22"/>
          <ac:picMkLst>
            <pc:docMk/>
            <pc:sldMk cId="3171849019" sldId="271"/>
            <ac:picMk id="3" creationId="{21FA07C2-3522-1C32-27D6-014837953C8F}"/>
          </ac:picMkLst>
        </pc:picChg>
      </pc:sldChg>
      <pc:sldChg chg="addSp modSp new del mod ord">
        <pc:chgData name="Paula Lobo (Staff)" userId="d40d05c8-7a19-4306-ba2d-90ef54e6cc24" providerId="ADAL" clId="{B5209F7D-2822-485E-BC95-CDE6B0A59D4F}" dt="2023-10-25T19:25:06.546" v="1632" actId="47"/>
        <pc:sldMkLst>
          <pc:docMk/>
          <pc:sldMk cId="2457521138" sldId="272"/>
        </pc:sldMkLst>
        <pc:picChg chg="add mod">
          <ac:chgData name="Paula Lobo (Staff)" userId="d40d05c8-7a19-4306-ba2d-90ef54e6cc24" providerId="ADAL" clId="{B5209F7D-2822-485E-BC95-CDE6B0A59D4F}" dt="2023-10-25T16:30:15.510" v="114" actId="1076"/>
          <ac:picMkLst>
            <pc:docMk/>
            <pc:sldMk cId="2457521138" sldId="272"/>
            <ac:picMk id="3" creationId="{0F3966AE-EE56-1ABE-4B76-18C71C74AE51}"/>
          </ac:picMkLst>
        </pc:picChg>
        <pc:picChg chg="add">
          <ac:chgData name="Paula Lobo (Staff)" userId="d40d05c8-7a19-4306-ba2d-90ef54e6cc24" providerId="ADAL" clId="{B5209F7D-2822-485E-BC95-CDE6B0A59D4F}" dt="2023-10-25T16:41:20.581" v="115" actId="22"/>
          <ac:picMkLst>
            <pc:docMk/>
            <pc:sldMk cId="2457521138" sldId="272"/>
            <ac:picMk id="5" creationId="{CBCB4C40-E968-20FE-3456-9AE237134EF9}"/>
          </ac:picMkLst>
        </pc:picChg>
        <pc:picChg chg="add mod">
          <ac:chgData name="Paula Lobo (Staff)" userId="d40d05c8-7a19-4306-ba2d-90ef54e6cc24" providerId="ADAL" clId="{B5209F7D-2822-485E-BC95-CDE6B0A59D4F}" dt="2023-10-25T16:41:39.907" v="117" actId="1076"/>
          <ac:picMkLst>
            <pc:docMk/>
            <pc:sldMk cId="2457521138" sldId="272"/>
            <ac:picMk id="7" creationId="{E9580CD6-6DB8-971B-D213-B305466570F8}"/>
          </ac:picMkLst>
        </pc:picChg>
      </pc:sldChg>
      <pc:sldChg chg="addSp modSp new del mod ord">
        <pc:chgData name="Paula Lobo (Staff)" userId="d40d05c8-7a19-4306-ba2d-90ef54e6cc24" providerId="ADAL" clId="{B5209F7D-2822-485E-BC95-CDE6B0A59D4F}" dt="2023-10-25T19:25:08.504" v="1633" actId="47"/>
        <pc:sldMkLst>
          <pc:docMk/>
          <pc:sldMk cId="3101997350" sldId="273"/>
        </pc:sldMkLst>
        <pc:picChg chg="add mod">
          <ac:chgData name="Paula Lobo (Staff)" userId="d40d05c8-7a19-4306-ba2d-90ef54e6cc24" providerId="ADAL" clId="{B5209F7D-2822-485E-BC95-CDE6B0A59D4F}" dt="2023-10-25T16:42:18.576" v="122" actId="1076"/>
          <ac:picMkLst>
            <pc:docMk/>
            <pc:sldMk cId="3101997350" sldId="273"/>
            <ac:picMk id="3" creationId="{3F1FAE4D-C9EE-7856-E316-2F86CA1D5D51}"/>
          </ac:picMkLst>
        </pc:picChg>
        <pc:picChg chg="add">
          <ac:chgData name="Paula Lobo (Staff)" userId="d40d05c8-7a19-4306-ba2d-90ef54e6cc24" providerId="ADAL" clId="{B5209F7D-2822-485E-BC95-CDE6B0A59D4F}" dt="2023-10-25T16:43:17.516" v="123" actId="22"/>
          <ac:picMkLst>
            <pc:docMk/>
            <pc:sldMk cId="3101997350" sldId="273"/>
            <ac:picMk id="5" creationId="{B83B934D-3637-22C6-773A-4EF384B3AF05}"/>
          </ac:picMkLst>
        </pc:picChg>
        <pc:picChg chg="add mod">
          <ac:chgData name="Paula Lobo (Staff)" userId="d40d05c8-7a19-4306-ba2d-90ef54e6cc24" providerId="ADAL" clId="{B5209F7D-2822-485E-BC95-CDE6B0A59D4F}" dt="2023-10-25T16:44:17.388" v="125" actId="1076"/>
          <ac:picMkLst>
            <pc:docMk/>
            <pc:sldMk cId="3101997350" sldId="273"/>
            <ac:picMk id="7" creationId="{20C94B9E-122B-1634-EEA0-1514E87A296C}"/>
          </ac:picMkLst>
        </pc:picChg>
      </pc:sldChg>
      <pc:sldChg chg="addSp modSp new del mod ord">
        <pc:chgData name="Paula Lobo (Staff)" userId="d40d05c8-7a19-4306-ba2d-90ef54e6cc24" providerId="ADAL" clId="{B5209F7D-2822-485E-BC95-CDE6B0A59D4F}" dt="2023-10-25T19:26:42.294" v="1639" actId="47"/>
        <pc:sldMkLst>
          <pc:docMk/>
          <pc:sldMk cId="1211149981" sldId="274"/>
        </pc:sldMkLst>
        <pc:picChg chg="add mod">
          <ac:chgData name="Paula Lobo (Staff)" userId="d40d05c8-7a19-4306-ba2d-90ef54e6cc24" providerId="ADAL" clId="{B5209F7D-2822-485E-BC95-CDE6B0A59D4F}" dt="2023-10-25T16:46:59.992" v="128" actId="1076"/>
          <ac:picMkLst>
            <pc:docMk/>
            <pc:sldMk cId="1211149981" sldId="274"/>
            <ac:picMk id="3" creationId="{8AB8A1EF-4EBD-6F24-5770-9FF6172C51BF}"/>
          </ac:picMkLst>
        </pc:picChg>
        <pc:picChg chg="add">
          <ac:chgData name="Paula Lobo (Staff)" userId="d40d05c8-7a19-4306-ba2d-90ef54e6cc24" providerId="ADAL" clId="{B5209F7D-2822-485E-BC95-CDE6B0A59D4F}" dt="2023-10-25T16:47:00.657" v="129" actId="22"/>
          <ac:picMkLst>
            <pc:docMk/>
            <pc:sldMk cId="1211149981" sldId="274"/>
            <ac:picMk id="5" creationId="{9EE5E960-D1B8-7320-023C-C0FBE7D299A9}"/>
          </ac:picMkLst>
        </pc:picChg>
      </pc:sldChg>
      <pc:sldChg chg="addSp modSp new del mod ord">
        <pc:chgData name="Paula Lobo (Staff)" userId="d40d05c8-7a19-4306-ba2d-90ef54e6cc24" providerId="ADAL" clId="{B5209F7D-2822-485E-BC95-CDE6B0A59D4F}" dt="2023-10-25T19:18:57.425" v="1504" actId="47"/>
        <pc:sldMkLst>
          <pc:docMk/>
          <pc:sldMk cId="91168399" sldId="275"/>
        </pc:sldMkLst>
        <pc:picChg chg="add mod">
          <ac:chgData name="Paula Lobo (Staff)" userId="d40d05c8-7a19-4306-ba2d-90ef54e6cc24" providerId="ADAL" clId="{B5209F7D-2822-485E-BC95-CDE6B0A59D4F}" dt="2023-10-25T16:49:32.740" v="132" actId="1076"/>
          <ac:picMkLst>
            <pc:docMk/>
            <pc:sldMk cId="91168399" sldId="275"/>
            <ac:picMk id="3" creationId="{B3ECF1A3-9F1D-1352-F426-C54AE7539D4C}"/>
          </ac:picMkLst>
        </pc:picChg>
      </pc:sldChg>
      <pc:sldChg chg="addSp modSp new mod">
        <pc:chgData name="Paula Lobo (Staff)" userId="d40d05c8-7a19-4306-ba2d-90ef54e6cc24" providerId="ADAL" clId="{B5209F7D-2822-485E-BC95-CDE6B0A59D4F}" dt="2023-10-25T19:23:00.320" v="1606" actId="207"/>
        <pc:sldMkLst>
          <pc:docMk/>
          <pc:sldMk cId="2824018599" sldId="276"/>
        </pc:sldMkLst>
        <pc:spChg chg="add mod">
          <ac:chgData name="Paula Lobo (Staff)" userId="d40d05c8-7a19-4306-ba2d-90ef54e6cc24" providerId="ADAL" clId="{B5209F7D-2822-485E-BC95-CDE6B0A59D4F}" dt="2023-10-25T19:23:00.320" v="1606" actId="207"/>
          <ac:spMkLst>
            <pc:docMk/>
            <pc:sldMk cId="2824018599" sldId="276"/>
            <ac:spMk id="3" creationId="{0A439F69-9FAD-2097-D37A-6F2C96B08700}"/>
          </ac:spMkLst>
        </pc:spChg>
      </pc:sldChg>
      <pc:sldChg chg="addSp delSp modSp new mod modClrScheme chgLayout">
        <pc:chgData name="Paula Lobo (Staff)" userId="d40d05c8-7a19-4306-ba2d-90ef54e6cc24" providerId="ADAL" clId="{B5209F7D-2822-485E-BC95-CDE6B0A59D4F}" dt="2023-10-25T19:08:23.177" v="1369" actId="113"/>
        <pc:sldMkLst>
          <pc:docMk/>
          <pc:sldMk cId="1140069906" sldId="277"/>
        </pc:sldMkLst>
        <pc:spChg chg="del">
          <ac:chgData name="Paula Lobo (Staff)" userId="d40d05c8-7a19-4306-ba2d-90ef54e6cc24" providerId="ADAL" clId="{B5209F7D-2822-485E-BC95-CDE6B0A59D4F}" dt="2023-10-25T17:44:11.598" v="243" actId="700"/>
          <ac:spMkLst>
            <pc:docMk/>
            <pc:sldMk cId="1140069906" sldId="277"/>
            <ac:spMk id="2" creationId="{47B7FAAF-FFB9-A409-74F6-ED990434D1C3}"/>
          </ac:spMkLst>
        </pc:spChg>
        <pc:spChg chg="del">
          <ac:chgData name="Paula Lobo (Staff)" userId="d40d05c8-7a19-4306-ba2d-90ef54e6cc24" providerId="ADAL" clId="{B5209F7D-2822-485E-BC95-CDE6B0A59D4F}" dt="2023-10-25T17:44:11.598" v="243" actId="700"/>
          <ac:spMkLst>
            <pc:docMk/>
            <pc:sldMk cId="1140069906" sldId="277"/>
            <ac:spMk id="3" creationId="{1D30F9FE-F8C5-DCE4-6A73-A9C90841C9E3}"/>
          </ac:spMkLst>
        </pc:spChg>
        <pc:spChg chg="del">
          <ac:chgData name="Paula Lobo (Staff)" userId="d40d05c8-7a19-4306-ba2d-90ef54e6cc24" providerId="ADAL" clId="{B5209F7D-2822-485E-BC95-CDE6B0A59D4F}" dt="2023-10-25T17:44:11.598" v="243" actId="700"/>
          <ac:spMkLst>
            <pc:docMk/>
            <pc:sldMk cId="1140069906" sldId="277"/>
            <ac:spMk id="4" creationId="{D370D458-048E-E234-F4D8-349A6B5A7440}"/>
          </ac:spMkLst>
        </pc:spChg>
        <pc:spChg chg="add mod">
          <ac:chgData name="Paula Lobo (Staff)" userId="d40d05c8-7a19-4306-ba2d-90ef54e6cc24" providerId="ADAL" clId="{B5209F7D-2822-485E-BC95-CDE6B0A59D4F}" dt="2023-10-25T19:08:23.177" v="1369" actId="113"/>
          <ac:spMkLst>
            <pc:docMk/>
            <pc:sldMk cId="1140069906" sldId="277"/>
            <ac:spMk id="6" creationId="{E0405C22-FBAC-C57F-3546-EE11A309CF64}"/>
          </ac:spMkLst>
        </pc:spChg>
      </pc:sldChg>
      <pc:sldChg chg="addSp modSp new mod">
        <pc:chgData name="Paula Lobo (Staff)" userId="d40d05c8-7a19-4306-ba2d-90ef54e6cc24" providerId="ADAL" clId="{B5209F7D-2822-485E-BC95-CDE6B0A59D4F}" dt="2023-10-25T19:09:56.783" v="1395" actId="6549"/>
        <pc:sldMkLst>
          <pc:docMk/>
          <pc:sldMk cId="52897497" sldId="278"/>
        </pc:sldMkLst>
        <pc:spChg chg="add mod">
          <ac:chgData name="Paula Lobo (Staff)" userId="d40d05c8-7a19-4306-ba2d-90ef54e6cc24" providerId="ADAL" clId="{B5209F7D-2822-485E-BC95-CDE6B0A59D4F}" dt="2023-10-25T19:09:56.783" v="1395" actId="6549"/>
          <ac:spMkLst>
            <pc:docMk/>
            <pc:sldMk cId="52897497" sldId="278"/>
            <ac:spMk id="3" creationId="{0EAF3077-D36D-DBCE-345C-988C12297EF5}"/>
          </ac:spMkLst>
        </pc:spChg>
      </pc:sldChg>
      <pc:sldChg chg="addSp modSp new del mod">
        <pc:chgData name="Paula Lobo (Staff)" userId="d40d05c8-7a19-4306-ba2d-90ef54e6cc24" providerId="ADAL" clId="{B5209F7D-2822-485E-BC95-CDE6B0A59D4F}" dt="2023-10-25T18:56:15.444" v="893" actId="47"/>
        <pc:sldMkLst>
          <pc:docMk/>
          <pc:sldMk cId="889339166" sldId="279"/>
        </pc:sldMkLst>
        <pc:spChg chg="add mod">
          <ac:chgData name="Paula Lobo (Staff)" userId="d40d05c8-7a19-4306-ba2d-90ef54e6cc24" providerId="ADAL" clId="{B5209F7D-2822-485E-BC95-CDE6B0A59D4F}" dt="2023-10-25T18:55:03.842" v="825" actId="21"/>
          <ac:spMkLst>
            <pc:docMk/>
            <pc:sldMk cId="889339166" sldId="279"/>
            <ac:spMk id="3" creationId="{625F4CE9-830A-9021-3E8C-EF34AB9C7848}"/>
          </ac:spMkLst>
        </pc:spChg>
      </pc:sldChg>
      <pc:sldChg chg="addSp delSp modSp add mod">
        <pc:chgData name="Paula Lobo (Staff)" userId="d40d05c8-7a19-4306-ba2d-90ef54e6cc24" providerId="ADAL" clId="{B5209F7D-2822-485E-BC95-CDE6B0A59D4F}" dt="2023-10-25T19:29:58.215" v="1773" actId="20577"/>
        <pc:sldMkLst>
          <pc:docMk/>
          <pc:sldMk cId="1650743655" sldId="280"/>
        </pc:sldMkLst>
        <pc:spChg chg="add del">
          <ac:chgData name="Paula Lobo (Staff)" userId="d40d05c8-7a19-4306-ba2d-90ef54e6cc24" providerId="ADAL" clId="{B5209F7D-2822-485E-BC95-CDE6B0A59D4F}" dt="2023-10-25T18:56:56.264" v="900"/>
          <ac:spMkLst>
            <pc:docMk/>
            <pc:sldMk cId="1650743655" sldId="280"/>
            <ac:spMk id="2" creationId="{B8DFBF89-F9AC-C236-D644-15CEA13F87B1}"/>
          </ac:spMkLst>
        </pc:spChg>
        <pc:spChg chg="mod">
          <ac:chgData name="Paula Lobo (Staff)" userId="d40d05c8-7a19-4306-ba2d-90ef54e6cc24" providerId="ADAL" clId="{B5209F7D-2822-485E-BC95-CDE6B0A59D4F}" dt="2023-10-25T19:29:58.215" v="1773" actId="20577"/>
          <ac:spMkLst>
            <pc:docMk/>
            <pc:sldMk cId="1650743655" sldId="280"/>
            <ac:spMk id="3" creationId="{0EAF3077-D36D-DBCE-345C-988C12297EF5}"/>
          </ac:spMkLst>
        </pc:spChg>
        <pc:spChg chg="add del">
          <ac:chgData name="Paula Lobo (Staff)" userId="d40d05c8-7a19-4306-ba2d-90ef54e6cc24" providerId="ADAL" clId="{B5209F7D-2822-485E-BC95-CDE6B0A59D4F}" dt="2023-10-25T18:56:56.264" v="900"/>
          <ac:spMkLst>
            <pc:docMk/>
            <pc:sldMk cId="1650743655" sldId="280"/>
            <ac:spMk id="4" creationId="{0A19B5CB-E537-7E3B-3054-6D5695710525}"/>
          </ac:spMkLst>
        </pc:spChg>
        <pc:spChg chg="add del">
          <ac:chgData name="Paula Lobo (Staff)" userId="d40d05c8-7a19-4306-ba2d-90ef54e6cc24" providerId="ADAL" clId="{B5209F7D-2822-485E-BC95-CDE6B0A59D4F}" dt="2023-10-25T18:56:56.264" v="900"/>
          <ac:spMkLst>
            <pc:docMk/>
            <pc:sldMk cId="1650743655" sldId="280"/>
            <ac:spMk id="5" creationId="{D4E3DACE-9398-0651-6B3C-86C596A95355}"/>
          </ac:spMkLst>
        </pc:spChg>
      </pc:sldChg>
      <pc:sldChg chg="addSp delSp new del">
        <pc:chgData name="Paula Lobo (Staff)" userId="d40d05c8-7a19-4306-ba2d-90ef54e6cc24" providerId="ADAL" clId="{B5209F7D-2822-485E-BC95-CDE6B0A59D4F}" dt="2023-10-25T19:18:45.277" v="1503" actId="47"/>
        <pc:sldMkLst>
          <pc:docMk/>
          <pc:sldMk cId="1761115964" sldId="281"/>
        </pc:sldMkLst>
        <pc:spChg chg="add del">
          <ac:chgData name="Paula Lobo (Staff)" userId="d40d05c8-7a19-4306-ba2d-90ef54e6cc24" providerId="ADAL" clId="{B5209F7D-2822-485E-BC95-CDE6B0A59D4F}" dt="2023-10-25T18:56:50.956" v="897"/>
          <ac:spMkLst>
            <pc:docMk/>
            <pc:sldMk cId="1761115964" sldId="281"/>
            <ac:spMk id="2" creationId="{18CC2CB2-437D-C96E-D7B7-10A909C4465B}"/>
          </ac:spMkLst>
        </pc:spChg>
        <pc:spChg chg="add del">
          <ac:chgData name="Paula Lobo (Staff)" userId="d40d05c8-7a19-4306-ba2d-90ef54e6cc24" providerId="ADAL" clId="{B5209F7D-2822-485E-BC95-CDE6B0A59D4F}" dt="2023-10-25T18:56:50.956" v="897"/>
          <ac:spMkLst>
            <pc:docMk/>
            <pc:sldMk cId="1761115964" sldId="281"/>
            <ac:spMk id="3" creationId="{903CA226-C8CB-53BF-2A4F-B7A7B28B89A4}"/>
          </ac:spMkLst>
        </pc:spChg>
        <pc:spChg chg="add del">
          <ac:chgData name="Paula Lobo (Staff)" userId="d40d05c8-7a19-4306-ba2d-90ef54e6cc24" providerId="ADAL" clId="{B5209F7D-2822-485E-BC95-CDE6B0A59D4F}" dt="2023-10-25T18:56:50.956" v="897"/>
          <ac:spMkLst>
            <pc:docMk/>
            <pc:sldMk cId="1761115964" sldId="281"/>
            <ac:spMk id="4" creationId="{BF5DF764-D269-D5AB-9BB3-8D03147772C6}"/>
          </ac:spMkLst>
        </pc:spChg>
      </pc:sldChg>
      <pc:sldChg chg="modSp add mod">
        <pc:chgData name="Paula Lobo (Staff)" userId="d40d05c8-7a19-4306-ba2d-90ef54e6cc24" providerId="ADAL" clId="{B5209F7D-2822-485E-BC95-CDE6B0A59D4F}" dt="2023-10-25T19:06:50.557" v="1345" actId="1076"/>
        <pc:sldMkLst>
          <pc:docMk/>
          <pc:sldMk cId="2058871171" sldId="282"/>
        </pc:sldMkLst>
        <pc:spChg chg="mod">
          <ac:chgData name="Paula Lobo (Staff)" userId="d40d05c8-7a19-4306-ba2d-90ef54e6cc24" providerId="ADAL" clId="{B5209F7D-2822-485E-BC95-CDE6B0A59D4F}" dt="2023-10-25T19:06:50.557" v="1345" actId="1076"/>
          <ac:spMkLst>
            <pc:docMk/>
            <pc:sldMk cId="2058871171" sldId="282"/>
            <ac:spMk id="3" creationId="{0EAF3077-D36D-DBCE-345C-988C12297EF5}"/>
          </ac:spMkLst>
        </pc:spChg>
      </pc:sldChg>
      <pc:sldChg chg="addSp delSp modSp new mod ord">
        <pc:chgData name="Paula Lobo (Staff)" userId="d40d05c8-7a19-4306-ba2d-90ef54e6cc24" providerId="ADAL" clId="{B5209F7D-2822-485E-BC95-CDE6B0A59D4F}" dt="2023-10-25T19:12:45.299" v="1425" actId="20577"/>
        <pc:sldMkLst>
          <pc:docMk/>
          <pc:sldMk cId="1392271127" sldId="283"/>
        </pc:sldMkLst>
        <pc:spChg chg="add del">
          <ac:chgData name="Paula Lobo (Staff)" userId="d40d05c8-7a19-4306-ba2d-90ef54e6cc24" providerId="ADAL" clId="{B5209F7D-2822-485E-BC95-CDE6B0A59D4F}" dt="2023-10-25T19:06:23.788" v="1336" actId="22"/>
          <ac:spMkLst>
            <pc:docMk/>
            <pc:sldMk cId="1392271127" sldId="283"/>
            <ac:spMk id="3" creationId="{FB9973E6-820A-CCB2-3F3C-5D4BEA1D7432}"/>
          </ac:spMkLst>
        </pc:spChg>
        <pc:spChg chg="add mod">
          <ac:chgData name="Paula Lobo (Staff)" userId="d40d05c8-7a19-4306-ba2d-90ef54e6cc24" providerId="ADAL" clId="{B5209F7D-2822-485E-BC95-CDE6B0A59D4F}" dt="2023-10-25T19:12:45.299" v="1425" actId="20577"/>
          <ac:spMkLst>
            <pc:docMk/>
            <pc:sldMk cId="1392271127" sldId="283"/>
            <ac:spMk id="5" creationId="{7F347EE0-5819-2505-D7A9-80689F9A870A}"/>
          </ac:spMkLst>
        </pc:spChg>
      </pc:sldChg>
      <pc:sldChg chg="addSp delSp modSp new mod">
        <pc:chgData name="Paula Lobo (Staff)" userId="d40d05c8-7a19-4306-ba2d-90ef54e6cc24" providerId="ADAL" clId="{B5209F7D-2822-485E-BC95-CDE6B0A59D4F}" dt="2023-10-25T19:29:34.302" v="1767" actId="20577"/>
        <pc:sldMkLst>
          <pc:docMk/>
          <pc:sldMk cId="1536983752" sldId="284"/>
        </pc:sldMkLst>
        <pc:spChg chg="add del">
          <ac:chgData name="Paula Lobo (Staff)" userId="d40d05c8-7a19-4306-ba2d-90ef54e6cc24" providerId="ADAL" clId="{B5209F7D-2822-485E-BC95-CDE6B0A59D4F}" dt="2023-10-25T19:13:59.022" v="1432" actId="22"/>
          <ac:spMkLst>
            <pc:docMk/>
            <pc:sldMk cId="1536983752" sldId="284"/>
            <ac:spMk id="3" creationId="{0818058E-9E8D-B352-5181-79C2A30039DF}"/>
          </ac:spMkLst>
        </pc:spChg>
        <pc:spChg chg="add mod">
          <ac:chgData name="Paula Lobo (Staff)" userId="d40d05c8-7a19-4306-ba2d-90ef54e6cc24" providerId="ADAL" clId="{B5209F7D-2822-485E-BC95-CDE6B0A59D4F}" dt="2023-10-25T19:29:34.302" v="1767" actId="20577"/>
          <ac:spMkLst>
            <pc:docMk/>
            <pc:sldMk cId="1536983752" sldId="284"/>
            <ac:spMk id="5" creationId="{551C8DFF-A519-CFB0-2280-ADD07FA3B771}"/>
          </ac:spMkLst>
        </pc:spChg>
        <pc:spChg chg="add del">
          <ac:chgData name="Paula Lobo (Staff)" userId="d40d05c8-7a19-4306-ba2d-90ef54e6cc24" providerId="ADAL" clId="{B5209F7D-2822-485E-BC95-CDE6B0A59D4F}" dt="2023-10-25T19:23:53.349" v="1609" actId="22"/>
          <ac:spMkLst>
            <pc:docMk/>
            <pc:sldMk cId="1536983752" sldId="284"/>
            <ac:spMk id="7" creationId="{1A35B7D6-0F76-309A-C5A8-27AD3F298BEF}"/>
          </ac:spMkLst>
        </pc:spChg>
      </pc:sldChg>
      <pc:sldChg chg="addSp modSp new mod ord">
        <pc:chgData name="Paula Lobo (Staff)" userId="d40d05c8-7a19-4306-ba2d-90ef54e6cc24" providerId="ADAL" clId="{B5209F7D-2822-485E-BC95-CDE6B0A59D4F}" dt="2023-10-25T19:29:23.237" v="1765" actId="113"/>
        <pc:sldMkLst>
          <pc:docMk/>
          <pc:sldMk cId="3320055597" sldId="285"/>
        </pc:sldMkLst>
        <pc:spChg chg="add mod">
          <ac:chgData name="Paula Lobo (Staff)" userId="d40d05c8-7a19-4306-ba2d-90ef54e6cc24" providerId="ADAL" clId="{B5209F7D-2822-485E-BC95-CDE6B0A59D4F}" dt="2023-10-25T19:29:23.237" v="1765" actId="113"/>
          <ac:spMkLst>
            <pc:docMk/>
            <pc:sldMk cId="3320055597" sldId="285"/>
            <ac:spMk id="3" creationId="{E120CEDA-C01B-E15F-856B-71ABB8B6B4B6}"/>
          </ac:spMkLst>
        </pc:spChg>
      </pc:sldChg>
      <pc:sldChg chg="new del ord">
        <pc:chgData name="Paula Lobo (Staff)" userId="d40d05c8-7a19-4306-ba2d-90ef54e6cc24" providerId="ADAL" clId="{B5209F7D-2822-485E-BC95-CDE6B0A59D4F}" dt="2023-10-25T19:30:47.313" v="1781" actId="47"/>
        <pc:sldMkLst>
          <pc:docMk/>
          <pc:sldMk cId="448910475" sldId="286"/>
        </pc:sldMkLst>
      </pc:sldChg>
      <pc:sldChg chg="modSp add del mod">
        <pc:chgData name="Paula Lobo (Staff)" userId="d40d05c8-7a19-4306-ba2d-90ef54e6cc24" providerId="ADAL" clId="{B5209F7D-2822-485E-BC95-CDE6B0A59D4F}" dt="2023-10-25T19:31:42.909" v="1817"/>
        <pc:sldMkLst>
          <pc:docMk/>
          <pc:sldMk cId="1083589758" sldId="286"/>
        </pc:sldMkLst>
        <pc:spChg chg="mod">
          <ac:chgData name="Paula Lobo (Staff)" userId="d40d05c8-7a19-4306-ba2d-90ef54e6cc24" providerId="ADAL" clId="{B5209F7D-2822-485E-BC95-CDE6B0A59D4F}" dt="2023-10-25T19:31:42.909" v="1817"/>
          <ac:spMkLst>
            <pc:docMk/>
            <pc:sldMk cId="1083589758" sldId="286"/>
            <ac:spMk id="3" creationId="{C66FDBA8-3585-A918-835D-6AD63CBE8AE5}"/>
          </ac:spMkLst>
        </pc:spChg>
      </pc:sldChg>
      <pc:sldChg chg="modSp add del mod">
        <pc:chgData name="Paula Lobo (Staff)" userId="d40d05c8-7a19-4306-ba2d-90ef54e6cc24" providerId="ADAL" clId="{B5209F7D-2822-485E-BC95-CDE6B0A59D4F}" dt="2023-10-25T19:31:32.978" v="1813"/>
        <pc:sldMkLst>
          <pc:docMk/>
          <pc:sldMk cId="1532171920" sldId="286"/>
        </pc:sldMkLst>
        <pc:spChg chg="mod">
          <ac:chgData name="Paula Lobo (Staff)" userId="d40d05c8-7a19-4306-ba2d-90ef54e6cc24" providerId="ADAL" clId="{B5209F7D-2822-485E-BC95-CDE6B0A59D4F}" dt="2023-10-25T19:31:32.978" v="1813"/>
          <ac:spMkLst>
            <pc:docMk/>
            <pc:sldMk cId="1532171920" sldId="286"/>
            <ac:spMk id="3" creationId="{C66FDBA8-3585-A918-835D-6AD63CBE8AE5}"/>
          </ac:spMkLst>
        </pc:spChg>
      </pc:sldChg>
      <pc:sldChg chg="modSp add del mod">
        <pc:chgData name="Paula Lobo (Staff)" userId="d40d05c8-7a19-4306-ba2d-90ef54e6cc24" providerId="ADAL" clId="{B5209F7D-2822-485E-BC95-CDE6B0A59D4F}" dt="2023-10-25T19:32:04.652" v="1821"/>
        <pc:sldMkLst>
          <pc:docMk/>
          <pc:sldMk cId="1679306851" sldId="286"/>
        </pc:sldMkLst>
        <pc:spChg chg="mod">
          <ac:chgData name="Paula Lobo (Staff)" userId="d40d05c8-7a19-4306-ba2d-90ef54e6cc24" providerId="ADAL" clId="{B5209F7D-2822-485E-BC95-CDE6B0A59D4F}" dt="2023-10-25T19:32:04.652" v="1821"/>
          <ac:spMkLst>
            <pc:docMk/>
            <pc:sldMk cId="1679306851" sldId="286"/>
            <ac:spMk id="3" creationId="{C66FDBA8-3585-A918-835D-6AD63CBE8AE5}"/>
          </ac:spMkLst>
        </pc:spChg>
      </pc:sldChg>
      <pc:sldChg chg="addSp modSp new mod">
        <pc:chgData name="Paula Lobo (Staff)" userId="d40d05c8-7a19-4306-ba2d-90ef54e6cc24" providerId="ADAL" clId="{B5209F7D-2822-485E-BC95-CDE6B0A59D4F}" dt="2023-10-25T19:46:41.912" v="2136" actId="1076"/>
        <pc:sldMkLst>
          <pc:docMk/>
          <pc:sldMk cId="3429051279" sldId="286"/>
        </pc:sldMkLst>
        <pc:spChg chg="add mod">
          <ac:chgData name="Paula Lobo (Staff)" userId="d40d05c8-7a19-4306-ba2d-90ef54e6cc24" providerId="ADAL" clId="{B5209F7D-2822-485E-BC95-CDE6B0A59D4F}" dt="2023-10-25T19:35:40.813" v="1910" actId="207"/>
          <ac:spMkLst>
            <pc:docMk/>
            <pc:sldMk cId="3429051279" sldId="286"/>
            <ac:spMk id="4" creationId="{0BD31758-657B-045D-25CD-F3E77542A6CB}"/>
          </ac:spMkLst>
        </pc:spChg>
        <pc:spChg chg="add mod">
          <ac:chgData name="Paula Lobo (Staff)" userId="d40d05c8-7a19-4306-ba2d-90ef54e6cc24" providerId="ADAL" clId="{B5209F7D-2822-485E-BC95-CDE6B0A59D4F}" dt="2023-10-25T19:46:05.462" v="2134" actId="1076"/>
          <ac:spMkLst>
            <pc:docMk/>
            <pc:sldMk cId="3429051279" sldId="286"/>
            <ac:spMk id="5" creationId="{B04DD963-FFB7-975A-C298-1D3AE72681D9}"/>
          </ac:spMkLst>
        </pc:spChg>
        <pc:spChg chg="add mod">
          <ac:chgData name="Paula Lobo (Staff)" userId="d40d05c8-7a19-4306-ba2d-90ef54e6cc24" providerId="ADAL" clId="{B5209F7D-2822-485E-BC95-CDE6B0A59D4F}" dt="2023-10-25T19:46:41.912" v="2136" actId="1076"/>
          <ac:spMkLst>
            <pc:docMk/>
            <pc:sldMk cId="3429051279" sldId="286"/>
            <ac:spMk id="6" creationId="{A151FCA1-A4BA-7D65-A6A6-0836EBE234F3}"/>
          </ac:spMkLst>
        </pc:spChg>
        <pc:picChg chg="add mod">
          <ac:chgData name="Paula Lobo (Staff)" userId="d40d05c8-7a19-4306-ba2d-90ef54e6cc24" providerId="ADAL" clId="{B5209F7D-2822-485E-BC95-CDE6B0A59D4F}" dt="2023-10-25T19:44:23.061" v="2079" actId="1076"/>
          <ac:picMkLst>
            <pc:docMk/>
            <pc:sldMk cId="3429051279" sldId="286"/>
            <ac:picMk id="3" creationId="{B3D66760-7AD8-F768-1F6B-39843C9057BD}"/>
          </ac:picMkLst>
        </pc:picChg>
        <pc:picChg chg="add mod">
          <ac:chgData name="Paula Lobo (Staff)" userId="d40d05c8-7a19-4306-ba2d-90ef54e6cc24" providerId="ADAL" clId="{B5209F7D-2822-485E-BC95-CDE6B0A59D4F}" dt="2023-10-25T19:34:07.572" v="1836" actId="1076"/>
          <ac:picMkLst>
            <pc:docMk/>
            <pc:sldMk cId="3429051279" sldId="286"/>
            <ac:picMk id="3074" creationId="{C4E0FFCA-05E0-E2C4-0134-141CE07D7400}"/>
          </ac:picMkLst>
        </pc:picChg>
        <pc:picChg chg="add mod">
          <ac:chgData name="Paula Lobo (Staff)" userId="d40d05c8-7a19-4306-ba2d-90ef54e6cc24" providerId="ADAL" clId="{B5209F7D-2822-485E-BC95-CDE6B0A59D4F}" dt="2023-10-25T19:45:53.477" v="2133" actId="1076"/>
          <ac:picMkLst>
            <pc:docMk/>
            <pc:sldMk cId="3429051279" sldId="286"/>
            <ac:picMk id="3076" creationId="{02EDC313-626A-3C7B-5B09-CF146A77FB3F}"/>
          </ac:picMkLst>
        </pc:picChg>
        <pc:picChg chg="add mod">
          <ac:chgData name="Paula Lobo (Staff)" userId="d40d05c8-7a19-4306-ba2d-90ef54e6cc24" providerId="ADAL" clId="{B5209F7D-2822-485E-BC95-CDE6B0A59D4F}" dt="2023-10-25T19:46:39.891" v="2135" actId="1076"/>
          <ac:picMkLst>
            <pc:docMk/>
            <pc:sldMk cId="3429051279" sldId="286"/>
            <ac:picMk id="3078" creationId="{E906B07D-13F9-B366-921F-561BAD2C6702}"/>
          </ac:picMkLst>
        </pc:picChg>
      </pc:sldChg>
      <pc:sldMasterChg chg="modSp modSldLayout">
        <pc:chgData name="Paula Lobo (Staff)" userId="d40d05c8-7a19-4306-ba2d-90ef54e6cc24" providerId="ADAL" clId="{B5209F7D-2822-485E-BC95-CDE6B0A59D4F}" dt="2023-10-24T19:56:46.808" v="0"/>
        <pc:sldMasterMkLst>
          <pc:docMk/>
          <pc:sldMasterMk cId="1096178059" sldId="2147483648"/>
        </pc:sldMasterMkLst>
        <pc:spChg chg="mod">
          <ac:chgData name="Paula Lobo (Staff)" userId="d40d05c8-7a19-4306-ba2d-90ef54e6cc24" providerId="ADAL" clId="{B5209F7D-2822-485E-BC95-CDE6B0A59D4F}" dt="2023-10-24T19:56:46.808" v="0"/>
          <ac:spMkLst>
            <pc:docMk/>
            <pc:sldMasterMk cId="1096178059" sldId="2147483648"/>
            <ac:spMk id="2" creationId="{6F585E25-6C1B-08D9-9668-A6B6DEA61D70}"/>
          </ac:spMkLst>
        </pc:spChg>
        <pc:spChg chg="mod">
          <ac:chgData name="Paula Lobo (Staff)" userId="d40d05c8-7a19-4306-ba2d-90ef54e6cc24" providerId="ADAL" clId="{B5209F7D-2822-485E-BC95-CDE6B0A59D4F}" dt="2023-10-24T19:56:46.808" v="0"/>
          <ac:spMkLst>
            <pc:docMk/>
            <pc:sldMasterMk cId="1096178059" sldId="2147483648"/>
            <ac:spMk id="3" creationId="{BCDAF073-1F89-2185-3027-B47A17E8F0B1}"/>
          </ac:spMkLst>
        </pc:spChg>
        <pc:spChg chg="mod">
          <ac:chgData name="Paula Lobo (Staff)" userId="d40d05c8-7a19-4306-ba2d-90ef54e6cc24" providerId="ADAL" clId="{B5209F7D-2822-485E-BC95-CDE6B0A59D4F}" dt="2023-10-24T19:56:46.808" v="0"/>
          <ac:spMkLst>
            <pc:docMk/>
            <pc:sldMasterMk cId="1096178059" sldId="2147483648"/>
            <ac:spMk id="4" creationId="{18B9E123-2347-22E1-8E2B-09D4151C992A}"/>
          </ac:spMkLst>
        </pc:spChg>
        <pc:spChg chg="mod">
          <ac:chgData name="Paula Lobo (Staff)" userId="d40d05c8-7a19-4306-ba2d-90ef54e6cc24" providerId="ADAL" clId="{B5209F7D-2822-485E-BC95-CDE6B0A59D4F}" dt="2023-10-24T19:56:46.808" v="0"/>
          <ac:spMkLst>
            <pc:docMk/>
            <pc:sldMasterMk cId="1096178059" sldId="2147483648"/>
            <ac:spMk id="5" creationId="{07A107A6-5D6F-97D4-8ED9-31BB76EA5EBF}"/>
          </ac:spMkLst>
        </pc:spChg>
        <pc:spChg chg="mod">
          <ac:chgData name="Paula Lobo (Staff)" userId="d40d05c8-7a19-4306-ba2d-90ef54e6cc24" providerId="ADAL" clId="{B5209F7D-2822-485E-BC95-CDE6B0A59D4F}" dt="2023-10-24T19:56:46.808" v="0"/>
          <ac:spMkLst>
            <pc:docMk/>
            <pc:sldMasterMk cId="1096178059" sldId="2147483648"/>
            <ac:spMk id="6" creationId="{C1DABFA5-93A1-5610-E971-F63371149D10}"/>
          </ac:spMkLst>
        </pc:spChg>
        <pc:sldLayoutChg chg="modSp">
          <pc:chgData name="Paula Lobo (Staff)" userId="d40d05c8-7a19-4306-ba2d-90ef54e6cc24" providerId="ADAL" clId="{B5209F7D-2822-485E-BC95-CDE6B0A59D4F}" dt="2023-10-24T19:56:46.808" v="0"/>
          <pc:sldLayoutMkLst>
            <pc:docMk/>
            <pc:sldMasterMk cId="1096178059" sldId="2147483648"/>
            <pc:sldLayoutMk cId="1139264454" sldId="2147483649"/>
          </pc:sldLayoutMkLst>
          <pc:spChg chg="mod">
            <ac:chgData name="Paula Lobo (Staff)" userId="d40d05c8-7a19-4306-ba2d-90ef54e6cc24" providerId="ADAL" clId="{B5209F7D-2822-485E-BC95-CDE6B0A59D4F}" dt="2023-10-24T19:56:46.808" v="0"/>
            <ac:spMkLst>
              <pc:docMk/>
              <pc:sldMasterMk cId="1096178059" sldId="2147483648"/>
              <pc:sldLayoutMk cId="1139264454" sldId="2147483649"/>
              <ac:spMk id="2" creationId="{E12545CD-28A2-D110-06D3-34AE4C76B325}"/>
            </ac:spMkLst>
          </pc:spChg>
          <pc:spChg chg="mod">
            <ac:chgData name="Paula Lobo (Staff)" userId="d40d05c8-7a19-4306-ba2d-90ef54e6cc24" providerId="ADAL" clId="{B5209F7D-2822-485E-BC95-CDE6B0A59D4F}" dt="2023-10-24T19:56:46.808" v="0"/>
            <ac:spMkLst>
              <pc:docMk/>
              <pc:sldMasterMk cId="1096178059" sldId="2147483648"/>
              <pc:sldLayoutMk cId="1139264454" sldId="2147483649"/>
              <ac:spMk id="3" creationId="{38AB8A16-3310-588A-FFE8-EC8E57985642}"/>
            </ac:spMkLst>
          </pc:spChg>
        </pc:sldLayoutChg>
        <pc:sldLayoutChg chg="modSp">
          <pc:chgData name="Paula Lobo (Staff)" userId="d40d05c8-7a19-4306-ba2d-90ef54e6cc24" providerId="ADAL" clId="{B5209F7D-2822-485E-BC95-CDE6B0A59D4F}" dt="2023-10-24T19:56:46.808" v="0"/>
          <pc:sldLayoutMkLst>
            <pc:docMk/>
            <pc:sldMasterMk cId="1096178059" sldId="2147483648"/>
            <pc:sldLayoutMk cId="4267480834" sldId="2147483651"/>
          </pc:sldLayoutMkLst>
          <pc:spChg chg="mod">
            <ac:chgData name="Paula Lobo (Staff)" userId="d40d05c8-7a19-4306-ba2d-90ef54e6cc24" providerId="ADAL" clId="{B5209F7D-2822-485E-BC95-CDE6B0A59D4F}" dt="2023-10-24T19:56:46.808" v="0"/>
            <ac:spMkLst>
              <pc:docMk/>
              <pc:sldMasterMk cId="1096178059" sldId="2147483648"/>
              <pc:sldLayoutMk cId="4267480834" sldId="2147483651"/>
              <ac:spMk id="2" creationId="{F40469E9-C396-30E9-F75B-EFE3640ABDD4}"/>
            </ac:spMkLst>
          </pc:spChg>
          <pc:spChg chg="mod">
            <ac:chgData name="Paula Lobo (Staff)" userId="d40d05c8-7a19-4306-ba2d-90ef54e6cc24" providerId="ADAL" clId="{B5209F7D-2822-485E-BC95-CDE6B0A59D4F}" dt="2023-10-24T19:56:46.808" v="0"/>
            <ac:spMkLst>
              <pc:docMk/>
              <pc:sldMasterMk cId="1096178059" sldId="2147483648"/>
              <pc:sldLayoutMk cId="4267480834" sldId="2147483651"/>
              <ac:spMk id="3" creationId="{D17BD0F3-A710-C223-18DF-10FBBCC74219}"/>
            </ac:spMkLst>
          </pc:spChg>
        </pc:sldLayoutChg>
        <pc:sldLayoutChg chg="modSp">
          <pc:chgData name="Paula Lobo (Staff)" userId="d40d05c8-7a19-4306-ba2d-90ef54e6cc24" providerId="ADAL" clId="{B5209F7D-2822-485E-BC95-CDE6B0A59D4F}" dt="2023-10-24T19:56:46.808" v="0"/>
          <pc:sldLayoutMkLst>
            <pc:docMk/>
            <pc:sldMasterMk cId="1096178059" sldId="2147483648"/>
            <pc:sldLayoutMk cId="431057534" sldId="2147483652"/>
          </pc:sldLayoutMkLst>
          <pc:spChg chg="mod">
            <ac:chgData name="Paula Lobo (Staff)" userId="d40d05c8-7a19-4306-ba2d-90ef54e6cc24" providerId="ADAL" clId="{B5209F7D-2822-485E-BC95-CDE6B0A59D4F}" dt="2023-10-24T19:56:46.808" v="0"/>
            <ac:spMkLst>
              <pc:docMk/>
              <pc:sldMasterMk cId="1096178059" sldId="2147483648"/>
              <pc:sldLayoutMk cId="431057534" sldId="2147483652"/>
              <ac:spMk id="3" creationId="{1E542B71-35FC-A23A-37BE-F101957C7670}"/>
            </ac:spMkLst>
          </pc:spChg>
          <pc:spChg chg="mod">
            <ac:chgData name="Paula Lobo (Staff)" userId="d40d05c8-7a19-4306-ba2d-90ef54e6cc24" providerId="ADAL" clId="{B5209F7D-2822-485E-BC95-CDE6B0A59D4F}" dt="2023-10-24T19:56:46.808" v="0"/>
            <ac:spMkLst>
              <pc:docMk/>
              <pc:sldMasterMk cId="1096178059" sldId="2147483648"/>
              <pc:sldLayoutMk cId="431057534" sldId="2147483652"/>
              <ac:spMk id="4" creationId="{1835F6AC-36EC-40C5-5E01-E867DCA1B9F5}"/>
            </ac:spMkLst>
          </pc:spChg>
        </pc:sldLayoutChg>
        <pc:sldLayoutChg chg="modSp">
          <pc:chgData name="Paula Lobo (Staff)" userId="d40d05c8-7a19-4306-ba2d-90ef54e6cc24" providerId="ADAL" clId="{B5209F7D-2822-485E-BC95-CDE6B0A59D4F}" dt="2023-10-24T19:56:46.808" v="0"/>
          <pc:sldLayoutMkLst>
            <pc:docMk/>
            <pc:sldMasterMk cId="1096178059" sldId="2147483648"/>
            <pc:sldLayoutMk cId="4272979595" sldId="2147483653"/>
          </pc:sldLayoutMkLst>
          <pc:spChg chg="mod">
            <ac:chgData name="Paula Lobo (Staff)" userId="d40d05c8-7a19-4306-ba2d-90ef54e6cc24" providerId="ADAL" clId="{B5209F7D-2822-485E-BC95-CDE6B0A59D4F}" dt="2023-10-24T19:56:46.808" v="0"/>
            <ac:spMkLst>
              <pc:docMk/>
              <pc:sldMasterMk cId="1096178059" sldId="2147483648"/>
              <pc:sldLayoutMk cId="4272979595" sldId="2147483653"/>
              <ac:spMk id="2" creationId="{92E6FDB1-FA1E-49DB-CC59-BA0A8727F851}"/>
            </ac:spMkLst>
          </pc:spChg>
          <pc:spChg chg="mod">
            <ac:chgData name="Paula Lobo (Staff)" userId="d40d05c8-7a19-4306-ba2d-90ef54e6cc24" providerId="ADAL" clId="{B5209F7D-2822-485E-BC95-CDE6B0A59D4F}" dt="2023-10-24T19:56:46.808" v="0"/>
            <ac:spMkLst>
              <pc:docMk/>
              <pc:sldMasterMk cId="1096178059" sldId="2147483648"/>
              <pc:sldLayoutMk cId="4272979595" sldId="2147483653"/>
              <ac:spMk id="3" creationId="{D0FF5A2B-2881-6943-B97D-96CB2648F30E}"/>
            </ac:spMkLst>
          </pc:spChg>
          <pc:spChg chg="mod">
            <ac:chgData name="Paula Lobo (Staff)" userId="d40d05c8-7a19-4306-ba2d-90ef54e6cc24" providerId="ADAL" clId="{B5209F7D-2822-485E-BC95-CDE6B0A59D4F}" dt="2023-10-24T19:56:46.808" v="0"/>
            <ac:spMkLst>
              <pc:docMk/>
              <pc:sldMasterMk cId="1096178059" sldId="2147483648"/>
              <pc:sldLayoutMk cId="4272979595" sldId="2147483653"/>
              <ac:spMk id="4" creationId="{F9A2F435-BE8F-1F1E-8864-3430E3C12E2C}"/>
            </ac:spMkLst>
          </pc:spChg>
          <pc:spChg chg="mod">
            <ac:chgData name="Paula Lobo (Staff)" userId="d40d05c8-7a19-4306-ba2d-90ef54e6cc24" providerId="ADAL" clId="{B5209F7D-2822-485E-BC95-CDE6B0A59D4F}" dt="2023-10-24T19:56:46.808" v="0"/>
            <ac:spMkLst>
              <pc:docMk/>
              <pc:sldMasterMk cId="1096178059" sldId="2147483648"/>
              <pc:sldLayoutMk cId="4272979595" sldId="2147483653"/>
              <ac:spMk id="5" creationId="{15D20962-9ECC-3ABF-2F22-E7F9272A82DD}"/>
            </ac:spMkLst>
          </pc:spChg>
          <pc:spChg chg="mod">
            <ac:chgData name="Paula Lobo (Staff)" userId="d40d05c8-7a19-4306-ba2d-90ef54e6cc24" providerId="ADAL" clId="{B5209F7D-2822-485E-BC95-CDE6B0A59D4F}" dt="2023-10-24T19:56:46.808" v="0"/>
            <ac:spMkLst>
              <pc:docMk/>
              <pc:sldMasterMk cId="1096178059" sldId="2147483648"/>
              <pc:sldLayoutMk cId="4272979595" sldId="2147483653"/>
              <ac:spMk id="6" creationId="{0A26F877-3B69-7188-86EC-86932771A7B0}"/>
            </ac:spMkLst>
          </pc:spChg>
        </pc:sldLayoutChg>
        <pc:sldLayoutChg chg="modSp">
          <pc:chgData name="Paula Lobo (Staff)" userId="d40d05c8-7a19-4306-ba2d-90ef54e6cc24" providerId="ADAL" clId="{B5209F7D-2822-485E-BC95-CDE6B0A59D4F}" dt="2023-10-24T19:56:46.808" v="0"/>
          <pc:sldLayoutMkLst>
            <pc:docMk/>
            <pc:sldMasterMk cId="1096178059" sldId="2147483648"/>
            <pc:sldLayoutMk cId="1554403331" sldId="2147483656"/>
          </pc:sldLayoutMkLst>
          <pc:spChg chg="mod">
            <ac:chgData name="Paula Lobo (Staff)" userId="d40d05c8-7a19-4306-ba2d-90ef54e6cc24" providerId="ADAL" clId="{B5209F7D-2822-485E-BC95-CDE6B0A59D4F}" dt="2023-10-24T19:56:46.808" v="0"/>
            <ac:spMkLst>
              <pc:docMk/>
              <pc:sldMasterMk cId="1096178059" sldId="2147483648"/>
              <pc:sldLayoutMk cId="1554403331" sldId="2147483656"/>
              <ac:spMk id="2" creationId="{D55A12C2-A406-2780-4B5A-94FC01BDE9EE}"/>
            </ac:spMkLst>
          </pc:spChg>
          <pc:spChg chg="mod">
            <ac:chgData name="Paula Lobo (Staff)" userId="d40d05c8-7a19-4306-ba2d-90ef54e6cc24" providerId="ADAL" clId="{B5209F7D-2822-485E-BC95-CDE6B0A59D4F}" dt="2023-10-24T19:56:46.808" v="0"/>
            <ac:spMkLst>
              <pc:docMk/>
              <pc:sldMasterMk cId="1096178059" sldId="2147483648"/>
              <pc:sldLayoutMk cId="1554403331" sldId="2147483656"/>
              <ac:spMk id="3" creationId="{EE745072-E6F7-32C3-E0DA-8CD0F7ECBBFA}"/>
            </ac:spMkLst>
          </pc:spChg>
          <pc:spChg chg="mod">
            <ac:chgData name="Paula Lobo (Staff)" userId="d40d05c8-7a19-4306-ba2d-90ef54e6cc24" providerId="ADAL" clId="{B5209F7D-2822-485E-BC95-CDE6B0A59D4F}" dt="2023-10-24T19:56:46.808" v="0"/>
            <ac:spMkLst>
              <pc:docMk/>
              <pc:sldMasterMk cId="1096178059" sldId="2147483648"/>
              <pc:sldLayoutMk cId="1554403331" sldId="2147483656"/>
              <ac:spMk id="4" creationId="{DC089688-0178-2095-125C-31293CF41125}"/>
            </ac:spMkLst>
          </pc:spChg>
        </pc:sldLayoutChg>
        <pc:sldLayoutChg chg="modSp">
          <pc:chgData name="Paula Lobo (Staff)" userId="d40d05c8-7a19-4306-ba2d-90ef54e6cc24" providerId="ADAL" clId="{B5209F7D-2822-485E-BC95-CDE6B0A59D4F}" dt="2023-10-24T19:56:46.808" v="0"/>
          <pc:sldLayoutMkLst>
            <pc:docMk/>
            <pc:sldMasterMk cId="1096178059" sldId="2147483648"/>
            <pc:sldLayoutMk cId="2387309398" sldId="2147483657"/>
          </pc:sldLayoutMkLst>
          <pc:spChg chg="mod">
            <ac:chgData name="Paula Lobo (Staff)" userId="d40d05c8-7a19-4306-ba2d-90ef54e6cc24" providerId="ADAL" clId="{B5209F7D-2822-485E-BC95-CDE6B0A59D4F}" dt="2023-10-24T19:56:46.808" v="0"/>
            <ac:spMkLst>
              <pc:docMk/>
              <pc:sldMasterMk cId="1096178059" sldId="2147483648"/>
              <pc:sldLayoutMk cId="2387309398" sldId="2147483657"/>
              <ac:spMk id="2" creationId="{EA755B5B-0F59-265A-3406-1C37EB27AEA5}"/>
            </ac:spMkLst>
          </pc:spChg>
          <pc:spChg chg="mod">
            <ac:chgData name="Paula Lobo (Staff)" userId="d40d05c8-7a19-4306-ba2d-90ef54e6cc24" providerId="ADAL" clId="{B5209F7D-2822-485E-BC95-CDE6B0A59D4F}" dt="2023-10-24T19:56:46.808" v="0"/>
            <ac:spMkLst>
              <pc:docMk/>
              <pc:sldMasterMk cId="1096178059" sldId="2147483648"/>
              <pc:sldLayoutMk cId="2387309398" sldId="2147483657"/>
              <ac:spMk id="3" creationId="{33E0C891-1FD6-B0D6-DAE3-55062D369426}"/>
            </ac:spMkLst>
          </pc:spChg>
          <pc:spChg chg="mod">
            <ac:chgData name="Paula Lobo (Staff)" userId="d40d05c8-7a19-4306-ba2d-90ef54e6cc24" providerId="ADAL" clId="{B5209F7D-2822-485E-BC95-CDE6B0A59D4F}" dt="2023-10-24T19:56:46.808" v="0"/>
            <ac:spMkLst>
              <pc:docMk/>
              <pc:sldMasterMk cId="1096178059" sldId="2147483648"/>
              <pc:sldLayoutMk cId="2387309398" sldId="2147483657"/>
              <ac:spMk id="4" creationId="{32B42145-225A-3C04-31F0-EABA1AEB3682}"/>
            </ac:spMkLst>
          </pc:spChg>
        </pc:sldLayoutChg>
        <pc:sldLayoutChg chg="modSp">
          <pc:chgData name="Paula Lobo (Staff)" userId="d40d05c8-7a19-4306-ba2d-90ef54e6cc24" providerId="ADAL" clId="{B5209F7D-2822-485E-BC95-CDE6B0A59D4F}" dt="2023-10-24T19:56:46.808" v="0"/>
          <pc:sldLayoutMkLst>
            <pc:docMk/>
            <pc:sldMasterMk cId="1096178059" sldId="2147483648"/>
            <pc:sldLayoutMk cId="1670690091" sldId="2147483659"/>
          </pc:sldLayoutMkLst>
          <pc:spChg chg="mod">
            <ac:chgData name="Paula Lobo (Staff)" userId="d40d05c8-7a19-4306-ba2d-90ef54e6cc24" providerId="ADAL" clId="{B5209F7D-2822-485E-BC95-CDE6B0A59D4F}" dt="2023-10-24T19:56:46.808" v="0"/>
            <ac:spMkLst>
              <pc:docMk/>
              <pc:sldMasterMk cId="1096178059" sldId="2147483648"/>
              <pc:sldLayoutMk cId="1670690091" sldId="2147483659"/>
              <ac:spMk id="2" creationId="{F46B1DF9-69F7-DE2E-648F-E0F410ECF5C6}"/>
            </ac:spMkLst>
          </pc:spChg>
          <pc:spChg chg="mod">
            <ac:chgData name="Paula Lobo (Staff)" userId="d40d05c8-7a19-4306-ba2d-90ef54e6cc24" providerId="ADAL" clId="{B5209F7D-2822-485E-BC95-CDE6B0A59D4F}" dt="2023-10-24T19:56:46.808" v="0"/>
            <ac:spMkLst>
              <pc:docMk/>
              <pc:sldMasterMk cId="1096178059" sldId="2147483648"/>
              <pc:sldLayoutMk cId="1670690091" sldId="2147483659"/>
              <ac:spMk id="3" creationId="{384E1493-BC16-5064-4597-F225386DE0EC}"/>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276C4E-A27F-4EA5-981A-6CB72B38E7D3}" type="datetimeFigureOut">
              <a:rPr lang="en-GB" smtClean="0"/>
              <a:t>25/10/2023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C4896D-0A38-4356-A708-615C8BD4A952}" type="slidenum">
              <a:rPr lang="en-GB" smtClean="0"/>
              <a:t>‹#›</a:t>
            </a:fld>
            <a:endParaRPr lang="en-GB"/>
          </a:p>
        </p:txBody>
      </p:sp>
    </p:spTree>
    <p:extLst>
      <p:ext uri="{BB962C8B-B14F-4D97-AF65-F5344CB8AC3E}">
        <p14:creationId xmlns:p14="http://schemas.microsoft.com/office/powerpoint/2010/main" val="333839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545CD-28A2-D110-06D3-34AE4C76B325}"/>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8AB8A16-3310-588A-FFE8-EC8E57985642}"/>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D55B1A0-F463-8075-E260-CAA4C89D7556}"/>
              </a:ext>
            </a:extLst>
          </p:cNvPr>
          <p:cNvSpPr>
            <a:spLocks noGrp="1"/>
          </p:cNvSpPr>
          <p:nvPr>
            <p:ph type="dt" sz="half" idx="10"/>
          </p:nvPr>
        </p:nvSpPr>
        <p:spPr/>
        <p:txBody>
          <a:bodyPr/>
          <a:lstStyle/>
          <a:p>
            <a:fld id="{8B597AEB-9FF4-40A6-9992-CD789579AC46}" type="datetimeFigureOut">
              <a:rPr lang="en-GB" smtClean="0"/>
              <a:t>25/10/2023</a:t>
            </a:fld>
            <a:endParaRPr lang="en-GB"/>
          </a:p>
        </p:txBody>
      </p:sp>
      <p:sp>
        <p:nvSpPr>
          <p:cNvPr id="5" name="Footer Placeholder 4">
            <a:extLst>
              <a:ext uri="{FF2B5EF4-FFF2-40B4-BE49-F238E27FC236}">
                <a16:creationId xmlns:a16="http://schemas.microsoft.com/office/drawing/2014/main" id="{B0095262-0A82-D344-2EC4-1D4C3F6392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464B9B-6971-A92F-D942-E7115A6057CB}"/>
              </a:ext>
            </a:extLst>
          </p:cNvPr>
          <p:cNvSpPr>
            <a:spLocks noGrp="1"/>
          </p:cNvSpPr>
          <p:nvPr>
            <p:ph type="sldNum" sz="quarter" idx="12"/>
          </p:nvPr>
        </p:nvSpPr>
        <p:spPr/>
        <p:txBody>
          <a:bodyPr/>
          <a:lstStyle/>
          <a:p>
            <a:fld id="{326B2E83-6BC6-4F76-92DA-23A10037F914}" type="slidenum">
              <a:rPr lang="en-GB" smtClean="0"/>
              <a:t>‹#›</a:t>
            </a:fld>
            <a:endParaRPr lang="en-GB"/>
          </a:p>
        </p:txBody>
      </p:sp>
    </p:spTree>
    <p:extLst>
      <p:ext uri="{BB962C8B-B14F-4D97-AF65-F5344CB8AC3E}">
        <p14:creationId xmlns:p14="http://schemas.microsoft.com/office/powerpoint/2010/main" val="1139264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5FC8E-E295-C085-8F8A-8640C48306A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A9A938D-437A-91C8-1C4C-4A8A1CE291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0714D43-ED68-901D-66CF-8A5224C9D007}"/>
              </a:ext>
            </a:extLst>
          </p:cNvPr>
          <p:cNvSpPr>
            <a:spLocks noGrp="1"/>
          </p:cNvSpPr>
          <p:nvPr>
            <p:ph type="dt" sz="half" idx="10"/>
          </p:nvPr>
        </p:nvSpPr>
        <p:spPr/>
        <p:txBody>
          <a:bodyPr/>
          <a:lstStyle/>
          <a:p>
            <a:fld id="{8B597AEB-9FF4-40A6-9992-CD789579AC46}" type="datetimeFigureOut">
              <a:rPr lang="en-GB" smtClean="0"/>
              <a:t>25/10/2023</a:t>
            </a:fld>
            <a:endParaRPr lang="en-GB"/>
          </a:p>
        </p:txBody>
      </p:sp>
      <p:sp>
        <p:nvSpPr>
          <p:cNvPr id="5" name="Footer Placeholder 4">
            <a:extLst>
              <a:ext uri="{FF2B5EF4-FFF2-40B4-BE49-F238E27FC236}">
                <a16:creationId xmlns:a16="http://schemas.microsoft.com/office/drawing/2014/main" id="{B8DDCE5C-3E52-DCC6-8D21-8018BFE4EA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23568F-C4CF-D7E3-6261-025B90EA6EBB}"/>
              </a:ext>
            </a:extLst>
          </p:cNvPr>
          <p:cNvSpPr>
            <a:spLocks noGrp="1"/>
          </p:cNvSpPr>
          <p:nvPr>
            <p:ph type="sldNum" sz="quarter" idx="12"/>
          </p:nvPr>
        </p:nvSpPr>
        <p:spPr/>
        <p:txBody>
          <a:bodyPr/>
          <a:lstStyle/>
          <a:p>
            <a:fld id="{326B2E83-6BC6-4F76-92DA-23A10037F914}" type="slidenum">
              <a:rPr lang="en-GB" smtClean="0"/>
              <a:t>‹#›</a:t>
            </a:fld>
            <a:endParaRPr lang="en-GB"/>
          </a:p>
        </p:txBody>
      </p:sp>
    </p:spTree>
    <p:extLst>
      <p:ext uri="{BB962C8B-B14F-4D97-AF65-F5344CB8AC3E}">
        <p14:creationId xmlns:p14="http://schemas.microsoft.com/office/powerpoint/2010/main" val="802663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469E9-C396-30E9-F75B-EFE3640ABDD4}"/>
              </a:ext>
            </a:extLst>
          </p:cNvPr>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17BD0F3-A710-C223-18DF-10FBBCC74219}"/>
              </a:ext>
            </a:extLst>
          </p:cNvPr>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A87EFE-F2DD-1E78-3C78-7A9344D28F8D}"/>
              </a:ext>
            </a:extLst>
          </p:cNvPr>
          <p:cNvSpPr>
            <a:spLocks noGrp="1"/>
          </p:cNvSpPr>
          <p:nvPr>
            <p:ph type="dt" sz="half" idx="10"/>
          </p:nvPr>
        </p:nvSpPr>
        <p:spPr/>
        <p:txBody>
          <a:bodyPr/>
          <a:lstStyle/>
          <a:p>
            <a:fld id="{8B597AEB-9FF4-40A6-9992-CD789579AC46}" type="datetimeFigureOut">
              <a:rPr lang="en-GB" smtClean="0"/>
              <a:t>25/10/2023</a:t>
            </a:fld>
            <a:endParaRPr lang="en-GB"/>
          </a:p>
        </p:txBody>
      </p:sp>
      <p:sp>
        <p:nvSpPr>
          <p:cNvPr id="5" name="Footer Placeholder 4">
            <a:extLst>
              <a:ext uri="{FF2B5EF4-FFF2-40B4-BE49-F238E27FC236}">
                <a16:creationId xmlns:a16="http://schemas.microsoft.com/office/drawing/2014/main" id="{FE549CC6-8765-0207-4B29-EBADB48458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95825F-D754-2C22-8766-5197E3D65582}"/>
              </a:ext>
            </a:extLst>
          </p:cNvPr>
          <p:cNvSpPr>
            <a:spLocks noGrp="1"/>
          </p:cNvSpPr>
          <p:nvPr>
            <p:ph type="sldNum" sz="quarter" idx="12"/>
          </p:nvPr>
        </p:nvSpPr>
        <p:spPr/>
        <p:txBody>
          <a:bodyPr/>
          <a:lstStyle/>
          <a:p>
            <a:fld id="{326B2E83-6BC6-4F76-92DA-23A10037F914}" type="slidenum">
              <a:rPr lang="en-GB" smtClean="0"/>
              <a:t>‹#›</a:t>
            </a:fld>
            <a:endParaRPr lang="en-GB"/>
          </a:p>
        </p:txBody>
      </p:sp>
    </p:spTree>
    <p:extLst>
      <p:ext uri="{BB962C8B-B14F-4D97-AF65-F5344CB8AC3E}">
        <p14:creationId xmlns:p14="http://schemas.microsoft.com/office/powerpoint/2010/main" val="4267480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87D72-98DB-B602-AE20-1E15F8AC522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E542B71-35FC-A23A-37BE-F101957C7670}"/>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835F6AC-36EC-40C5-5E01-E867DCA1B9F5}"/>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AEE9D2A-8378-940D-F0BE-FDE79595CAD1}"/>
              </a:ext>
            </a:extLst>
          </p:cNvPr>
          <p:cNvSpPr>
            <a:spLocks noGrp="1"/>
          </p:cNvSpPr>
          <p:nvPr>
            <p:ph type="dt" sz="half" idx="10"/>
          </p:nvPr>
        </p:nvSpPr>
        <p:spPr/>
        <p:txBody>
          <a:bodyPr/>
          <a:lstStyle/>
          <a:p>
            <a:fld id="{8B597AEB-9FF4-40A6-9992-CD789579AC46}" type="datetimeFigureOut">
              <a:rPr lang="en-GB" smtClean="0"/>
              <a:t>25/10/2023</a:t>
            </a:fld>
            <a:endParaRPr lang="en-GB"/>
          </a:p>
        </p:txBody>
      </p:sp>
      <p:sp>
        <p:nvSpPr>
          <p:cNvPr id="6" name="Footer Placeholder 5">
            <a:extLst>
              <a:ext uri="{FF2B5EF4-FFF2-40B4-BE49-F238E27FC236}">
                <a16:creationId xmlns:a16="http://schemas.microsoft.com/office/drawing/2014/main" id="{09DB7AEB-97F9-CF85-862B-440D6C8109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EF50B3B-8BD1-E4D4-9B0F-A9C85DD4E91E}"/>
              </a:ext>
            </a:extLst>
          </p:cNvPr>
          <p:cNvSpPr>
            <a:spLocks noGrp="1"/>
          </p:cNvSpPr>
          <p:nvPr>
            <p:ph type="sldNum" sz="quarter" idx="12"/>
          </p:nvPr>
        </p:nvSpPr>
        <p:spPr/>
        <p:txBody>
          <a:bodyPr/>
          <a:lstStyle/>
          <a:p>
            <a:fld id="{326B2E83-6BC6-4F76-92DA-23A10037F914}" type="slidenum">
              <a:rPr lang="en-GB" smtClean="0"/>
              <a:t>‹#›</a:t>
            </a:fld>
            <a:endParaRPr lang="en-GB"/>
          </a:p>
        </p:txBody>
      </p:sp>
    </p:spTree>
    <p:extLst>
      <p:ext uri="{BB962C8B-B14F-4D97-AF65-F5344CB8AC3E}">
        <p14:creationId xmlns:p14="http://schemas.microsoft.com/office/powerpoint/2010/main" val="431057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6FDB1-FA1E-49DB-CC59-BA0A8727F851}"/>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FF5A2B-2881-6943-B97D-96CB2648F30E}"/>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A2F435-BE8F-1F1E-8864-3430E3C12E2C}"/>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5D20962-9ECC-3ABF-2F22-E7F9272A82DD}"/>
              </a:ext>
            </a:extLst>
          </p:cNvPr>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26F877-3B69-7188-86EC-86932771A7B0}"/>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20118DF-F9BF-3941-CBC1-596A62D9A900}"/>
              </a:ext>
            </a:extLst>
          </p:cNvPr>
          <p:cNvSpPr>
            <a:spLocks noGrp="1"/>
          </p:cNvSpPr>
          <p:nvPr>
            <p:ph type="dt" sz="half" idx="10"/>
          </p:nvPr>
        </p:nvSpPr>
        <p:spPr/>
        <p:txBody>
          <a:bodyPr/>
          <a:lstStyle/>
          <a:p>
            <a:fld id="{8B597AEB-9FF4-40A6-9992-CD789579AC46}" type="datetimeFigureOut">
              <a:rPr lang="en-GB" smtClean="0"/>
              <a:t>25/10/2023</a:t>
            </a:fld>
            <a:endParaRPr lang="en-GB"/>
          </a:p>
        </p:txBody>
      </p:sp>
      <p:sp>
        <p:nvSpPr>
          <p:cNvPr id="8" name="Footer Placeholder 7">
            <a:extLst>
              <a:ext uri="{FF2B5EF4-FFF2-40B4-BE49-F238E27FC236}">
                <a16:creationId xmlns:a16="http://schemas.microsoft.com/office/drawing/2014/main" id="{54D00E02-D9DA-B08E-8C5B-96CE07896DD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CDDE9EE-1C5D-1FA3-42EA-C3F7F44E0047}"/>
              </a:ext>
            </a:extLst>
          </p:cNvPr>
          <p:cNvSpPr>
            <a:spLocks noGrp="1"/>
          </p:cNvSpPr>
          <p:nvPr>
            <p:ph type="sldNum" sz="quarter" idx="12"/>
          </p:nvPr>
        </p:nvSpPr>
        <p:spPr/>
        <p:txBody>
          <a:bodyPr/>
          <a:lstStyle/>
          <a:p>
            <a:fld id="{326B2E83-6BC6-4F76-92DA-23A10037F914}" type="slidenum">
              <a:rPr lang="en-GB" smtClean="0"/>
              <a:t>‹#›</a:t>
            </a:fld>
            <a:endParaRPr lang="en-GB"/>
          </a:p>
        </p:txBody>
      </p:sp>
    </p:spTree>
    <p:extLst>
      <p:ext uri="{BB962C8B-B14F-4D97-AF65-F5344CB8AC3E}">
        <p14:creationId xmlns:p14="http://schemas.microsoft.com/office/powerpoint/2010/main" val="4272979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6A1B6-5C27-E8EC-C1AB-8CD1C44F2DA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B00A50-0315-04E7-7233-FC44C6A8B397}"/>
              </a:ext>
            </a:extLst>
          </p:cNvPr>
          <p:cNvSpPr>
            <a:spLocks noGrp="1"/>
          </p:cNvSpPr>
          <p:nvPr>
            <p:ph type="dt" sz="half" idx="10"/>
          </p:nvPr>
        </p:nvSpPr>
        <p:spPr/>
        <p:txBody>
          <a:bodyPr/>
          <a:lstStyle/>
          <a:p>
            <a:fld id="{8B597AEB-9FF4-40A6-9992-CD789579AC46}" type="datetimeFigureOut">
              <a:rPr lang="en-GB" smtClean="0"/>
              <a:t>25/10/2023</a:t>
            </a:fld>
            <a:endParaRPr lang="en-GB"/>
          </a:p>
        </p:txBody>
      </p:sp>
      <p:sp>
        <p:nvSpPr>
          <p:cNvPr id="4" name="Footer Placeholder 3">
            <a:extLst>
              <a:ext uri="{FF2B5EF4-FFF2-40B4-BE49-F238E27FC236}">
                <a16:creationId xmlns:a16="http://schemas.microsoft.com/office/drawing/2014/main" id="{F293BC14-E13C-5ECE-2BC4-9F4EF6D5519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E721070-7E5A-CD4B-25A5-978E45CBBF19}"/>
              </a:ext>
            </a:extLst>
          </p:cNvPr>
          <p:cNvSpPr>
            <a:spLocks noGrp="1"/>
          </p:cNvSpPr>
          <p:nvPr>
            <p:ph type="sldNum" sz="quarter" idx="12"/>
          </p:nvPr>
        </p:nvSpPr>
        <p:spPr/>
        <p:txBody>
          <a:bodyPr/>
          <a:lstStyle/>
          <a:p>
            <a:fld id="{326B2E83-6BC6-4F76-92DA-23A10037F914}" type="slidenum">
              <a:rPr lang="en-GB" smtClean="0"/>
              <a:t>‹#›</a:t>
            </a:fld>
            <a:endParaRPr lang="en-GB"/>
          </a:p>
        </p:txBody>
      </p:sp>
    </p:spTree>
    <p:extLst>
      <p:ext uri="{BB962C8B-B14F-4D97-AF65-F5344CB8AC3E}">
        <p14:creationId xmlns:p14="http://schemas.microsoft.com/office/powerpoint/2010/main" val="1585502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43416D-B7EA-C4C4-9963-877B5082384F}"/>
              </a:ext>
            </a:extLst>
          </p:cNvPr>
          <p:cNvSpPr>
            <a:spLocks noGrp="1"/>
          </p:cNvSpPr>
          <p:nvPr>
            <p:ph type="dt" sz="half" idx="10"/>
          </p:nvPr>
        </p:nvSpPr>
        <p:spPr/>
        <p:txBody>
          <a:bodyPr/>
          <a:lstStyle/>
          <a:p>
            <a:fld id="{8B597AEB-9FF4-40A6-9992-CD789579AC46}" type="datetimeFigureOut">
              <a:rPr lang="en-GB" smtClean="0"/>
              <a:t>25/10/2023</a:t>
            </a:fld>
            <a:endParaRPr lang="en-GB"/>
          </a:p>
        </p:txBody>
      </p:sp>
      <p:sp>
        <p:nvSpPr>
          <p:cNvPr id="3" name="Footer Placeholder 2">
            <a:extLst>
              <a:ext uri="{FF2B5EF4-FFF2-40B4-BE49-F238E27FC236}">
                <a16:creationId xmlns:a16="http://schemas.microsoft.com/office/drawing/2014/main" id="{0923BC03-7B97-79F8-16D1-A1D0DF7D516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B3AFD6C-B58D-37A6-A5AA-FF33BA52E278}"/>
              </a:ext>
            </a:extLst>
          </p:cNvPr>
          <p:cNvSpPr>
            <a:spLocks noGrp="1"/>
          </p:cNvSpPr>
          <p:nvPr>
            <p:ph type="sldNum" sz="quarter" idx="12"/>
          </p:nvPr>
        </p:nvSpPr>
        <p:spPr/>
        <p:txBody>
          <a:bodyPr/>
          <a:lstStyle/>
          <a:p>
            <a:fld id="{326B2E83-6BC6-4F76-92DA-23A10037F914}" type="slidenum">
              <a:rPr lang="en-GB" smtClean="0"/>
              <a:t>‹#›</a:t>
            </a:fld>
            <a:endParaRPr lang="en-GB"/>
          </a:p>
        </p:txBody>
      </p:sp>
    </p:spTree>
    <p:extLst>
      <p:ext uri="{BB962C8B-B14F-4D97-AF65-F5344CB8AC3E}">
        <p14:creationId xmlns:p14="http://schemas.microsoft.com/office/powerpoint/2010/main" val="3108350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A12C2-A406-2780-4B5A-94FC01BDE9EE}"/>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E745072-E6F7-32C3-E0DA-8CD0F7ECBBFA}"/>
              </a:ext>
            </a:extLst>
          </p:cNvPr>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C089688-0178-2095-125C-31293CF41125}"/>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8D1CD8-FFAF-63BE-AAF5-5F34CDCB29C3}"/>
              </a:ext>
            </a:extLst>
          </p:cNvPr>
          <p:cNvSpPr>
            <a:spLocks noGrp="1"/>
          </p:cNvSpPr>
          <p:nvPr>
            <p:ph type="dt" sz="half" idx="10"/>
          </p:nvPr>
        </p:nvSpPr>
        <p:spPr/>
        <p:txBody>
          <a:bodyPr/>
          <a:lstStyle/>
          <a:p>
            <a:fld id="{8B597AEB-9FF4-40A6-9992-CD789579AC46}" type="datetimeFigureOut">
              <a:rPr lang="en-GB" smtClean="0"/>
              <a:t>25/10/2023</a:t>
            </a:fld>
            <a:endParaRPr lang="en-GB"/>
          </a:p>
        </p:txBody>
      </p:sp>
      <p:sp>
        <p:nvSpPr>
          <p:cNvPr id="6" name="Footer Placeholder 5">
            <a:extLst>
              <a:ext uri="{FF2B5EF4-FFF2-40B4-BE49-F238E27FC236}">
                <a16:creationId xmlns:a16="http://schemas.microsoft.com/office/drawing/2014/main" id="{3ECE9C06-ACF0-C79E-311F-A6B2168B3C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1BF7CE-65F0-D224-F20F-5D7BA166A025}"/>
              </a:ext>
            </a:extLst>
          </p:cNvPr>
          <p:cNvSpPr>
            <a:spLocks noGrp="1"/>
          </p:cNvSpPr>
          <p:nvPr>
            <p:ph type="sldNum" sz="quarter" idx="12"/>
          </p:nvPr>
        </p:nvSpPr>
        <p:spPr/>
        <p:txBody>
          <a:bodyPr/>
          <a:lstStyle/>
          <a:p>
            <a:fld id="{326B2E83-6BC6-4F76-92DA-23A10037F914}" type="slidenum">
              <a:rPr lang="en-GB" smtClean="0"/>
              <a:t>‹#›</a:t>
            </a:fld>
            <a:endParaRPr lang="en-GB"/>
          </a:p>
        </p:txBody>
      </p:sp>
    </p:spTree>
    <p:extLst>
      <p:ext uri="{BB962C8B-B14F-4D97-AF65-F5344CB8AC3E}">
        <p14:creationId xmlns:p14="http://schemas.microsoft.com/office/powerpoint/2010/main" val="1554403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55B5B-0F59-265A-3406-1C37EB27AEA5}"/>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3E0C891-1FD6-B0D6-DAE3-55062D369426}"/>
              </a:ext>
            </a:extLst>
          </p:cNvPr>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2B42145-225A-3C04-31F0-EABA1AEB3682}"/>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943C22-C95E-A86E-829A-04BC70AE233B}"/>
              </a:ext>
            </a:extLst>
          </p:cNvPr>
          <p:cNvSpPr>
            <a:spLocks noGrp="1"/>
          </p:cNvSpPr>
          <p:nvPr>
            <p:ph type="dt" sz="half" idx="10"/>
          </p:nvPr>
        </p:nvSpPr>
        <p:spPr/>
        <p:txBody>
          <a:bodyPr/>
          <a:lstStyle/>
          <a:p>
            <a:fld id="{8B597AEB-9FF4-40A6-9992-CD789579AC46}" type="datetimeFigureOut">
              <a:rPr lang="en-GB" smtClean="0"/>
              <a:t>25/10/2023</a:t>
            </a:fld>
            <a:endParaRPr lang="en-GB"/>
          </a:p>
        </p:txBody>
      </p:sp>
      <p:sp>
        <p:nvSpPr>
          <p:cNvPr id="6" name="Footer Placeholder 5">
            <a:extLst>
              <a:ext uri="{FF2B5EF4-FFF2-40B4-BE49-F238E27FC236}">
                <a16:creationId xmlns:a16="http://schemas.microsoft.com/office/drawing/2014/main" id="{4FDAF2BB-BA16-8705-1ECC-15C5B4F57A8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BC25866-799D-5DA6-4D66-21E6DD2AA43C}"/>
              </a:ext>
            </a:extLst>
          </p:cNvPr>
          <p:cNvSpPr>
            <a:spLocks noGrp="1"/>
          </p:cNvSpPr>
          <p:nvPr>
            <p:ph type="sldNum" sz="quarter" idx="12"/>
          </p:nvPr>
        </p:nvSpPr>
        <p:spPr/>
        <p:txBody>
          <a:bodyPr/>
          <a:lstStyle/>
          <a:p>
            <a:fld id="{326B2E83-6BC6-4F76-92DA-23A10037F914}" type="slidenum">
              <a:rPr lang="en-GB" smtClean="0"/>
              <a:t>‹#›</a:t>
            </a:fld>
            <a:endParaRPr lang="en-GB"/>
          </a:p>
        </p:txBody>
      </p:sp>
    </p:spTree>
    <p:extLst>
      <p:ext uri="{BB962C8B-B14F-4D97-AF65-F5344CB8AC3E}">
        <p14:creationId xmlns:p14="http://schemas.microsoft.com/office/powerpoint/2010/main" val="2387309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7650A-A9ED-CFA1-569E-2AD2C0715B0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07F2F9B-D5C2-CAA0-349F-077040A7AD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2E4CB9-56E2-21EF-44C7-BE8F5072358C}"/>
              </a:ext>
            </a:extLst>
          </p:cNvPr>
          <p:cNvSpPr>
            <a:spLocks noGrp="1"/>
          </p:cNvSpPr>
          <p:nvPr>
            <p:ph type="dt" sz="half" idx="10"/>
          </p:nvPr>
        </p:nvSpPr>
        <p:spPr/>
        <p:txBody>
          <a:bodyPr/>
          <a:lstStyle/>
          <a:p>
            <a:fld id="{8B597AEB-9FF4-40A6-9992-CD789579AC46}" type="datetimeFigureOut">
              <a:rPr lang="en-GB" smtClean="0"/>
              <a:t>25/10/2023</a:t>
            </a:fld>
            <a:endParaRPr lang="en-GB"/>
          </a:p>
        </p:txBody>
      </p:sp>
      <p:sp>
        <p:nvSpPr>
          <p:cNvPr id="5" name="Footer Placeholder 4">
            <a:extLst>
              <a:ext uri="{FF2B5EF4-FFF2-40B4-BE49-F238E27FC236}">
                <a16:creationId xmlns:a16="http://schemas.microsoft.com/office/drawing/2014/main" id="{5ADD48FC-7BDB-E078-4264-CFCCC5FECD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A482CC-4525-2463-53AA-3B17B76D300F}"/>
              </a:ext>
            </a:extLst>
          </p:cNvPr>
          <p:cNvSpPr>
            <a:spLocks noGrp="1"/>
          </p:cNvSpPr>
          <p:nvPr>
            <p:ph type="sldNum" sz="quarter" idx="12"/>
          </p:nvPr>
        </p:nvSpPr>
        <p:spPr/>
        <p:txBody>
          <a:bodyPr/>
          <a:lstStyle/>
          <a:p>
            <a:fld id="{326B2E83-6BC6-4F76-92DA-23A10037F914}" type="slidenum">
              <a:rPr lang="en-GB" smtClean="0"/>
              <a:t>‹#›</a:t>
            </a:fld>
            <a:endParaRPr lang="en-GB"/>
          </a:p>
        </p:txBody>
      </p:sp>
    </p:spTree>
    <p:extLst>
      <p:ext uri="{BB962C8B-B14F-4D97-AF65-F5344CB8AC3E}">
        <p14:creationId xmlns:p14="http://schemas.microsoft.com/office/powerpoint/2010/main" val="2965720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6B1DF9-69F7-DE2E-648F-E0F410ECF5C6}"/>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84E1493-BC16-5064-4597-F225386DE0E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BBAE4BA-DC4C-6BB7-BBCD-BD413EA8BCA2}"/>
              </a:ext>
            </a:extLst>
          </p:cNvPr>
          <p:cNvSpPr>
            <a:spLocks noGrp="1"/>
          </p:cNvSpPr>
          <p:nvPr>
            <p:ph type="dt" sz="half" idx="10"/>
          </p:nvPr>
        </p:nvSpPr>
        <p:spPr/>
        <p:txBody>
          <a:bodyPr/>
          <a:lstStyle/>
          <a:p>
            <a:fld id="{8B597AEB-9FF4-40A6-9992-CD789579AC46}" type="datetimeFigureOut">
              <a:rPr lang="en-GB" smtClean="0"/>
              <a:t>25/10/2023</a:t>
            </a:fld>
            <a:endParaRPr lang="en-GB"/>
          </a:p>
        </p:txBody>
      </p:sp>
      <p:sp>
        <p:nvSpPr>
          <p:cNvPr id="5" name="Footer Placeholder 4">
            <a:extLst>
              <a:ext uri="{FF2B5EF4-FFF2-40B4-BE49-F238E27FC236}">
                <a16:creationId xmlns:a16="http://schemas.microsoft.com/office/drawing/2014/main" id="{0B524F19-DF19-9EB3-C6F9-B89E95E77F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4376CB-9B1F-528C-F37D-C960A2E6EA33}"/>
              </a:ext>
            </a:extLst>
          </p:cNvPr>
          <p:cNvSpPr>
            <a:spLocks noGrp="1"/>
          </p:cNvSpPr>
          <p:nvPr>
            <p:ph type="sldNum" sz="quarter" idx="12"/>
          </p:nvPr>
        </p:nvSpPr>
        <p:spPr/>
        <p:txBody>
          <a:bodyPr/>
          <a:lstStyle/>
          <a:p>
            <a:fld id="{326B2E83-6BC6-4F76-92DA-23A10037F914}" type="slidenum">
              <a:rPr lang="en-GB" smtClean="0"/>
              <a:t>‹#›</a:t>
            </a:fld>
            <a:endParaRPr lang="en-GB"/>
          </a:p>
        </p:txBody>
      </p:sp>
    </p:spTree>
    <p:extLst>
      <p:ext uri="{BB962C8B-B14F-4D97-AF65-F5344CB8AC3E}">
        <p14:creationId xmlns:p14="http://schemas.microsoft.com/office/powerpoint/2010/main" val="1670690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585E25-6C1B-08D9-9668-A6B6DEA61D7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CDAF073-1F89-2185-3027-B47A17E8F0B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B9E123-2347-22E1-8E2B-09D4151C992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597AEB-9FF4-40A6-9992-CD789579AC46}" type="datetimeFigureOut">
              <a:rPr lang="en-GB" smtClean="0"/>
              <a:t>25/10/2023</a:t>
            </a:fld>
            <a:endParaRPr lang="en-GB"/>
          </a:p>
        </p:txBody>
      </p:sp>
      <p:sp>
        <p:nvSpPr>
          <p:cNvPr id="5" name="Footer Placeholder 4">
            <a:extLst>
              <a:ext uri="{FF2B5EF4-FFF2-40B4-BE49-F238E27FC236}">
                <a16:creationId xmlns:a16="http://schemas.microsoft.com/office/drawing/2014/main" id="{07A107A6-5D6F-97D4-8ED9-31BB76EA5EB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DABFA5-93A1-5610-E971-F63371149D10}"/>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6B2E83-6BC6-4F76-92DA-23A10037F914}" type="slidenum">
              <a:rPr lang="en-GB" smtClean="0"/>
              <a:t>‹#›</a:t>
            </a:fld>
            <a:endParaRPr lang="en-GB"/>
          </a:p>
        </p:txBody>
      </p:sp>
    </p:spTree>
    <p:extLst>
      <p:ext uri="{BB962C8B-B14F-4D97-AF65-F5344CB8AC3E}">
        <p14:creationId xmlns:p14="http://schemas.microsoft.com/office/powerpoint/2010/main" val="10961780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B1793-6D32-CC06-F757-5D18C48E54B5}"/>
              </a:ext>
            </a:extLst>
          </p:cNvPr>
          <p:cNvSpPr>
            <a:spLocks noGrp="1"/>
          </p:cNvSpPr>
          <p:nvPr>
            <p:ph type="ctrTitle"/>
          </p:nvPr>
        </p:nvSpPr>
        <p:spPr>
          <a:xfrm>
            <a:off x="342900" y="1666988"/>
            <a:ext cx="5429251" cy="1790700"/>
          </a:xfrm>
        </p:spPr>
        <p:txBody>
          <a:bodyPr>
            <a:normAutofit/>
          </a:bodyPr>
          <a:lstStyle/>
          <a:p>
            <a:r>
              <a:rPr lang="en-GB" dirty="0"/>
              <a:t>Outsmart Your Brain</a:t>
            </a:r>
          </a:p>
        </p:txBody>
      </p:sp>
      <p:sp>
        <p:nvSpPr>
          <p:cNvPr id="3" name="Subtitle 2">
            <a:extLst>
              <a:ext uri="{FF2B5EF4-FFF2-40B4-BE49-F238E27FC236}">
                <a16:creationId xmlns:a16="http://schemas.microsoft.com/office/drawing/2014/main" id="{C66FDBA8-3585-A918-835D-6AD63CBE8AE5}"/>
              </a:ext>
            </a:extLst>
          </p:cNvPr>
          <p:cNvSpPr>
            <a:spLocks noGrp="1"/>
          </p:cNvSpPr>
          <p:nvPr>
            <p:ph type="subTitle" idx="1"/>
          </p:nvPr>
        </p:nvSpPr>
        <p:spPr>
          <a:xfrm>
            <a:off x="342900" y="3701653"/>
            <a:ext cx="5562601" cy="1241822"/>
          </a:xfrm>
        </p:spPr>
        <p:txBody>
          <a:bodyPr>
            <a:normAutofit fontScale="77500" lnSpcReduction="20000"/>
          </a:bodyPr>
          <a:lstStyle/>
          <a:p>
            <a:r>
              <a:rPr lang="en-GB" sz="3800" dirty="0"/>
              <a:t>Journal Club No. 12</a:t>
            </a:r>
          </a:p>
          <a:p>
            <a:r>
              <a:rPr lang="en-GB" sz="3000" dirty="0"/>
              <a:t>Autumn Term 2023</a:t>
            </a:r>
          </a:p>
          <a:p>
            <a:r>
              <a:rPr lang="en-GB" sz="3000" dirty="0"/>
              <a:t>Presentation by Paula Lobo</a:t>
            </a:r>
          </a:p>
        </p:txBody>
      </p:sp>
      <p:pic>
        <p:nvPicPr>
          <p:cNvPr id="5" name="Picture 4">
            <a:extLst>
              <a:ext uri="{FF2B5EF4-FFF2-40B4-BE49-F238E27FC236}">
                <a16:creationId xmlns:a16="http://schemas.microsoft.com/office/drawing/2014/main" id="{764DF5EB-F04B-69E9-0362-26BD037E8D36}"/>
              </a:ext>
            </a:extLst>
          </p:cNvPr>
          <p:cNvPicPr>
            <a:picLocks noChangeAspect="1"/>
          </p:cNvPicPr>
          <p:nvPr/>
        </p:nvPicPr>
        <p:blipFill>
          <a:blip r:embed="rId2"/>
          <a:stretch>
            <a:fillRect/>
          </a:stretch>
        </p:blipFill>
        <p:spPr>
          <a:xfrm>
            <a:off x="5629316" y="827369"/>
            <a:ext cx="3248478" cy="4915586"/>
          </a:xfrm>
          <a:prstGeom prst="rect">
            <a:avLst/>
          </a:prstGeom>
        </p:spPr>
      </p:pic>
    </p:spTree>
    <p:extLst>
      <p:ext uri="{BB962C8B-B14F-4D97-AF65-F5344CB8AC3E}">
        <p14:creationId xmlns:p14="http://schemas.microsoft.com/office/powerpoint/2010/main" val="55161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20CEDA-C01B-E15F-856B-71ABB8B6B4B6}"/>
              </a:ext>
            </a:extLst>
          </p:cNvPr>
          <p:cNvSpPr txBox="1"/>
          <p:nvPr/>
        </p:nvSpPr>
        <p:spPr>
          <a:xfrm>
            <a:off x="375006" y="200820"/>
            <a:ext cx="8625156" cy="634276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3200" b="1" i="0" u="none" strike="noStrike" kern="1200" cap="none" spc="0" normalizeH="0" baseline="0" noProof="0" dirty="0">
                <a:ln>
                  <a:noFill/>
                </a:ln>
                <a:solidFill>
                  <a:srgbClr val="002060"/>
                </a:solidFill>
                <a:effectLst/>
                <a:uLnTx/>
                <a:uFillTx/>
                <a:latin typeface="Calibri Light" panose="020F0302020204030204"/>
                <a:ea typeface="+mn-ea"/>
                <a:cs typeface="+mn-cs"/>
              </a:rPr>
              <a:t>STOPPING DISTRACTIONS</a:t>
            </a:r>
            <a:r>
              <a:rPr kumimoji="0" lang="en-GB" sz="3200" b="1" i="1" u="none" strike="noStrike" kern="1200" cap="none" spc="0" normalizeH="0" baseline="0" noProof="0" dirty="0">
                <a:ln>
                  <a:noFill/>
                </a:ln>
                <a:solidFill>
                  <a:srgbClr val="002060"/>
                </a:solidFill>
                <a:effectLst/>
                <a:uLnTx/>
                <a:uFillTx/>
                <a:latin typeface="Calibri Light" panose="020F0302020204030204"/>
                <a:ea typeface="+mn-ea"/>
                <a:cs typeface="+mn-cs"/>
              </a:rPr>
              <a:t> </a:t>
            </a:r>
          </a:p>
          <a:p>
            <a:pPr lvl="1"/>
            <a:endParaRPr lang="en-GB" sz="1800" dirty="0"/>
          </a:p>
          <a:p>
            <a:pPr marL="342900" indent="-342900">
              <a:buFont typeface="Arial" panose="020B0604020202020204" pitchFamily="34" charset="0"/>
              <a:buChar char="•"/>
            </a:pPr>
            <a:r>
              <a:rPr lang="en-GB" sz="2200" dirty="0"/>
              <a:t>Psychologists Angela Duckworth and James Gross have described </a:t>
            </a:r>
            <a:r>
              <a:rPr lang="en-GB" sz="2200" b="1" dirty="0"/>
              <a:t>four mental steps that apply to distraction: </a:t>
            </a:r>
          </a:p>
          <a:p>
            <a:pPr marL="800100" lvl="1" indent="-342900">
              <a:buFont typeface="Arial" panose="020B0604020202020204" pitchFamily="34" charset="0"/>
              <a:buChar char="•"/>
            </a:pPr>
            <a:r>
              <a:rPr lang="en-GB" sz="2200" dirty="0"/>
              <a:t>a student arranges for her phone to be with her while studying</a:t>
            </a:r>
          </a:p>
          <a:p>
            <a:pPr marL="800100" lvl="1" indent="-342900">
              <a:buFont typeface="Arial" panose="020B0604020202020204" pitchFamily="34" charset="0"/>
              <a:buChar char="•"/>
            </a:pPr>
            <a:r>
              <a:rPr lang="en-GB" sz="2200" dirty="0"/>
              <a:t>next, the student shifts her attention to her phone when it pings; </a:t>
            </a:r>
          </a:p>
          <a:p>
            <a:pPr marL="800100" lvl="1" indent="-342900">
              <a:buFont typeface="Arial" panose="020B0604020202020204" pitchFamily="34" charset="0"/>
              <a:buChar char="•"/>
            </a:pPr>
            <a:r>
              <a:rPr lang="en-GB" sz="2200" dirty="0"/>
              <a:t>third, she evaluates the notification as important; </a:t>
            </a:r>
          </a:p>
          <a:p>
            <a:pPr marL="800100" lvl="1" indent="-342900">
              <a:buFont typeface="Arial" panose="020B0604020202020204" pitchFamily="34" charset="0"/>
              <a:buChar char="•"/>
            </a:pPr>
            <a:r>
              <a:rPr lang="en-GB" sz="2200" dirty="0"/>
              <a:t>fourth, she responds by going on Snapchat.</a:t>
            </a:r>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r>
              <a:rPr lang="en-GB" sz="2200" b="1" dirty="0"/>
              <a:t>The presence of the internet is so distracting that you'd be wise to take notes longhand in most circumstances. </a:t>
            </a:r>
            <a:r>
              <a:rPr lang="en-GB" sz="2200" dirty="0"/>
              <a:t>When I work on my computer, if I can see open tabs, documents, or folders, I will think of other work to be done or fun websites to visit.</a:t>
            </a:r>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r>
              <a:rPr lang="en-GB" sz="2200" dirty="0"/>
              <a:t>If your brain comes to associate a particular action (e.g. checking your phone, surfing the net) with a reward, it will simultaneously associate it with the desire for more. The problem is that the reward doesn't pay off the way it once did—but </a:t>
            </a:r>
            <a:r>
              <a:rPr lang="en-GB" sz="2200" b="1" dirty="0"/>
              <a:t>the brain doesn't unlearn its "More!"</a:t>
            </a:r>
          </a:p>
        </p:txBody>
      </p:sp>
    </p:spTree>
    <p:extLst>
      <p:ext uri="{BB962C8B-B14F-4D97-AF65-F5344CB8AC3E}">
        <p14:creationId xmlns:p14="http://schemas.microsoft.com/office/powerpoint/2010/main" val="3320055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439F69-9FAD-2097-D37A-6F2C96B08700}"/>
              </a:ext>
            </a:extLst>
          </p:cNvPr>
          <p:cNvSpPr txBox="1"/>
          <p:nvPr/>
        </p:nvSpPr>
        <p:spPr>
          <a:xfrm>
            <a:off x="400692" y="406620"/>
            <a:ext cx="8496728" cy="6204263"/>
          </a:xfrm>
          <a:prstGeom prst="rect">
            <a:avLst/>
          </a:prstGeom>
          <a:noFill/>
        </p:spPr>
        <p:txBody>
          <a:bodyPr wrap="square">
            <a:spAutoFit/>
          </a:bodyPr>
          <a:lstStyle/>
          <a:p>
            <a:pPr rtl="0">
              <a:spcBef>
                <a:spcPts val="0"/>
              </a:spcBef>
              <a:spcAft>
                <a:spcPts val="500"/>
              </a:spcAft>
            </a:pPr>
            <a:r>
              <a:rPr lang="en-GB" sz="3200" b="1" u="none" strike="noStrike" dirty="0">
                <a:solidFill>
                  <a:srgbClr val="002060"/>
                </a:solidFill>
                <a:effectLst/>
                <a:latin typeface="+mj-lt"/>
              </a:rPr>
              <a:t>STOPPING DISTRACTIONS</a:t>
            </a:r>
            <a:r>
              <a:rPr lang="en-GB" sz="3200" b="1" i="1" u="none" strike="noStrike" dirty="0">
                <a:solidFill>
                  <a:srgbClr val="002060"/>
                </a:solidFill>
                <a:effectLst/>
                <a:latin typeface="+mj-lt"/>
              </a:rPr>
              <a:t> </a:t>
            </a:r>
          </a:p>
          <a:p>
            <a:pPr rtl="0">
              <a:spcBef>
                <a:spcPts val="0"/>
              </a:spcBef>
              <a:spcAft>
                <a:spcPts val="500"/>
              </a:spcAft>
            </a:pPr>
            <a:endParaRPr lang="en-GB" b="1" i="1" dirty="0">
              <a:solidFill>
                <a:srgbClr val="353500"/>
              </a:solidFill>
              <a:latin typeface="+mj-lt"/>
            </a:endParaRPr>
          </a:p>
          <a:p>
            <a:pPr marL="342900" indent="-342900">
              <a:spcAft>
                <a:spcPts val="500"/>
              </a:spcAft>
              <a:buFont typeface="Arial" panose="020B0604020202020204" pitchFamily="34" charset="0"/>
              <a:buChar char="•"/>
            </a:pPr>
            <a:r>
              <a:rPr lang="en-GB" sz="2200" b="1" u="none" strike="noStrike" dirty="0">
                <a:effectLst/>
              </a:rPr>
              <a:t>Human biology works against us; </a:t>
            </a:r>
            <a:r>
              <a:rPr lang="en-GB" sz="2200" u="none" strike="noStrike" dirty="0">
                <a:effectLst/>
              </a:rPr>
              <a:t>when you perceive something moving in your peripheral vision, your brain is wired to direct attention to the movement. We can easily see the evolutionary significance. For our distant forebears, something moving might be a threat, and it had better be checked out right away. Now, eons later, a classmate flips through pictures of shoes on Zappos.com and the lizard part of your brain shrieks, "WHAT'S THAT!?!“</a:t>
            </a:r>
          </a:p>
          <a:p>
            <a:pPr>
              <a:spcAft>
                <a:spcPts val="500"/>
              </a:spcAft>
            </a:pPr>
            <a:endParaRPr lang="en-GB" sz="1600" u="none" strike="noStrike" dirty="0">
              <a:effectLst/>
            </a:endParaRPr>
          </a:p>
          <a:p>
            <a:pPr marL="342900" indent="-342900" rtl="0">
              <a:spcBef>
                <a:spcPts val="0"/>
              </a:spcBef>
              <a:spcAft>
                <a:spcPts val="500"/>
              </a:spcAft>
              <a:buFont typeface="Arial" panose="020B0604020202020204" pitchFamily="34" charset="0"/>
              <a:buChar char="•"/>
            </a:pPr>
            <a:r>
              <a:rPr lang="en-GB" sz="2200" u="none" strike="noStrike" dirty="0">
                <a:effectLst/>
              </a:rPr>
              <a:t>A very general, very wise principle of human behaviour is: </a:t>
            </a:r>
            <a:r>
              <a:rPr lang="en-GB" sz="2200" b="1" u="none" strike="noStrike" dirty="0">
                <a:effectLst/>
              </a:rPr>
              <a:t>Do Not Rely on Willpower if You Can Change the Environment Instead…</a:t>
            </a:r>
          </a:p>
          <a:p>
            <a:pPr marL="800100" lvl="1" indent="-342900">
              <a:spcAft>
                <a:spcPts val="500"/>
              </a:spcAft>
              <a:buFont typeface="Arial" panose="020B0604020202020204" pitchFamily="34" charset="0"/>
              <a:buChar char="•"/>
            </a:pPr>
            <a:r>
              <a:rPr lang="en-GB" sz="2200" dirty="0"/>
              <a:t>Put </a:t>
            </a:r>
            <a:r>
              <a:rPr lang="en-GB" sz="2200" u="none" strike="noStrike" dirty="0">
                <a:effectLst/>
              </a:rPr>
              <a:t>your laptop/iPad into airplane mode. That way it's a little harder to access online fun, and you're more likely to stay with the presentation by the teacher</a:t>
            </a:r>
          </a:p>
          <a:p>
            <a:pPr marL="800100" lvl="1" indent="-342900">
              <a:spcAft>
                <a:spcPts val="500"/>
              </a:spcAft>
              <a:buFont typeface="Arial" panose="020B0604020202020204" pitchFamily="34" charset="0"/>
              <a:buChar char="•"/>
            </a:pPr>
            <a:r>
              <a:rPr lang="en-GB" sz="2200" dirty="0"/>
              <a:t>Turn your phone OFF rather than putting it on silent.</a:t>
            </a:r>
            <a:endParaRPr lang="en-GB" sz="2200" u="none" strike="noStrike" dirty="0">
              <a:effectLst/>
            </a:endParaRPr>
          </a:p>
          <a:p>
            <a:pPr>
              <a:spcAft>
                <a:spcPts val="500"/>
              </a:spcAft>
            </a:pPr>
            <a:endParaRPr lang="en-GB" sz="1600" u="none" strike="noStrike" dirty="0">
              <a:solidFill>
                <a:srgbClr val="464600"/>
              </a:solidFill>
              <a:effectLst/>
            </a:endParaRPr>
          </a:p>
        </p:txBody>
      </p:sp>
    </p:spTree>
    <p:extLst>
      <p:ext uri="{BB962C8B-B14F-4D97-AF65-F5344CB8AC3E}">
        <p14:creationId xmlns:p14="http://schemas.microsoft.com/office/powerpoint/2010/main" val="2824018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51C8DFF-A519-CFB0-2280-ADD07FA3B771}"/>
              </a:ext>
            </a:extLst>
          </p:cNvPr>
          <p:cNvSpPr txBox="1"/>
          <p:nvPr/>
        </p:nvSpPr>
        <p:spPr>
          <a:xfrm>
            <a:off x="345468" y="501186"/>
            <a:ext cx="8453063" cy="572720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3200" b="1" i="0" u="none" strike="noStrike" kern="1200" cap="none" spc="0" normalizeH="0" baseline="0" noProof="0" dirty="0">
                <a:ln>
                  <a:noFill/>
                </a:ln>
                <a:solidFill>
                  <a:srgbClr val="002060"/>
                </a:solidFill>
                <a:effectLst/>
                <a:uLnTx/>
                <a:uFillTx/>
                <a:latin typeface="Calibri Light" panose="020F0302020204030204"/>
                <a:ea typeface="+mn-ea"/>
                <a:cs typeface="+mn-cs"/>
              </a:rPr>
              <a:t>STOPPING DISTRACTIONS</a:t>
            </a:r>
            <a:r>
              <a:rPr kumimoji="0" lang="en-GB" sz="3200" b="1" i="1" u="none" strike="noStrike" kern="1200" cap="none" spc="0" normalizeH="0" baseline="0" noProof="0" dirty="0">
                <a:ln>
                  <a:noFill/>
                </a:ln>
                <a:solidFill>
                  <a:srgbClr val="002060"/>
                </a:solidFill>
                <a:effectLst/>
                <a:uLnTx/>
                <a:uFillTx/>
                <a:latin typeface="Calibri Light" panose="020F0302020204030204"/>
                <a:ea typeface="+mn-ea"/>
                <a:cs typeface="+mn-cs"/>
              </a:rPr>
              <a:t> </a:t>
            </a:r>
          </a:p>
          <a:p>
            <a:pPr lvl="1"/>
            <a:endParaRPr lang="en-GB" sz="2200" dirty="0"/>
          </a:p>
          <a:p>
            <a:pPr marL="342900" indent="-342900">
              <a:buFont typeface="Arial" panose="020B0604020202020204" pitchFamily="34" charset="0"/>
              <a:buChar char="•"/>
            </a:pPr>
            <a:r>
              <a:rPr lang="en-GB" sz="2200" b="1" dirty="0"/>
              <a:t>The injunction "Pick a quiet place to work" is mostly right, but it's too simple; </a:t>
            </a:r>
            <a:r>
              <a:rPr lang="en-GB" sz="2200" dirty="0"/>
              <a:t>you should think about the best time, too, and about the possibility that other people may energize you, not distract you.</a:t>
            </a:r>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r>
              <a:rPr lang="en-GB" sz="2200" b="1" dirty="0"/>
              <a:t>Don't multitask; you can't truly share attention between tasks, so adding a second task always compromises the first. </a:t>
            </a:r>
            <a:r>
              <a:rPr lang="en-GB" sz="2200" dirty="0"/>
              <a:t>Now, it's okay to say to yourself, "I don't care if I write the essay a little slower-I want to text my friend while I write it." Fair enough. I just want you to know that the cost is probably higher than you think. Laboratory studies show that even when people realize that there's a cost to multitasking, they consistently underestimate it.</a:t>
            </a:r>
          </a:p>
          <a:p>
            <a:pPr marL="800100" lvl="1" indent="-342900">
              <a:buFont typeface="Arial" panose="020B0604020202020204" pitchFamily="34" charset="0"/>
              <a:buChar char="•"/>
            </a:pPr>
            <a:endParaRPr lang="en-GB" sz="2200" dirty="0"/>
          </a:p>
          <a:p>
            <a:pPr marL="800100" lvl="1" indent="-342900">
              <a:buFont typeface="Arial" panose="020B0604020202020204" pitchFamily="34" charset="0"/>
              <a:buChar char="•"/>
            </a:pPr>
            <a:endParaRPr lang="en-GB" sz="2200" dirty="0"/>
          </a:p>
          <a:p>
            <a:pPr marL="800100" lvl="1" indent="-342900">
              <a:buFont typeface="Arial" panose="020B0604020202020204" pitchFamily="34" charset="0"/>
              <a:buChar char="•"/>
            </a:pPr>
            <a:endParaRPr lang="en-GB" sz="2200" dirty="0"/>
          </a:p>
        </p:txBody>
      </p:sp>
    </p:spTree>
    <p:extLst>
      <p:ext uri="{BB962C8B-B14F-4D97-AF65-F5344CB8AC3E}">
        <p14:creationId xmlns:p14="http://schemas.microsoft.com/office/powerpoint/2010/main" val="1536983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FA07C2-3522-1C32-27D6-014837953C8F}"/>
              </a:ext>
            </a:extLst>
          </p:cNvPr>
          <p:cNvPicPr>
            <a:picLocks noChangeAspect="1"/>
          </p:cNvPicPr>
          <p:nvPr/>
        </p:nvPicPr>
        <p:blipFill>
          <a:blip r:embed="rId2"/>
          <a:stretch>
            <a:fillRect/>
          </a:stretch>
        </p:blipFill>
        <p:spPr>
          <a:xfrm>
            <a:off x="0" y="403746"/>
            <a:ext cx="9144000" cy="6050507"/>
          </a:xfrm>
          <a:prstGeom prst="rect">
            <a:avLst/>
          </a:prstGeom>
        </p:spPr>
      </p:pic>
    </p:spTree>
    <p:extLst>
      <p:ext uri="{BB962C8B-B14F-4D97-AF65-F5344CB8AC3E}">
        <p14:creationId xmlns:p14="http://schemas.microsoft.com/office/powerpoint/2010/main" val="3171849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0405C22-FBAC-C57F-3546-EE11A309CF64}"/>
              </a:ext>
            </a:extLst>
          </p:cNvPr>
          <p:cNvSpPr txBox="1"/>
          <p:nvPr/>
        </p:nvSpPr>
        <p:spPr>
          <a:xfrm>
            <a:off x="267127" y="410750"/>
            <a:ext cx="8609745" cy="6663363"/>
          </a:xfrm>
          <a:prstGeom prst="rect">
            <a:avLst/>
          </a:prstGeom>
          <a:noFill/>
        </p:spPr>
        <p:txBody>
          <a:bodyPr wrap="square">
            <a:spAutoFit/>
          </a:bodyPr>
          <a:lstStyle/>
          <a:p>
            <a:pPr rtl="0">
              <a:spcBef>
                <a:spcPts val="0"/>
              </a:spcBef>
              <a:spcAft>
                <a:spcPts val="500"/>
              </a:spcAft>
            </a:pPr>
            <a:r>
              <a:rPr lang="en-GB" sz="3200" b="1" dirty="0">
                <a:solidFill>
                  <a:srgbClr val="002060"/>
                </a:solidFill>
                <a:latin typeface="+mj-lt"/>
              </a:rPr>
              <a:t>TAKING &amp; ORGANISING NOTES </a:t>
            </a:r>
          </a:p>
          <a:p>
            <a:pPr marL="285750" indent="-285750" rtl="0">
              <a:spcBef>
                <a:spcPts val="0"/>
              </a:spcBef>
              <a:spcAft>
                <a:spcPts val="500"/>
              </a:spcAft>
              <a:buFont typeface="Arial" panose="020B0604020202020204" pitchFamily="34" charset="0"/>
              <a:buChar char="•"/>
            </a:pPr>
            <a:endParaRPr lang="en-GB" sz="2200" i="0" u="none" strike="noStrike" dirty="0">
              <a:solidFill>
                <a:srgbClr val="313100"/>
              </a:solidFill>
              <a:effectLst/>
            </a:endParaRPr>
          </a:p>
          <a:p>
            <a:pPr marL="285750" indent="-285750">
              <a:spcAft>
                <a:spcPts val="500"/>
              </a:spcAft>
              <a:buFont typeface="Arial" panose="020B0604020202020204" pitchFamily="34" charset="0"/>
              <a:buChar char="•"/>
            </a:pPr>
            <a:r>
              <a:rPr lang="en-GB" sz="2400" b="1" i="0" u="none" strike="noStrike" dirty="0">
                <a:solidFill>
                  <a:srgbClr val="353500"/>
                </a:solidFill>
                <a:effectLst/>
              </a:rPr>
              <a:t>Evaluate your notes as you take them</a:t>
            </a:r>
            <a:r>
              <a:rPr lang="en-GB" sz="2400" i="0" u="none" strike="noStrike" dirty="0">
                <a:solidFill>
                  <a:srgbClr val="353500"/>
                </a:solidFill>
                <a:effectLst/>
              </a:rPr>
              <a:t>, to see if they will make sense to you later.</a:t>
            </a:r>
            <a:endParaRPr lang="en-GB" sz="2400" dirty="0"/>
          </a:p>
          <a:p>
            <a:pPr marL="285750" indent="-285750" rtl="0">
              <a:spcBef>
                <a:spcPts val="0"/>
              </a:spcBef>
              <a:spcAft>
                <a:spcPts val="500"/>
              </a:spcAft>
              <a:buFont typeface="Arial" panose="020B0604020202020204" pitchFamily="34" charset="0"/>
              <a:buChar char="•"/>
            </a:pPr>
            <a:r>
              <a:rPr lang="en-GB" sz="2200" b="1" i="0" u="none" strike="noStrike" dirty="0">
                <a:solidFill>
                  <a:srgbClr val="313100"/>
                </a:solidFill>
                <a:effectLst/>
              </a:rPr>
              <a:t>I don't recommend that you use a note-taking system</a:t>
            </a:r>
            <a:r>
              <a:rPr lang="en-GB" sz="2200" i="0" u="none" strike="noStrike" dirty="0">
                <a:solidFill>
                  <a:srgbClr val="313100"/>
                </a:solidFill>
                <a:effectLst/>
              </a:rPr>
              <a:t>, because I don't think they are worth the cost to attention. Using a special format for notes is just one more thing for you to think about when your mental state is in near overload most of the time.</a:t>
            </a:r>
          </a:p>
          <a:p>
            <a:pPr marL="285750" indent="-285750" rtl="0">
              <a:spcBef>
                <a:spcPts val="0"/>
              </a:spcBef>
              <a:spcAft>
                <a:spcPts val="500"/>
              </a:spcAft>
              <a:buFont typeface="Arial" panose="020B0604020202020204" pitchFamily="34" charset="0"/>
              <a:buChar char="•"/>
            </a:pPr>
            <a:r>
              <a:rPr lang="en-GB" sz="2200" dirty="0">
                <a:effectLst/>
              </a:rPr>
              <a:t>During an experiment, people who saw an organised version of words (that had been put into a framework of different themes) remembered 65 percent of the words. Those seeing the </a:t>
            </a:r>
            <a:r>
              <a:rPr lang="en-GB" sz="2200" dirty="0" err="1">
                <a:effectLst/>
              </a:rPr>
              <a:t>unorga</a:t>
            </a:r>
            <a:r>
              <a:rPr lang="en-GB" sz="2200" dirty="0" err="1"/>
              <a:t>is</a:t>
            </a:r>
            <a:r>
              <a:rPr lang="en-GB" sz="2200" dirty="0" err="1">
                <a:effectLst/>
              </a:rPr>
              <a:t>ed</a:t>
            </a:r>
            <a:r>
              <a:rPr lang="en-GB" sz="2200" dirty="0">
                <a:effectLst/>
              </a:rPr>
              <a:t> version remembered just 18 percent. </a:t>
            </a:r>
            <a:r>
              <a:rPr lang="en-GB" sz="2200" b="1" dirty="0">
                <a:effectLst/>
              </a:rPr>
              <a:t>Organisation creates links among the bits and pieces of what you're trying to remember.</a:t>
            </a:r>
          </a:p>
          <a:p>
            <a:pPr marL="285750" indent="-285750" rtl="0">
              <a:spcBef>
                <a:spcPts val="0"/>
              </a:spcBef>
              <a:spcAft>
                <a:spcPts val="500"/>
              </a:spcAft>
              <a:buFont typeface="Arial" panose="020B0604020202020204" pitchFamily="34" charset="0"/>
              <a:buChar char="•"/>
            </a:pPr>
            <a:r>
              <a:rPr lang="en-GB" sz="2200" b="1" dirty="0"/>
              <a:t>The act of copying your notes does nothing to improve your understanding or memory</a:t>
            </a:r>
            <a:r>
              <a:rPr lang="en-GB" sz="2200" dirty="0"/>
              <a:t>. Pretty fonts and borders won’t do any harm, but they won’t help your comprehension or memory either. </a:t>
            </a:r>
            <a:endParaRPr lang="en-GB" sz="2200" dirty="0">
              <a:effectLst/>
            </a:endParaRPr>
          </a:p>
          <a:p>
            <a:br>
              <a:rPr lang="en-GB" dirty="0"/>
            </a:br>
            <a:endParaRPr lang="en-GB" dirty="0"/>
          </a:p>
        </p:txBody>
      </p:sp>
    </p:spTree>
    <p:extLst>
      <p:ext uri="{BB962C8B-B14F-4D97-AF65-F5344CB8AC3E}">
        <p14:creationId xmlns:p14="http://schemas.microsoft.com/office/powerpoint/2010/main" val="1140069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AF3077-D36D-DBCE-345C-988C12297EF5}"/>
              </a:ext>
            </a:extLst>
          </p:cNvPr>
          <p:cNvSpPr txBox="1"/>
          <p:nvPr/>
        </p:nvSpPr>
        <p:spPr>
          <a:xfrm>
            <a:off x="421240" y="329433"/>
            <a:ext cx="8301519" cy="5796459"/>
          </a:xfrm>
          <a:prstGeom prst="rect">
            <a:avLst/>
          </a:prstGeom>
          <a:noFill/>
        </p:spPr>
        <p:txBody>
          <a:bodyPr wrap="square">
            <a:spAutoFit/>
          </a:bodyPr>
          <a:lstStyle/>
          <a:p>
            <a:pPr rtl="0">
              <a:spcBef>
                <a:spcPts val="0"/>
              </a:spcBef>
              <a:spcAft>
                <a:spcPts val="500"/>
              </a:spcAft>
            </a:pPr>
            <a:r>
              <a:rPr lang="en-GB" sz="3200" b="1" dirty="0">
                <a:solidFill>
                  <a:srgbClr val="002060"/>
                </a:solidFill>
                <a:latin typeface="+mj-lt"/>
              </a:rPr>
              <a:t>REORGANISING NOTES: MOTIVATION</a:t>
            </a:r>
          </a:p>
          <a:p>
            <a:pPr rtl="0">
              <a:spcBef>
                <a:spcPts val="0"/>
              </a:spcBef>
              <a:spcAft>
                <a:spcPts val="500"/>
              </a:spcAft>
            </a:pPr>
            <a:endParaRPr lang="en-GB" sz="1400" b="0" i="0" u="none" strike="noStrike" dirty="0">
              <a:solidFill>
                <a:srgbClr val="353500"/>
              </a:solidFill>
              <a:effectLst/>
              <a:latin typeface="Times New Roman" panose="02020603050405020304" pitchFamily="18" charset="0"/>
            </a:endParaRPr>
          </a:p>
          <a:p>
            <a:pPr rtl="0">
              <a:spcBef>
                <a:spcPts val="0"/>
              </a:spcBef>
              <a:spcAft>
                <a:spcPts val="500"/>
              </a:spcAft>
            </a:pPr>
            <a:r>
              <a:rPr lang="en-GB" sz="2200" b="1" dirty="0"/>
              <a:t>If reorganizing your notes after class is such a good idea, how come no one does it? </a:t>
            </a:r>
            <a:r>
              <a:rPr lang="en-GB" sz="2200" dirty="0"/>
              <a:t>In part because evolution has left you with a bias about what is worthy of attention. The brain thinks you should attend to novel things. Familiar things are safe if they have not been a threat in the past, they are unlikely to pose a threat in the future. Thus, we see no need to pay attention to the familiar. We know what the familiar thing is, we know it won't do anything to us, and therefore your brain wants to move on. That's why you quickly grow impatient if you look over the notes that you took at a presentation earlier the same day. "Yes, yes," you think, "I know all this." </a:t>
            </a:r>
          </a:p>
          <a:p>
            <a:pPr rtl="0">
              <a:spcBef>
                <a:spcPts val="0"/>
              </a:spcBef>
              <a:spcAft>
                <a:spcPts val="500"/>
              </a:spcAft>
            </a:pPr>
            <a:endParaRPr lang="en-GB" sz="2200" b="1" dirty="0"/>
          </a:p>
          <a:p>
            <a:pPr rtl="0">
              <a:spcBef>
                <a:spcPts val="0"/>
              </a:spcBef>
              <a:spcAft>
                <a:spcPts val="500"/>
              </a:spcAft>
            </a:pPr>
            <a:r>
              <a:rPr lang="en-GB" sz="2200" b="1" dirty="0"/>
              <a:t>Your brain tells you to seek new information. But this is a case when learners would benefit from disregarding the brain's impulse to seek out what is novel.</a:t>
            </a:r>
          </a:p>
        </p:txBody>
      </p:sp>
    </p:spTree>
    <p:extLst>
      <p:ext uri="{BB962C8B-B14F-4D97-AF65-F5344CB8AC3E}">
        <p14:creationId xmlns:p14="http://schemas.microsoft.com/office/powerpoint/2010/main" val="52897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AF3077-D36D-DBCE-345C-988C12297EF5}"/>
              </a:ext>
            </a:extLst>
          </p:cNvPr>
          <p:cNvSpPr txBox="1"/>
          <p:nvPr/>
        </p:nvSpPr>
        <p:spPr>
          <a:xfrm>
            <a:off x="282539" y="399655"/>
            <a:ext cx="8578922" cy="5586145"/>
          </a:xfrm>
          <a:prstGeom prst="rect">
            <a:avLst/>
          </a:prstGeom>
          <a:noFill/>
        </p:spPr>
        <p:txBody>
          <a:bodyPr wrap="square">
            <a:spAutoFit/>
          </a:bodyPr>
          <a:lstStyle/>
          <a:p>
            <a:pPr rtl="0">
              <a:spcBef>
                <a:spcPts val="0"/>
              </a:spcBef>
              <a:spcAft>
                <a:spcPts val="500"/>
              </a:spcAft>
            </a:pPr>
            <a:r>
              <a:rPr lang="en-GB" sz="3200" b="1" dirty="0">
                <a:solidFill>
                  <a:srgbClr val="002060"/>
                </a:solidFill>
                <a:latin typeface="+mj-lt"/>
              </a:rPr>
              <a:t>REVIEWING AND REORGANISING NOTES</a:t>
            </a:r>
          </a:p>
          <a:p>
            <a:pPr rtl="0">
              <a:spcBef>
                <a:spcPts val="0"/>
              </a:spcBef>
              <a:spcAft>
                <a:spcPts val="500"/>
              </a:spcAft>
            </a:pPr>
            <a:endParaRPr lang="en-GB" sz="1400" b="0" i="0" u="none" strike="noStrike" dirty="0">
              <a:solidFill>
                <a:srgbClr val="353500"/>
              </a:solidFill>
              <a:effectLst/>
              <a:latin typeface="Times New Roman" panose="02020603050405020304" pitchFamily="18" charset="0"/>
            </a:endParaRPr>
          </a:p>
          <a:p>
            <a:pPr marL="342900" indent="-342900" rtl="0">
              <a:spcBef>
                <a:spcPts val="0"/>
              </a:spcBef>
              <a:spcAft>
                <a:spcPts val="500"/>
              </a:spcAft>
              <a:buFont typeface="Arial" panose="020B0604020202020204" pitchFamily="34" charset="0"/>
              <a:buChar char="•"/>
            </a:pPr>
            <a:r>
              <a:rPr lang="en-GB" sz="2200" dirty="0"/>
              <a:t>People often see reorganizing their notes as a waste of time; it seems like a prelude to the real work of studying. But reorganising your notes doesn't just make it easier to study; the process of reorganising notes is itself studying. Reorganizing forces you to manipulate information and think about meaning, and </a:t>
            </a:r>
            <a:r>
              <a:rPr lang="en-GB" sz="2200" b="1" dirty="0"/>
              <a:t>you remember what you think about.</a:t>
            </a:r>
          </a:p>
          <a:p>
            <a:pPr rtl="0">
              <a:spcBef>
                <a:spcPts val="0"/>
              </a:spcBef>
              <a:spcAft>
                <a:spcPts val="500"/>
              </a:spcAft>
            </a:pPr>
            <a:endParaRPr lang="en-GB" sz="2200" b="1" dirty="0"/>
          </a:p>
          <a:p>
            <a:pPr marL="342900" indent="-342900" rtl="0">
              <a:spcBef>
                <a:spcPts val="0"/>
              </a:spcBef>
              <a:spcAft>
                <a:spcPts val="500"/>
              </a:spcAft>
              <a:buFont typeface="Arial" panose="020B0604020202020204" pitchFamily="34" charset="0"/>
              <a:buChar char="•"/>
            </a:pPr>
            <a:r>
              <a:rPr lang="en-GB" sz="2200" b="1" dirty="0"/>
              <a:t>After the lesson, draw a diagram </a:t>
            </a:r>
            <a:r>
              <a:rPr lang="en-GB" sz="2200" dirty="0"/>
              <a:t>that illustrates how the main ideas of the lecture related to one another.</a:t>
            </a:r>
          </a:p>
          <a:p>
            <a:pPr rtl="0">
              <a:spcBef>
                <a:spcPts val="0"/>
              </a:spcBef>
              <a:spcAft>
                <a:spcPts val="500"/>
              </a:spcAft>
            </a:pPr>
            <a:endParaRPr lang="en-GB" sz="2200" dirty="0"/>
          </a:p>
          <a:p>
            <a:pPr marL="342900" indent="-342900" rtl="0">
              <a:spcBef>
                <a:spcPts val="0"/>
              </a:spcBef>
              <a:spcAft>
                <a:spcPts val="500"/>
              </a:spcAft>
              <a:buFont typeface="Arial" panose="020B0604020202020204" pitchFamily="34" charset="0"/>
              <a:buChar char="•"/>
            </a:pPr>
            <a:r>
              <a:rPr lang="en-GB" sz="2200" b="1" dirty="0"/>
              <a:t>Teachers should let their students know that their notes are probably incomplete and disorganised; </a:t>
            </a:r>
            <a:r>
              <a:rPr lang="en-GB" sz="2200" dirty="0"/>
              <a:t>they won't be motivated to improve them if they don't perceive the problem. Consider low-stakes, open- notes quizzes for this purpose.</a:t>
            </a:r>
          </a:p>
        </p:txBody>
      </p:sp>
    </p:spTree>
    <p:extLst>
      <p:ext uri="{BB962C8B-B14F-4D97-AF65-F5344CB8AC3E}">
        <p14:creationId xmlns:p14="http://schemas.microsoft.com/office/powerpoint/2010/main" val="1650743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0F62F7-503B-C3FF-E21A-902B61316EC2}"/>
              </a:ext>
            </a:extLst>
          </p:cNvPr>
          <p:cNvPicPr>
            <a:picLocks noChangeAspect="1"/>
          </p:cNvPicPr>
          <p:nvPr/>
        </p:nvPicPr>
        <p:blipFill>
          <a:blip r:embed="rId2"/>
          <a:stretch>
            <a:fillRect/>
          </a:stretch>
        </p:blipFill>
        <p:spPr>
          <a:xfrm>
            <a:off x="0" y="884582"/>
            <a:ext cx="9144000" cy="5088835"/>
          </a:xfrm>
          <a:prstGeom prst="rect">
            <a:avLst/>
          </a:prstGeom>
        </p:spPr>
      </p:pic>
    </p:spTree>
    <p:extLst>
      <p:ext uri="{BB962C8B-B14F-4D97-AF65-F5344CB8AC3E}">
        <p14:creationId xmlns:p14="http://schemas.microsoft.com/office/powerpoint/2010/main" val="582730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9425C5-2E17-9E26-04EE-AF75990E61BE}"/>
              </a:ext>
            </a:extLst>
          </p:cNvPr>
          <p:cNvPicPr>
            <a:picLocks noChangeAspect="1"/>
          </p:cNvPicPr>
          <p:nvPr/>
        </p:nvPicPr>
        <p:blipFill>
          <a:blip r:embed="rId2"/>
          <a:stretch>
            <a:fillRect/>
          </a:stretch>
        </p:blipFill>
        <p:spPr>
          <a:xfrm>
            <a:off x="0" y="1198569"/>
            <a:ext cx="9144000" cy="4460862"/>
          </a:xfrm>
          <a:prstGeom prst="rect">
            <a:avLst/>
          </a:prstGeom>
        </p:spPr>
      </p:pic>
    </p:spTree>
    <p:extLst>
      <p:ext uri="{BB962C8B-B14F-4D97-AF65-F5344CB8AC3E}">
        <p14:creationId xmlns:p14="http://schemas.microsoft.com/office/powerpoint/2010/main" val="1932042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AF3077-D36D-DBCE-345C-988C12297EF5}"/>
              </a:ext>
            </a:extLst>
          </p:cNvPr>
          <p:cNvSpPr txBox="1"/>
          <p:nvPr/>
        </p:nvSpPr>
        <p:spPr>
          <a:xfrm>
            <a:off x="292813" y="510714"/>
            <a:ext cx="8558373" cy="5119350"/>
          </a:xfrm>
          <a:prstGeom prst="rect">
            <a:avLst/>
          </a:prstGeom>
          <a:noFill/>
        </p:spPr>
        <p:txBody>
          <a:bodyPr wrap="square">
            <a:spAutoFit/>
          </a:bodyPr>
          <a:lstStyle/>
          <a:p>
            <a:pPr rtl="0">
              <a:spcBef>
                <a:spcPts val="0"/>
              </a:spcBef>
              <a:spcAft>
                <a:spcPts val="500"/>
              </a:spcAft>
            </a:pPr>
            <a:r>
              <a:rPr lang="en-GB" sz="3200" b="1" dirty="0">
                <a:solidFill>
                  <a:srgbClr val="002060"/>
                </a:solidFill>
                <a:latin typeface="+mj-lt"/>
              </a:rPr>
              <a:t>TAKING TESTS</a:t>
            </a:r>
          </a:p>
          <a:p>
            <a:pPr rtl="0">
              <a:spcBef>
                <a:spcPts val="0"/>
              </a:spcBef>
              <a:spcAft>
                <a:spcPts val="500"/>
              </a:spcAft>
            </a:pPr>
            <a:endParaRPr lang="en-GB" sz="1400" b="0" i="0" u="none" strike="noStrike" dirty="0">
              <a:solidFill>
                <a:srgbClr val="353500"/>
              </a:solidFill>
              <a:effectLst/>
              <a:latin typeface="Times New Roman" panose="02020603050405020304" pitchFamily="18" charset="0"/>
            </a:endParaRPr>
          </a:p>
          <a:p>
            <a:pPr marL="342900" indent="-342900" rtl="0">
              <a:spcBef>
                <a:spcPts val="0"/>
              </a:spcBef>
              <a:spcAft>
                <a:spcPts val="500"/>
              </a:spcAft>
              <a:buFont typeface="Arial" panose="020B0604020202020204" pitchFamily="34" charset="0"/>
              <a:buChar char="•"/>
            </a:pPr>
            <a:r>
              <a:rPr lang="en-GB" sz="2200" b="1" dirty="0"/>
              <a:t>Teach students to: Read. Each question. Carefully. </a:t>
            </a:r>
            <a:r>
              <a:rPr lang="en-GB" sz="2200" dirty="0"/>
              <a:t>My students sometimes get questions wrong because they read half of a question and assume they know what it's asking. Or they read the whole thing but somehow do not see the word not. When you think you have the answer to a question, take an extra few seconds to be sure the question asked what you thought it did.</a:t>
            </a:r>
          </a:p>
          <a:p>
            <a:pPr rtl="0">
              <a:spcBef>
                <a:spcPts val="0"/>
              </a:spcBef>
              <a:spcAft>
                <a:spcPts val="500"/>
              </a:spcAft>
            </a:pPr>
            <a:endParaRPr lang="en-GB" sz="2200" dirty="0"/>
          </a:p>
          <a:p>
            <a:pPr marL="342900" indent="-342900" rtl="0">
              <a:spcBef>
                <a:spcPts val="0"/>
              </a:spcBef>
              <a:spcAft>
                <a:spcPts val="500"/>
              </a:spcAft>
              <a:buFont typeface="Arial" panose="020B0604020202020204" pitchFamily="34" charset="0"/>
              <a:buChar char="•"/>
            </a:pPr>
            <a:r>
              <a:rPr lang="en-GB" sz="2200" b="1" dirty="0"/>
              <a:t>Location can enter into a memory </a:t>
            </a:r>
            <a:r>
              <a:rPr lang="en-GB" sz="2200" dirty="0"/>
              <a:t>when you don't want it to. Researchers tested this idea with a simple experiment. There was some link between memory and location. Changing locations </a:t>
            </a:r>
            <a:r>
              <a:rPr lang="en-GB" sz="2200" u="sng" dirty="0"/>
              <a:t>doesn't have a huge effect </a:t>
            </a:r>
            <a:r>
              <a:rPr lang="en-GB" sz="2200" dirty="0"/>
              <a:t>on memory, but students can try visualising the place where they studied the material they need to remember. </a:t>
            </a:r>
          </a:p>
        </p:txBody>
      </p:sp>
    </p:spTree>
    <p:extLst>
      <p:ext uri="{BB962C8B-B14F-4D97-AF65-F5344CB8AC3E}">
        <p14:creationId xmlns:p14="http://schemas.microsoft.com/office/powerpoint/2010/main" val="2058871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F347EE0-5819-2505-D7A9-80689F9A870A}"/>
              </a:ext>
            </a:extLst>
          </p:cNvPr>
          <p:cNvSpPr txBox="1"/>
          <p:nvPr/>
        </p:nvSpPr>
        <p:spPr>
          <a:xfrm>
            <a:off x="264558" y="179166"/>
            <a:ext cx="8612313" cy="60657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3200" b="1" i="0" u="none" strike="noStrike" kern="1200" cap="none" spc="0" normalizeH="0" baseline="0" noProof="0" dirty="0">
                <a:ln>
                  <a:noFill/>
                </a:ln>
                <a:solidFill>
                  <a:srgbClr val="002060"/>
                </a:solidFill>
                <a:effectLst/>
                <a:uLnTx/>
                <a:uFillTx/>
                <a:latin typeface="Calibri Light" panose="020F0302020204030204"/>
                <a:ea typeface="+mn-ea"/>
                <a:cs typeface="+mn-cs"/>
              </a:rPr>
              <a:t>TAKING TESTS</a:t>
            </a:r>
          </a:p>
          <a:p>
            <a:endParaRPr lang="en-GB" sz="2200" b="1" dirty="0"/>
          </a:p>
          <a:p>
            <a:pPr marL="342900" indent="-342900">
              <a:buFont typeface="Arial" panose="020B0604020202020204" pitchFamily="34" charset="0"/>
              <a:buChar char="•"/>
            </a:pPr>
            <a:r>
              <a:rPr lang="en-GB" sz="2200" b="1" dirty="0"/>
              <a:t>Memories tend to be organised in themes/chunks. </a:t>
            </a:r>
            <a:r>
              <a:rPr lang="en-GB" sz="2200" dirty="0"/>
              <a:t>E.g. see how many animals you can name in sixty seconds. Suppose I gave you a hint, such as "Animals you see on a farm." Can you name any new ones? How about "Animals you'd see in Australia"? Memories can be retrieved in the themes they were encoded in. </a:t>
            </a:r>
          </a:p>
          <a:p>
            <a:endParaRPr lang="en-GB" sz="2200" dirty="0"/>
          </a:p>
          <a:p>
            <a:pPr marL="342900" indent="-342900">
              <a:buFont typeface="Arial" panose="020B0604020202020204" pitchFamily="34" charset="0"/>
              <a:buChar char="•"/>
            </a:pPr>
            <a:r>
              <a:rPr lang="en-GB" sz="2200" b="1" dirty="0"/>
              <a:t>If you're having a hard time figuring out which part of what you've learned is relevant to a question, list the topics you've learned </a:t>
            </a:r>
            <a:r>
              <a:rPr lang="en-GB" sz="2200" dirty="0"/>
              <a:t>on a scrap of paper or the test margin. This will serve the same purpose as my hints: Australian animals, farm animals, and so on. Once you've listed as many topics as you can, go through them one by one to see if they jog any memories to help you interpret and answer the question.</a:t>
            </a:r>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r>
              <a:rPr lang="en-GB" sz="2200" b="1" dirty="0"/>
              <a:t>If you can't remember a fact, come back to the question in five or ten minutes</a:t>
            </a:r>
            <a:r>
              <a:rPr lang="en-GB" sz="2200" dirty="0"/>
              <a:t>. </a:t>
            </a:r>
          </a:p>
        </p:txBody>
      </p:sp>
    </p:spTree>
    <p:extLst>
      <p:ext uri="{BB962C8B-B14F-4D97-AF65-F5344CB8AC3E}">
        <p14:creationId xmlns:p14="http://schemas.microsoft.com/office/powerpoint/2010/main" val="1392271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D66760-7AD8-F768-1F6B-39843C9057BD}"/>
              </a:ext>
            </a:extLst>
          </p:cNvPr>
          <p:cNvPicPr>
            <a:picLocks noChangeAspect="1"/>
          </p:cNvPicPr>
          <p:nvPr/>
        </p:nvPicPr>
        <p:blipFill>
          <a:blip r:embed="rId2"/>
          <a:stretch>
            <a:fillRect/>
          </a:stretch>
        </p:blipFill>
        <p:spPr>
          <a:xfrm>
            <a:off x="3226086" y="2806223"/>
            <a:ext cx="2553694" cy="1642823"/>
          </a:xfrm>
          <a:prstGeom prst="rect">
            <a:avLst/>
          </a:prstGeom>
          <a:ln>
            <a:solidFill>
              <a:schemeClr val="accent1"/>
            </a:solidFill>
          </a:ln>
        </p:spPr>
      </p:pic>
      <p:pic>
        <p:nvPicPr>
          <p:cNvPr id="3074" name="Picture 2" descr="avoid distraction Icon 4197995">
            <a:extLst>
              <a:ext uri="{FF2B5EF4-FFF2-40B4-BE49-F238E27FC236}">
                <a16:creationId xmlns:a16="http://schemas.microsoft.com/office/drawing/2014/main" id="{C4E0FFCA-05E0-E2C4-0134-141CE07D74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8290" y="760286"/>
            <a:ext cx="2080517" cy="208051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BD31758-657B-045D-25CD-F3E77542A6CB}"/>
              </a:ext>
            </a:extLst>
          </p:cNvPr>
          <p:cNvSpPr txBox="1"/>
          <p:nvPr/>
        </p:nvSpPr>
        <p:spPr>
          <a:xfrm>
            <a:off x="5917915" y="2611098"/>
            <a:ext cx="3123344" cy="646331"/>
          </a:xfrm>
          <a:prstGeom prst="rect">
            <a:avLst/>
          </a:prstGeom>
          <a:noFill/>
        </p:spPr>
        <p:txBody>
          <a:bodyPr wrap="square" rtlCol="0">
            <a:spAutoFit/>
          </a:bodyPr>
          <a:lstStyle/>
          <a:p>
            <a:r>
              <a:rPr lang="en-GB" b="1" dirty="0"/>
              <a:t>Stop distractions by</a:t>
            </a:r>
            <a:r>
              <a:rPr lang="en-GB" b="1" dirty="0">
                <a:solidFill>
                  <a:srgbClr val="FF0000"/>
                </a:solidFill>
              </a:rPr>
              <a:t> changing your environment</a:t>
            </a:r>
          </a:p>
        </p:txBody>
      </p:sp>
      <p:pic>
        <p:nvPicPr>
          <p:cNvPr id="3076" name="Picture 4" descr="hand with pen Icon 5885359">
            <a:extLst>
              <a:ext uri="{FF2B5EF4-FFF2-40B4-BE49-F238E27FC236}">
                <a16:creationId xmlns:a16="http://schemas.microsoft.com/office/drawing/2014/main" id="{02EDC313-626A-3C7B-5B09-CF146A77FB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9436" y="3257429"/>
            <a:ext cx="2501757" cy="250175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04DD963-FFB7-975A-C298-1D3AE72681D9}"/>
              </a:ext>
            </a:extLst>
          </p:cNvPr>
          <p:cNvSpPr txBox="1"/>
          <p:nvPr/>
        </p:nvSpPr>
        <p:spPr>
          <a:xfrm>
            <a:off x="541683" y="5469092"/>
            <a:ext cx="3597668" cy="1200329"/>
          </a:xfrm>
          <a:prstGeom prst="rect">
            <a:avLst/>
          </a:prstGeom>
          <a:noFill/>
        </p:spPr>
        <p:txBody>
          <a:bodyPr wrap="square" rtlCol="0">
            <a:spAutoFit/>
          </a:bodyPr>
          <a:lstStyle/>
          <a:p>
            <a:r>
              <a:rPr lang="en-GB" b="1" dirty="0">
                <a:solidFill>
                  <a:srgbClr val="FF0000"/>
                </a:solidFill>
              </a:rPr>
              <a:t>Ignore your brain that tells you to seek out the ‘new’ or the novel </a:t>
            </a:r>
            <a:r>
              <a:rPr lang="en-GB" b="1" dirty="0"/>
              <a:t>and take time to review, reorganise and complete your notes</a:t>
            </a:r>
          </a:p>
        </p:txBody>
      </p:sp>
      <p:pic>
        <p:nvPicPr>
          <p:cNvPr id="3078" name="Picture 6" descr="mind map Icon 5030552">
            <a:extLst>
              <a:ext uri="{FF2B5EF4-FFF2-40B4-BE49-F238E27FC236}">
                <a16:creationId xmlns:a16="http://schemas.microsoft.com/office/drawing/2014/main" id="{E906B07D-13F9-B366-921F-561BAD2C67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216" y="-270301"/>
            <a:ext cx="2249761" cy="22497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151FCA1-A4BA-7D65-A6A6-0836EBE234F3}"/>
              </a:ext>
            </a:extLst>
          </p:cNvPr>
          <p:cNvSpPr txBox="1"/>
          <p:nvPr/>
        </p:nvSpPr>
        <p:spPr>
          <a:xfrm>
            <a:off x="453216" y="1646831"/>
            <a:ext cx="3123344" cy="923330"/>
          </a:xfrm>
          <a:prstGeom prst="rect">
            <a:avLst/>
          </a:prstGeom>
          <a:noFill/>
        </p:spPr>
        <p:txBody>
          <a:bodyPr wrap="square" rtlCol="0">
            <a:spAutoFit/>
          </a:bodyPr>
          <a:lstStyle/>
          <a:p>
            <a:r>
              <a:rPr lang="en-GB" b="1" dirty="0">
                <a:solidFill>
                  <a:srgbClr val="FF0000"/>
                </a:solidFill>
              </a:rPr>
              <a:t>Organise your notes into themes </a:t>
            </a:r>
            <a:r>
              <a:rPr lang="en-GB" b="1" dirty="0"/>
              <a:t>to help you encode and later retrieve information</a:t>
            </a:r>
          </a:p>
        </p:txBody>
      </p:sp>
    </p:spTree>
    <p:extLst>
      <p:ext uri="{BB962C8B-B14F-4D97-AF65-F5344CB8AC3E}">
        <p14:creationId xmlns:p14="http://schemas.microsoft.com/office/powerpoint/2010/main" val="34290512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1381</TotalTime>
  <Words>1318</Words>
  <Application>Microsoft Office PowerPoint</Application>
  <PresentationFormat>On-screen Show (4:3)</PresentationFormat>
  <Paragraphs>62</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Times New Roman</vt:lpstr>
      <vt:lpstr>Office Theme</vt:lpstr>
      <vt:lpstr>Outsmart Your Brain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Stopping distractions</dc:title>
  <dc:creator>Paula Lobo (Staff)</dc:creator>
  <cp:lastModifiedBy>Paula Lobo (Staff)</cp:lastModifiedBy>
  <cp:revision>1</cp:revision>
  <dcterms:created xsi:type="dcterms:W3CDTF">2023-10-24T19:56:41Z</dcterms:created>
  <dcterms:modified xsi:type="dcterms:W3CDTF">2023-10-25T19:46:48Z</dcterms:modified>
</cp:coreProperties>
</file>