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21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506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1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3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35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00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4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602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877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22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463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07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F785F-0BA9-4974-AFAE-F8CCA0EA415C}" type="datetimeFigureOut">
              <a:rPr lang="en-GB" smtClean="0"/>
              <a:t>14/05/2019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21A3C-AB72-487C-AB45-284EE72A0B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30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image" Target="../media/image1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5" Type="http://schemas.openxmlformats.org/officeDocument/2006/relationships/image" Target="../media/image13.png"/><Relationship Id="rId1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14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0481" y="-17466"/>
          <a:ext cx="6817518" cy="91614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2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2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3229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29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229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229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229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6796" y="41510"/>
            <a:ext cx="2049597" cy="168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0831" y="5650469"/>
            <a:ext cx="2178672" cy="139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749" y="1802346"/>
            <a:ext cx="1990943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81" y="5641157"/>
            <a:ext cx="2115140" cy="1406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8743" y="7365830"/>
            <a:ext cx="1917908" cy="15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479" y="7324571"/>
            <a:ext cx="2069511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16" y="3617541"/>
            <a:ext cx="2040753" cy="175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4746" y="3628595"/>
            <a:ext cx="2237013" cy="1745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6796" y="1763110"/>
            <a:ext cx="2136395" cy="1774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587" y="0"/>
            <a:ext cx="2128838" cy="1670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E2D03F-3BB6-4C8B-981B-35387EFE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453" y="8475136"/>
            <a:ext cx="1543050" cy="48683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46FBEAAD-6B01-4071-8D23-491E328CE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1759" y="151451"/>
            <a:ext cx="2137475" cy="1665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43F75950-6067-4429-A61A-0D305186D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2749" y="1981408"/>
            <a:ext cx="2137475" cy="171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8">
            <a:extLst>
              <a:ext uri="{FF2B5EF4-FFF2-40B4-BE49-F238E27FC236}">
                <a16:creationId xmlns:a16="http://schemas.microsoft.com/office/drawing/2014/main" id="{FF0E8A56-3458-411A-8A19-14F4A99B0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1205" y="3693949"/>
            <a:ext cx="2122738" cy="171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2">
            <a:extLst>
              <a:ext uri="{FF2B5EF4-FFF2-40B4-BE49-F238E27FC236}">
                <a16:creationId xmlns:a16="http://schemas.microsoft.com/office/drawing/2014/main" id="{F0A8156B-BB40-413D-A34F-5E234D1E1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3787" y="7518645"/>
            <a:ext cx="1867085" cy="1441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7">
            <a:extLst>
              <a:ext uri="{FF2B5EF4-FFF2-40B4-BE49-F238E27FC236}">
                <a16:creationId xmlns:a16="http://schemas.microsoft.com/office/drawing/2014/main" id="{0527209A-3090-4933-992D-63BB740A4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0715" y="5590343"/>
            <a:ext cx="2113228" cy="167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21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0481" y="-17466"/>
          <a:ext cx="6817518" cy="91614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2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2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3229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29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229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229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229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80" y="75043"/>
            <a:ext cx="2137475" cy="1665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6796" y="41510"/>
            <a:ext cx="2049597" cy="168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070" y="1903462"/>
            <a:ext cx="2137475" cy="171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526" y="3617541"/>
            <a:ext cx="2122738" cy="171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0831" y="5650469"/>
            <a:ext cx="2178672" cy="139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1759" y="1802346"/>
            <a:ext cx="1990943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6393" y="5641157"/>
            <a:ext cx="2115140" cy="1406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108" y="7442237"/>
            <a:ext cx="1867085" cy="1441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8743" y="7365830"/>
            <a:ext cx="1917908" cy="15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4777" y="7304565"/>
            <a:ext cx="2069511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2226" y="3617541"/>
            <a:ext cx="2040753" cy="175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4746" y="3628595"/>
            <a:ext cx="2237013" cy="1745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36" y="5513935"/>
            <a:ext cx="2113228" cy="167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6796" y="1763110"/>
            <a:ext cx="2136395" cy="1774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75043"/>
            <a:ext cx="1524000" cy="305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648167" y="105028"/>
            <a:ext cx="1648484" cy="305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087533" y="105607"/>
            <a:ext cx="1524000" cy="305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33400" y="1903462"/>
            <a:ext cx="1524000" cy="305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2895600" y="1869753"/>
            <a:ext cx="1524000" cy="305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4895230" y="1869753"/>
            <a:ext cx="1524000" cy="305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458806" y="3706633"/>
            <a:ext cx="1446193" cy="200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2934503" y="3706633"/>
            <a:ext cx="1446193" cy="200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5087533" y="3694705"/>
            <a:ext cx="1446193" cy="21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704000" y="5641157"/>
            <a:ext cx="1446193" cy="225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2378744" y="5943600"/>
            <a:ext cx="723096" cy="21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712225" y="5707389"/>
            <a:ext cx="598699" cy="21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933852" y="7543800"/>
            <a:ext cx="723096" cy="21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934503" y="7442237"/>
            <a:ext cx="723096" cy="21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310924" y="7427842"/>
            <a:ext cx="723096" cy="21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icture 19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5597" y="0"/>
            <a:ext cx="2128838" cy="1670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5104495" y="0"/>
            <a:ext cx="1648484" cy="305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74000A-42C4-43B0-B294-8C8DA157E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106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Lobo (Staff)</dc:creator>
  <cp:lastModifiedBy>Paula Lobo (Staff)</cp:lastModifiedBy>
  <cp:revision>2</cp:revision>
  <dcterms:created xsi:type="dcterms:W3CDTF">2019-05-14T12:37:15Z</dcterms:created>
  <dcterms:modified xsi:type="dcterms:W3CDTF">2019-05-14T12:39:05Z</dcterms:modified>
</cp:coreProperties>
</file>