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FF99"/>
    <a:srgbClr val="FFCC99"/>
    <a:srgbClr val="CCCCFF"/>
    <a:srgbClr val="CC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C2BA-6A11-490F-A65E-B009BB8596E9}" type="datetimeFigureOut">
              <a:rPr lang="en-GB" smtClean="0"/>
              <a:t>03/04/2017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3596-A0AA-4781-8796-18F476800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878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C2BA-6A11-490F-A65E-B009BB8596E9}" type="datetimeFigureOut">
              <a:rPr lang="en-GB" smtClean="0"/>
              <a:t>03/04/2017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3596-A0AA-4781-8796-18F476800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455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C2BA-6A11-490F-A65E-B009BB8596E9}" type="datetimeFigureOut">
              <a:rPr lang="en-GB" smtClean="0"/>
              <a:t>03/04/2017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3596-A0AA-4781-8796-18F476800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48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C2BA-6A11-490F-A65E-B009BB8596E9}" type="datetimeFigureOut">
              <a:rPr lang="en-GB" smtClean="0"/>
              <a:t>03/04/2017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3596-A0AA-4781-8796-18F476800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063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C2BA-6A11-490F-A65E-B009BB8596E9}" type="datetimeFigureOut">
              <a:rPr lang="en-GB" smtClean="0"/>
              <a:t>03/04/2017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3596-A0AA-4781-8796-18F476800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029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C2BA-6A11-490F-A65E-B009BB8596E9}" type="datetimeFigureOut">
              <a:rPr lang="en-GB" smtClean="0"/>
              <a:t>03/04/2017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3596-A0AA-4781-8796-18F476800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172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C2BA-6A11-490F-A65E-B009BB8596E9}" type="datetimeFigureOut">
              <a:rPr lang="en-GB" smtClean="0"/>
              <a:t>03/04/2017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3596-A0AA-4781-8796-18F476800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065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C2BA-6A11-490F-A65E-B009BB8596E9}" type="datetimeFigureOut">
              <a:rPr lang="en-GB" smtClean="0"/>
              <a:t>03/04/2017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3596-A0AA-4781-8796-18F476800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C2BA-6A11-490F-A65E-B009BB8596E9}" type="datetimeFigureOut">
              <a:rPr lang="en-GB" smtClean="0"/>
              <a:t>03/04/2017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3596-A0AA-4781-8796-18F476800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7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C2BA-6A11-490F-A65E-B009BB8596E9}" type="datetimeFigureOut">
              <a:rPr lang="en-GB" smtClean="0"/>
              <a:t>03/04/2017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3596-A0AA-4781-8796-18F476800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12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C2BA-6A11-490F-A65E-B009BB8596E9}" type="datetimeFigureOut">
              <a:rPr lang="en-GB" smtClean="0"/>
              <a:t>03/04/2017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3596-A0AA-4781-8796-18F476800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122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8C2BA-6A11-490F-A65E-B009BB8596E9}" type="datetimeFigureOut">
              <a:rPr lang="en-GB" smtClean="0"/>
              <a:t>03/04/2017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13596-A0AA-4781-8796-18F476800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418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aint palette out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248744"/>
            <a:ext cx="6248400" cy="547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russian revolution febru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45473"/>
            <a:ext cx="3505201" cy="260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5002" y="131067"/>
            <a:ext cx="453047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i="1" dirty="0" smtClean="0"/>
              <a:t>Paint by Numbers:</a:t>
            </a:r>
          </a:p>
          <a:p>
            <a:r>
              <a:rPr lang="en-GB" sz="2400" dirty="0" smtClean="0"/>
              <a:t>Causes of the February Revolution </a:t>
            </a:r>
          </a:p>
        </p:txBody>
      </p:sp>
      <p:sp>
        <p:nvSpPr>
          <p:cNvPr id="5" name="Oval 4"/>
          <p:cNvSpPr/>
          <p:nvPr/>
        </p:nvSpPr>
        <p:spPr>
          <a:xfrm>
            <a:off x="3390867" y="4137441"/>
            <a:ext cx="2168271" cy="1981200"/>
          </a:xfrm>
          <a:prstGeom prst="ellipse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World War I    </a:t>
            </a:r>
            <a:r>
              <a:rPr lang="en-GB" sz="36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240" y="190581"/>
            <a:ext cx="213391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0" dirty="0" smtClean="0">
                <a:solidFill>
                  <a:schemeClr val="bg1"/>
                </a:solidFill>
              </a:rPr>
              <a:t>10</a:t>
            </a:r>
            <a:endParaRPr lang="en-GB" sz="15000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160569" y="3366655"/>
            <a:ext cx="1146462" cy="1143000"/>
          </a:xfrm>
          <a:prstGeom prst="ellipse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dirty="0" smtClean="0">
                <a:solidFill>
                  <a:schemeClr val="tx1"/>
                </a:solidFill>
              </a:rPr>
              <a:t>Rasputin</a:t>
            </a:r>
            <a:r>
              <a:rPr lang="en-GB" sz="1600" b="1" dirty="0" smtClean="0">
                <a:solidFill>
                  <a:schemeClr val="tx1"/>
                </a:solidFill>
              </a:rPr>
              <a:t>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984191" y="5141896"/>
            <a:ext cx="1411431" cy="1409700"/>
          </a:xfrm>
          <a:prstGeom prst="ellipse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Rich vs Poor   </a:t>
            </a:r>
            <a:r>
              <a:rPr lang="en-GB" sz="2800" b="1" dirty="0">
                <a:solidFill>
                  <a:schemeClr val="tx1"/>
                </a:solidFill>
              </a:rPr>
              <a:t>2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643255" y="3671709"/>
            <a:ext cx="1411431" cy="1409700"/>
          </a:xfrm>
          <a:prstGeom prst="ellipse">
            <a:avLst/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Size of Empire </a:t>
            </a:r>
            <a:r>
              <a:rPr lang="en-GB" sz="2800" b="1" dirty="0" smtClean="0">
                <a:solidFill>
                  <a:schemeClr val="tx1"/>
                </a:solidFill>
              </a:rPr>
              <a:t>2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056169" y="4708941"/>
            <a:ext cx="1146462" cy="1143000"/>
          </a:xfrm>
          <a:prstGeom prst="ellipse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dirty="0" smtClean="0">
                <a:solidFill>
                  <a:schemeClr val="tx1"/>
                </a:solidFill>
              </a:rPr>
              <a:t>1905 Rev.    </a:t>
            </a:r>
            <a:r>
              <a:rPr lang="en-GB" sz="1600" b="1" dirty="0" smtClean="0">
                <a:solidFill>
                  <a:schemeClr val="tx1"/>
                </a:solidFill>
              </a:rPr>
              <a:t>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275986" y="4137441"/>
            <a:ext cx="1146462" cy="1143000"/>
          </a:xfrm>
          <a:prstGeom prst="ellipse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Bolshevik</a:t>
            </a:r>
            <a:r>
              <a:rPr lang="en-GB" sz="1300" dirty="0" smtClean="0">
                <a:solidFill>
                  <a:schemeClr val="tx1"/>
                </a:solidFill>
              </a:rPr>
              <a:t> Prop.    </a:t>
            </a:r>
            <a:r>
              <a:rPr lang="en-GB" sz="1600" b="1" dirty="0" smtClean="0">
                <a:solidFill>
                  <a:schemeClr val="tx1"/>
                </a:solidFill>
              </a:rPr>
              <a:t>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3800" y="207542"/>
            <a:ext cx="114326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0" dirty="0" smtClean="0"/>
              <a:t>=</a:t>
            </a:r>
            <a:endParaRPr lang="en-GB" sz="15000" dirty="0"/>
          </a:p>
        </p:txBody>
      </p:sp>
    </p:spTree>
    <p:extLst>
      <p:ext uri="{BB962C8B-B14F-4D97-AF65-F5344CB8AC3E}">
        <p14:creationId xmlns:p14="http://schemas.microsoft.com/office/powerpoint/2010/main" val="3010430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32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Paula Lobo</dc:creator>
  <cp:lastModifiedBy>Paula Lobo</cp:lastModifiedBy>
  <cp:revision>3</cp:revision>
  <dcterms:created xsi:type="dcterms:W3CDTF">2017-04-03T18:28:54Z</dcterms:created>
  <dcterms:modified xsi:type="dcterms:W3CDTF">2017-04-03T18:49:41Z</dcterms:modified>
</cp:coreProperties>
</file>