
<file path=[Content_Types].xml><?xml version="1.0" encoding="utf-8"?>
<Types xmlns="http://schemas.openxmlformats.org/package/2006/content-types">
  <Default ContentType="image/gif" Extension="gif"/>
  <Default ContentType="image/jpeg" Extension="jpeg"/>
  <Default ContentType="application/vnd.openxmlformats-package.relationships+xml" Extension="rels"/>
  <Default ContentType="audio/x-wav" Extension="wav"/>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s="http://schemas.openxmlformats.org/officeDocument/2006/sharedTypes" xmlns:r="http://schemas.openxmlformats.org/officeDocument/2006/relationships" saveSubsetFonts="1">
  <p:sldMasterIdLst>
    <p:sldMasterId r:id="rId4" id="2147483648"/>
  </p:sldMasterIdLst>
  <p:sldIdLst>
    <p:sldId r:id="rId5" id="256"/>
    <p:sldId r:id="rId6" id="257"/>
    <p:sldId r:id="rId7" id="258"/>
    <p:sldId r:id="rId8" id="259"/>
    <p:sldId r:id="rId9" id="260"/>
    <p:sldId r:id="rId10" id="261"/>
    <p:sldId r:id="rId11" id="262"/>
    <p:sldId r:id="rId12" id="263"/>
    <p:sldId r:id="rId13" id="264"/>
    <p:sldId r:id="rId14" id="265"/>
    <p:sldId r:id="rId15" id="266"/>
  </p:sldIdLst>
  <p:sldSz cx="9144000" cy="6858000" type="screen4x3"/>
  <p:notesSz xmlns:c="http://schemas.openxmlformats.org/drawingml/2006/chart" xmlns:pic="http://schemas.openxmlformats.org/drawingml/2006/picture" xmlns:dgm="http://schemas.openxmlformats.org/drawingml/2006/diagram" cx="6858000" cy="9144000"/>
  <p:defaultTextStyle xmlns:c="http://schemas.openxmlformats.org/drawingml/2006/chart" xmlns:pic="http://schemas.openxmlformats.org/drawingml/2006/picture" xmlns:dgm="http://schemas.openxmlformats.org/drawingml/2006/diagram">
    <a:defPPr>
      <a:defRPr lang="en-US">
        <a:uFillTx/>
      </a:defRPr>
    </a:defPPr>
    <a:lvl1pPr algn="l" defTabSz="914400" eaLnBrk="1" hangingPunct="1" latinLnBrk="0" marL="0" rtl="0">
      <a:defRPr kern="1200" sz="1800">
        <a:solidFill>
          <a:schemeClr val="tx1"/>
        </a:solidFill>
        <a:uFillTx/>
        <a:latin typeface="+mn-lt"/>
        <a:ea typeface="+mn-ea"/>
        <a:cs typeface="+mn-cs"/>
      </a:defRPr>
    </a:lvl1pPr>
    <a:lvl2pPr algn="l" defTabSz="914400" eaLnBrk="1" hangingPunct="1" latinLnBrk="0" marL="457200" rtl="0">
      <a:defRPr kern="1200" sz="1800">
        <a:solidFill>
          <a:schemeClr val="tx1"/>
        </a:solidFill>
        <a:uFillTx/>
        <a:latin typeface="+mn-lt"/>
        <a:ea typeface="+mn-ea"/>
        <a:cs typeface="+mn-cs"/>
      </a:defRPr>
    </a:lvl2pPr>
    <a:lvl3pPr algn="l" defTabSz="914400" eaLnBrk="1" hangingPunct="1" latinLnBrk="0" marL="914400" rtl="0">
      <a:defRPr kern="1200" sz="1800">
        <a:solidFill>
          <a:schemeClr val="tx1"/>
        </a:solidFill>
        <a:uFillTx/>
        <a:latin typeface="+mn-lt"/>
        <a:ea typeface="+mn-ea"/>
        <a:cs typeface="+mn-cs"/>
      </a:defRPr>
    </a:lvl3pPr>
    <a:lvl4pPr algn="l" defTabSz="914400" eaLnBrk="1" hangingPunct="1" latinLnBrk="0" marL="1371600" rtl="0">
      <a:defRPr kern="1200" sz="1800">
        <a:solidFill>
          <a:schemeClr val="tx1"/>
        </a:solidFill>
        <a:uFillTx/>
        <a:latin typeface="+mn-lt"/>
        <a:ea typeface="+mn-ea"/>
        <a:cs typeface="+mn-cs"/>
      </a:defRPr>
    </a:lvl4pPr>
    <a:lvl5pPr algn="l" defTabSz="914400" eaLnBrk="1" hangingPunct="1" latinLnBrk="0" marL="1828800" rtl="0">
      <a:defRPr kern="1200" sz="1800">
        <a:solidFill>
          <a:schemeClr val="tx1"/>
        </a:solidFill>
        <a:uFillTx/>
        <a:latin typeface="+mn-lt"/>
        <a:ea typeface="+mn-ea"/>
        <a:cs typeface="+mn-cs"/>
      </a:defRPr>
    </a:lvl5pPr>
    <a:lvl6pPr algn="l" defTabSz="914400" eaLnBrk="1" hangingPunct="1" latinLnBrk="0" marL="2286000" rtl="0">
      <a:defRPr kern="1200" sz="1800">
        <a:solidFill>
          <a:schemeClr val="tx1"/>
        </a:solidFill>
        <a:uFillTx/>
        <a:latin typeface="+mn-lt"/>
        <a:ea typeface="+mn-ea"/>
        <a:cs typeface="+mn-cs"/>
      </a:defRPr>
    </a:lvl6pPr>
    <a:lvl7pPr algn="l" defTabSz="914400" eaLnBrk="1" hangingPunct="1" latinLnBrk="0" marL="2743200" rtl="0">
      <a:defRPr kern="1200" sz="1800">
        <a:solidFill>
          <a:schemeClr val="tx1"/>
        </a:solidFill>
        <a:uFillTx/>
        <a:latin typeface="+mn-lt"/>
        <a:ea typeface="+mn-ea"/>
        <a:cs typeface="+mn-cs"/>
      </a:defRPr>
    </a:lvl7pPr>
    <a:lvl8pPr algn="l" defTabSz="914400" eaLnBrk="1" hangingPunct="1" latinLnBrk="0" marL="3200400" rtl="0">
      <a:defRPr kern="1200" sz="1800">
        <a:solidFill>
          <a:schemeClr val="tx1"/>
        </a:solidFill>
        <a:uFillTx/>
        <a:latin typeface="+mn-lt"/>
        <a:ea typeface="+mn-ea"/>
        <a:cs typeface="+mn-cs"/>
      </a:defRPr>
    </a:lvl8pPr>
    <a:lvl9pPr algn="l" defTabSz="914400" eaLnBrk="1" hangingPunct="1" latinLnBrk="0" marL="3657600" rtl="0">
      <a:defRPr kern="1200" sz="1800">
        <a:solidFill>
          <a:schemeClr val="tx1"/>
        </a:solidFill>
        <a:uFillTx/>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s="http://schemas.openxmlformats.org/officeDocument/2006/sharedTypes" xmlns:r="http://schemas.openxmlformats.org/officeDocument/2006/relationships"/>
</file>

<file path=ppt/tableStyles.xml><?xml version="1.0" encoding="utf-8"?>
<a:tblStyleLst xmlns:a="http://schemas.openxmlformats.org/drawingml/2006/main" xmlns:c="http://schemas.openxmlformats.org/drawingml/2006/chart" xmlns:pic="http://schemas.openxmlformats.org/drawingml/2006/picture" xmlns:dgm="http://schemas.openxmlformats.org/drawingml/2006/diagram" xmlns:p="http://schemas.openxmlformats.org/presentationml/2006/main" xmlns:s="http://schemas.openxmlformats.org/officeDocument/2006/sharedTypes" xmlns:r="http://schemas.openxmlformats.org/officeDocument/2006/relationships" def="{5C22544A-7EE6-4342-B048-85BDC9FD1C3A}"/>
</file>

<file path=ppt/viewProps.xml><?xml version="1.0" encoding="utf-8"?>
<p:viewPr xmlns:a="http://schemas.openxmlformats.org/drawingml/2006/main" xmlns:p="http://schemas.openxmlformats.org/presentationml/2006/main" xmlns:s="http://schemas.openxmlformats.org/officeDocument/2006/sharedTypes" xmlns:r="http://schemas.openxmlformats.org/officeDocument/2006/relationships">
  <p:normalViewPr horzBarState="maximized">
    <p:restoredLeft autoAdjust="0" sz="15000"/>
    <p:restoredTop sz="94660"/>
  </p:normalViewPr>
  <p:slideViewPr>
    <p:cSldViewPr snapToGrid="0">
      <p:cViewPr varScale="1">
        <p:scale xmlns:c="http://schemas.openxmlformats.org/drawingml/2006/chart" xmlns:pic="http://schemas.openxmlformats.org/drawingml/2006/picture" xmlns:dgm="http://schemas.openxmlformats.org/drawingml/2006/diagram">
          <a:sx d="100" n="92"/>
          <a:sy d="100" n="92"/>
        </p:scale>
        <p:origin xmlns:c="http://schemas.openxmlformats.org/drawingml/2006/chart" xmlns:pic="http://schemas.openxmlformats.org/drawingml/2006/picture" xmlns:dgm="http://schemas.openxmlformats.org/drawingml/2006/diagram" x="1374" y="90"/>
      </p:cViewPr>
      <p:guideLst>
        <p:guide orient="horz" pos="2160"/>
        <p:guide pos="2880"/>
      </p:guideLst>
    </p:cSldViewPr>
  </p:slideViewPr>
  <p:notesTextViewPr>
    <p:cViewPr>
      <p:scale xmlns:c="http://schemas.openxmlformats.org/drawingml/2006/chart" xmlns:pic="http://schemas.openxmlformats.org/drawingml/2006/picture" xmlns:dgm="http://schemas.openxmlformats.org/drawingml/2006/diagram">
        <a:sx d="1" n="1"/>
        <a:sy d="1" n="1"/>
      </p:scale>
      <p:origin xmlns:c="http://schemas.openxmlformats.org/drawingml/2006/chart" xmlns:pic="http://schemas.openxmlformats.org/drawingml/2006/picture" xmlns:dgm="http://schemas.openxmlformats.org/drawingml/2006/diagram" x="0" y="0"/>
    </p:cViewPr>
  </p:notesTextViewPr>
  <p:gridSpacing xmlns:c="http://schemas.openxmlformats.org/drawingml/2006/chart" xmlns:pic="http://schemas.openxmlformats.org/drawingml/2006/picture" xmlns:dgm="http://schemas.openxmlformats.org/drawingml/2006/diagram" cx="72008" cy="72008"/>
</p:viewPr>
</file>

<file path=ppt/_rels/presentation.xml.rels><?xml version="1.0" standalone="yes" ?><Relationships xmlns="http://schemas.openxmlformats.org/package/2006/relationships"><Relationship Id="rId1" Target="presProps.xml" Type="http://schemas.openxmlformats.org/officeDocument/2006/relationships/presProps"></Relationship><Relationship Id="rId2" Target="tableStyles.xml" Type="http://schemas.openxmlformats.org/officeDocument/2006/relationships/tableStyles"></Relationship><Relationship Id="rId3" Target="viewProps.xml" Type="http://schemas.openxmlformats.org/officeDocument/2006/relationships/viewProps"></Relationship><Relationship Id="rId4" Target="slideMasters/slideMaster1.xml" Type="http://schemas.openxmlformats.org/officeDocument/2006/relationships/slideMaster"></Relationship><Relationship Id="rId5" Target="slides/slide1.xml" Type="http://schemas.openxmlformats.org/officeDocument/2006/relationships/slide"></Relationship><Relationship Id="rId6" Target="slides/slide2.xml" Type="http://schemas.openxmlformats.org/officeDocument/2006/relationships/slide"></Relationship><Relationship Id="rId7" Target="slides/slide3.xml" Type="http://schemas.openxmlformats.org/officeDocument/2006/relationships/slide"></Relationship><Relationship Id="rId8" Target="slides/slide4.xml" Type="http://schemas.openxmlformats.org/officeDocument/2006/relationships/slide"></Relationship><Relationship Id="rId9" Target="slides/slide5.xml" Type="http://schemas.openxmlformats.org/officeDocument/2006/relationships/slide"></Relationship><Relationship Id="rId10" Target="slides/slide6.xml" Type="http://schemas.openxmlformats.org/officeDocument/2006/relationships/slide"></Relationship><Relationship Id="rId11" Target="slides/slide7.xml" Type="http://schemas.openxmlformats.org/officeDocument/2006/relationships/slide"></Relationship><Relationship Id="rId12" Target="slides/slide8.xml" Type="http://schemas.openxmlformats.org/officeDocument/2006/relationships/slide"></Relationship><Relationship Id="rId13" Target="slides/slide9.xml" Type="http://schemas.openxmlformats.org/officeDocument/2006/relationships/slide"></Relationship><Relationship Id="rId14" Target="slides/slide10.xml" Type="http://schemas.openxmlformats.org/officeDocument/2006/relationships/slide"></Relationship><Relationship Id="rId15" Target="slides/slide11.xml" Type="http://schemas.openxmlformats.org/officeDocument/2006/relationships/slide"></Relationship><Relationship Id="rId16" Target="theme/theme1.xml" Type="http://schemas.openxmlformats.org/officeDocument/2006/relationships/theme"></Relationship></Relationships>
</file>

<file path=ppt/slideLayouts/_rels/slideLayout1.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2.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3.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4.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5.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6.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7.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8.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9.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0.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_rels/slideLayout11.xml.rels><?xml version="1.0" standalone="yes" ?><Relationships xmlns="http://schemas.openxmlformats.org/package/2006/relationships"><Relationship Id="rId1" Target="../slideMasters/slideMaster1.xml" Type="http://schemas.openxmlformats.org/officeDocument/2006/relationships/slideMaster"></Relationship></Relationships>
</file>

<file path=ppt/slideLayouts/slideLayout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itle">
  <p:cSld name="Title Slide">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ctrTitle"/>
          </p:nvPr>
        </p:nvSpPr>
        <p:spPr xmlns:c="http://schemas.openxmlformats.org/drawingml/2006/chart" xmlns:pic="http://schemas.openxmlformats.org/drawingml/2006/picture" xmlns:dgm="http://schemas.openxmlformats.org/drawingml/2006/diagram">
          <a:xfrm>
            <a:off x="685800" y="1122363"/>
            <a:ext cx="7772400" cy="2387600"/>
          </a:xfrm>
        </p:spPr>
        <p:txBody xmlns:c="http://schemas.openxmlformats.org/drawingml/2006/chart" xmlns:pic="http://schemas.openxmlformats.org/drawingml/2006/picture" xmlns:dgm="http://schemas.openxmlformats.org/drawingml/2006/diagram">
          <a:bodyPr anchor="b"/>
          <a:lstStyle>
            <a:lvl1pPr algn="ctr">
              <a:defRPr sz="6000">
                <a:uFillTx/>
              </a:defRPr>
            </a:lvl1p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Subtitle 2"/>
          <p:cNvSpPr xmlns:c="http://schemas.openxmlformats.org/drawingml/2006/chart" xmlns:pic="http://schemas.openxmlformats.org/drawingml/2006/picture" xmlns:dgm="http://schemas.openxmlformats.org/drawingml/2006/diagram">
            <a:spLocks noGrp="1"/>
          </p:cNvSpPr>
          <p:nvPr>
            <p:ph idx="1" type="subTitle"/>
          </p:nvPr>
        </p:nvSpPr>
        <p:spPr xmlns:c="http://schemas.openxmlformats.org/drawingml/2006/chart" xmlns:pic="http://schemas.openxmlformats.org/drawingml/2006/picture" xmlns:dgm="http://schemas.openxmlformats.org/drawingml/2006/diagram">
          <a:xfrm>
            <a:off x="1143000" y="3602038"/>
            <a:ext cx="6858000" cy="1655762"/>
          </a:xfrm>
        </p:spPr>
        <p:txBody xmlns:c="http://schemas.openxmlformats.org/drawingml/2006/chart" xmlns:pic="http://schemas.openxmlformats.org/drawingml/2006/picture" xmlns:dgm="http://schemas.openxmlformats.org/drawingml/2006/diagram">
          <a:bodyPr/>
          <a:lstStyle>
            <a:lvl1pPr algn="ctr" indent="0" marL="0">
              <a:buNone/>
              <a:defRPr sz="2400">
                <a:uFillTx/>
              </a:defRPr>
            </a:lvl1pPr>
            <a:lvl2pPr algn="ctr" indent="0" marL="457200">
              <a:buNone/>
              <a:defRPr sz="2000">
                <a:uFillTx/>
              </a:defRPr>
            </a:lvl2pPr>
            <a:lvl3pPr algn="ctr" indent="0" marL="914400">
              <a:buNone/>
              <a:defRPr sz="1800">
                <a:uFillTx/>
              </a:defRPr>
            </a:lvl3pPr>
            <a:lvl4pPr algn="ctr" indent="0" marL="1371600">
              <a:buNone/>
              <a:defRPr sz="1600">
                <a:uFillTx/>
              </a:defRPr>
            </a:lvl4pPr>
            <a:lvl5pPr algn="ctr" indent="0" marL="1828800">
              <a:buNone/>
              <a:defRPr sz="1600">
                <a:uFillTx/>
              </a:defRPr>
            </a:lvl5pPr>
            <a:lvl6pPr algn="ctr" indent="0" marL="2286000">
              <a:buNone/>
              <a:defRPr sz="1600">
                <a:uFillTx/>
              </a:defRPr>
            </a:lvl6pPr>
            <a:lvl7pPr algn="ctr" indent="0" marL="2743200">
              <a:buNone/>
              <a:defRPr sz="1600">
                <a:uFillTx/>
              </a:defRPr>
            </a:lvl7pPr>
            <a:lvl8pPr algn="ctr" indent="0" marL="3200400">
              <a:buNone/>
              <a:defRPr sz="1600">
                <a:uFillTx/>
              </a:defRPr>
            </a:lvl8pPr>
            <a:lvl9pPr algn="ctr" indent="0" marL="3657600">
              <a:buNone/>
              <a:defRPr sz="1600">
                <a:uFillTx/>
              </a:defRPr>
            </a:lvl9pPr>
          </a:lstStyle>
          <a:p>
            <a:r>
              <a:rPr lang="en-US" smtClean="0">
                <a:uFillTx/>
              </a:rPr>
              <a:t>Click to edit Master subtitle style</a:t>
            </a:r>
            <a:endParaRPr dirty="0" lang="en-US">
              <a:uFillTx/>
            </a:endParaRP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2.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obj">
  <p:cSld name="Title and Content">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Content Placeholder 2"/>
          <p:cNvSpPr xmlns:c="http://schemas.openxmlformats.org/drawingml/2006/chart" xmlns:pic="http://schemas.openxmlformats.org/drawingml/2006/picture" xmlns:dgm="http://schemas.openxmlformats.org/drawingml/2006/diagram">
            <a:spLocks noGrp="1"/>
          </p:cNvSpPr>
          <p:nvPr>
            <p:ph idx="1"/>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3.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secHead">
  <p:cSld name="Section Header">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a:xfrm>
            <a:off x="623888" y="1709739"/>
            <a:ext cx="7886700" cy="2852737"/>
          </a:xfrm>
        </p:spPr>
        <p:txBody xmlns:c="http://schemas.openxmlformats.org/drawingml/2006/chart" xmlns:pic="http://schemas.openxmlformats.org/drawingml/2006/picture" xmlns:dgm="http://schemas.openxmlformats.org/drawingml/2006/diagram">
          <a:bodyPr anchor="b"/>
          <a:lstStyle>
            <a:lvl1pPr>
              <a:defRPr sz="6000">
                <a:uFillTx/>
              </a:defRPr>
            </a:lvl1p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Text Placeholder 2"/>
          <p:cNvSpPr xmlns:c="http://schemas.openxmlformats.org/drawingml/2006/chart" xmlns:pic="http://schemas.openxmlformats.org/drawingml/2006/picture" xmlns:dgm="http://schemas.openxmlformats.org/drawingml/2006/diagram">
            <a:spLocks noGrp="1"/>
          </p:cNvSpPr>
          <p:nvPr>
            <p:ph idx="1" type="body"/>
          </p:nvPr>
        </p:nvSpPr>
        <p:spPr xmlns:c="http://schemas.openxmlformats.org/drawingml/2006/chart" xmlns:pic="http://schemas.openxmlformats.org/drawingml/2006/picture" xmlns:dgm="http://schemas.openxmlformats.org/drawingml/2006/diagram">
          <a:xfrm>
            <a:off x="623888" y="4589464"/>
            <a:ext cx="7886700" cy="1500187"/>
          </a:xfrm>
        </p:spPr>
        <p:txBody xmlns:c="http://schemas.openxmlformats.org/drawingml/2006/chart" xmlns:pic="http://schemas.openxmlformats.org/drawingml/2006/picture" xmlns:dgm="http://schemas.openxmlformats.org/drawingml/2006/diagram">
          <a:bodyPr/>
          <a:lstStyle>
            <a:lvl1pPr indent="0" marL="0">
              <a:buNone/>
              <a:defRPr sz="2400">
                <a:solidFill>
                  <a:schemeClr val="tx1"/>
                </a:solidFill>
                <a:uFillTx/>
              </a:defRPr>
            </a:lvl1pPr>
            <a:lvl2pPr indent="0" marL="457200">
              <a:buNone/>
              <a:defRPr sz="2000">
                <a:solidFill>
                  <a:schemeClr val="tx1">
                    <a:tint val="75000"/>
                  </a:schemeClr>
                </a:solidFill>
                <a:uFillTx/>
              </a:defRPr>
            </a:lvl2pPr>
            <a:lvl3pPr indent="0" marL="914400">
              <a:buNone/>
              <a:defRPr sz="1800">
                <a:solidFill>
                  <a:schemeClr val="tx1">
                    <a:tint val="75000"/>
                  </a:schemeClr>
                </a:solidFill>
                <a:uFillTx/>
              </a:defRPr>
            </a:lvl3pPr>
            <a:lvl4pPr indent="0" marL="1371600">
              <a:buNone/>
              <a:defRPr sz="1600">
                <a:solidFill>
                  <a:schemeClr val="tx1">
                    <a:tint val="75000"/>
                  </a:schemeClr>
                </a:solidFill>
                <a:uFillTx/>
              </a:defRPr>
            </a:lvl4pPr>
            <a:lvl5pPr indent="0" marL="1828800">
              <a:buNone/>
              <a:defRPr sz="1600">
                <a:solidFill>
                  <a:schemeClr val="tx1">
                    <a:tint val="75000"/>
                  </a:schemeClr>
                </a:solidFill>
                <a:uFillTx/>
              </a:defRPr>
            </a:lvl5pPr>
            <a:lvl6pPr indent="0" marL="2286000">
              <a:buNone/>
              <a:defRPr sz="1600">
                <a:solidFill>
                  <a:schemeClr val="tx1">
                    <a:tint val="75000"/>
                  </a:schemeClr>
                </a:solidFill>
                <a:uFillTx/>
              </a:defRPr>
            </a:lvl6pPr>
            <a:lvl7pPr indent="0" marL="2743200">
              <a:buNone/>
              <a:defRPr sz="1600">
                <a:solidFill>
                  <a:schemeClr val="tx1">
                    <a:tint val="75000"/>
                  </a:schemeClr>
                </a:solidFill>
                <a:uFillTx/>
              </a:defRPr>
            </a:lvl7pPr>
            <a:lvl8pPr indent="0" marL="3200400">
              <a:buNone/>
              <a:defRPr sz="1600">
                <a:solidFill>
                  <a:schemeClr val="tx1">
                    <a:tint val="75000"/>
                  </a:schemeClr>
                </a:solidFill>
                <a:uFillTx/>
              </a:defRPr>
            </a:lvl8pPr>
            <a:lvl9pPr indent="0" marL="3657600">
              <a:buNone/>
              <a:defRPr sz="1600">
                <a:solidFill>
                  <a:schemeClr val="tx1">
                    <a:tint val="75000"/>
                  </a:schemeClr>
                </a:solidFill>
                <a:uFillTx/>
              </a:defRPr>
            </a:lvl9pPr>
          </a:lstStyle>
          <a:p>
            <a:pPr lvl="0"/>
            <a:r>
              <a:rPr lang="en-US" smtClean="0">
                <a:uFillTx/>
              </a:rPr>
              <a:t>Click to edit Master text styles</a:t>
            </a: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4.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Obj">
  <p:cSld name="Two Content">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Content Placeholder 2"/>
          <p:cNvSpPr xmlns:c="http://schemas.openxmlformats.org/drawingml/2006/chart" xmlns:pic="http://schemas.openxmlformats.org/drawingml/2006/picture" xmlns:dgm="http://schemas.openxmlformats.org/drawingml/2006/diagram">
            <a:spLocks noGrp="1"/>
          </p:cNvSpPr>
          <p:nvPr>
            <p:ph idx="1" sz="half"/>
          </p:nvPr>
        </p:nvSpPr>
        <p:spPr xmlns:c="http://schemas.openxmlformats.org/drawingml/2006/chart" xmlns:pic="http://schemas.openxmlformats.org/drawingml/2006/picture" xmlns:dgm="http://schemas.openxmlformats.org/drawingml/2006/diagram">
          <a:xfrm>
            <a:off x="628650" y="1825625"/>
            <a:ext cx="3886200" cy="4351338"/>
          </a:xfrm>
        </p:spPr>
        <p:txBody xmlns:c="http://schemas.openxmlformats.org/drawingml/2006/chart" xmlns:pic="http://schemas.openxmlformats.org/drawingml/2006/picture" xmlns:dgm="http://schemas.openxmlformats.org/drawingml/2006/diagram">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Content Placeholder 3"/>
          <p:cNvSpPr xmlns:c="http://schemas.openxmlformats.org/drawingml/2006/chart" xmlns:pic="http://schemas.openxmlformats.org/drawingml/2006/picture" xmlns:dgm="http://schemas.openxmlformats.org/drawingml/2006/diagram">
            <a:spLocks noGrp="1"/>
          </p:cNvSpPr>
          <p:nvPr>
            <p:ph idx="2" sz="half"/>
          </p:nvPr>
        </p:nvSpPr>
        <p:spPr xmlns:c="http://schemas.openxmlformats.org/drawingml/2006/chart" xmlns:pic="http://schemas.openxmlformats.org/drawingml/2006/picture" xmlns:dgm="http://schemas.openxmlformats.org/drawingml/2006/diagram">
          <a:xfrm>
            <a:off x="4629150" y="1825625"/>
            <a:ext cx="3886200" cy="4351338"/>
          </a:xfrm>
        </p:spPr>
        <p:txBody xmlns:c="http://schemas.openxmlformats.org/drawingml/2006/chart" xmlns:pic="http://schemas.openxmlformats.org/drawingml/2006/picture" xmlns:dgm="http://schemas.openxmlformats.org/drawingml/2006/diagram">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5" name="Date Placeholder 4"/>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6" name="Footer Placeholder 5"/>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7" name="Slide Number Placeholder 6"/>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5.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woTxTwoObj">
  <p:cSld name="Comparison">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a:xfrm>
            <a:off x="629841" y="365126"/>
            <a:ext cx="7886700" cy="1325563"/>
          </a:xfrm>
        </p:spPr>
        <p:txBody xmlns:c="http://schemas.openxmlformats.org/drawingml/2006/chart" xmlns:pic="http://schemas.openxmlformats.org/drawingml/2006/picture" xmlns:dgm="http://schemas.openxmlformats.org/drawingml/2006/diagram">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Text Placeholder 2"/>
          <p:cNvSpPr xmlns:c="http://schemas.openxmlformats.org/drawingml/2006/chart" xmlns:pic="http://schemas.openxmlformats.org/drawingml/2006/picture" xmlns:dgm="http://schemas.openxmlformats.org/drawingml/2006/diagram">
            <a:spLocks noGrp="1"/>
          </p:cNvSpPr>
          <p:nvPr>
            <p:ph idx="1" type="body"/>
          </p:nvPr>
        </p:nvSpPr>
        <p:spPr xmlns:c="http://schemas.openxmlformats.org/drawingml/2006/chart" xmlns:pic="http://schemas.openxmlformats.org/drawingml/2006/picture" xmlns:dgm="http://schemas.openxmlformats.org/drawingml/2006/diagram">
          <a:xfrm>
            <a:off x="629842" y="1681163"/>
            <a:ext cx="3868340" cy="823912"/>
          </a:xfrm>
        </p:spPr>
        <p:txBody xmlns:c="http://schemas.openxmlformats.org/drawingml/2006/chart" xmlns:pic="http://schemas.openxmlformats.org/drawingml/2006/picture" xmlns:dgm="http://schemas.openxmlformats.org/drawingml/2006/diagram">
          <a:bodyPr anchor="b"/>
          <a:lstStyle>
            <a:lvl1pPr indent="0" marL="0">
              <a:buNone/>
              <a:defRPr b="1" sz="2400">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smtClean="0">
                <a:uFillTx/>
              </a:rPr>
              <a:t>Click to edit Master text styles</a:t>
            </a:r>
          </a:p>
        </p:txBody>
      </p:sp>
      <p:sp>
        <p:nvSpPr>
          <p:cNvPr xmlns:c="http://schemas.openxmlformats.org/drawingml/2006/chart" xmlns:pic="http://schemas.openxmlformats.org/drawingml/2006/picture" xmlns:dgm="http://schemas.openxmlformats.org/drawingml/2006/diagram" id="4" name="Content Placeholder 3"/>
          <p:cNvSpPr xmlns:c="http://schemas.openxmlformats.org/drawingml/2006/chart" xmlns:pic="http://schemas.openxmlformats.org/drawingml/2006/picture" xmlns:dgm="http://schemas.openxmlformats.org/drawingml/2006/diagram">
            <a:spLocks noGrp="1"/>
          </p:cNvSpPr>
          <p:nvPr>
            <p:ph idx="2" sz="half"/>
          </p:nvPr>
        </p:nvSpPr>
        <p:spPr xmlns:c="http://schemas.openxmlformats.org/drawingml/2006/chart" xmlns:pic="http://schemas.openxmlformats.org/drawingml/2006/picture" xmlns:dgm="http://schemas.openxmlformats.org/drawingml/2006/diagram">
          <a:xfrm>
            <a:off x="629842" y="2505075"/>
            <a:ext cx="3868340" cy="3684588"/>
          </a:xfrm>
        </p:spPr>
        <p:txBody xmlns:c="http://schemas.openxmlformats.org/drawingml/2006/chart" xmlns:pic="http://schemas.openxmlformats.org/drawingml/2006/picture" xmlns:dgm="http://schemas.openxmlformats.org/drawingml/2006/diagram">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5" name="Text Placeholder 4"/>
          <p:cNvSpPr xmlns:c="http://schemas.openxmlformats.org/drawingml/2006/chart" xmlns:pic="http://schemas.openxmlformats.org/drawingml/2006/picture" xmlns:dgm="http://schemas.openxmlformats.org/drawingml/2006/diagram">
            <a:spLocks noGrp="1"/>
          </p:cNvSpPr>
          <p:nvPr>
            <p:ph idx="3" sz="quarter" type="body"/>
          </p:nvPr>
        </p:nvSpPr>
        <p:spPr xmlns:c="http://schemas.openxmlformats.org/drawingml/2006/chart" xmlns:pic="http://schemas.openxmlformats.org/drawingml/2006/picture" xmlns:dgm="http://schemas.openxmlformats.org/drawingml/2006/diagram">
          <a:xfrm>
            <a:off x="4629150" y="1681163"/>
            <a:ext cx="3887391" cy="823912"/>
          </a:xfrm>
        </p:spPr>
        <p:txBody xmlns:c="http://schemas.openxmlformats.org/drawingml/2006/chart" xmlns:pic="http://schemas.openxmlformats.org/drawingml/2006/picture" xmlns:dgm="http://schemas.openxmlformats.org/drawingml/2006/diagram">
          <a:bodyPr anchor="b"/>
          <a:lstStyle>
            <a:lvl1pPr indent="0" marL="0">
              <a:buNone/>
              <a:defRPr b="1" sz="2400">
                <a:uFillTx/>
              </a:defRPr>
            </a:lvl1pPr>
            <a:lvl2pPr indent="0" marL="457200">
              <a:buNone/>
              <a:defRPr b="1" sz="2000">
                <a:uFillTx/>
              </a:defRPr>
            </a:lvl2pPr>
            <a:lvl3pPr indent="0" marL="914400">
              <a:buNone/>
              <a:defRPr b="1" sz="1800">
                <a:uFillTx/>
              </a:defRPr>
            </a:lvl3pPr>
            <a:lvl4pPr indent="0" marL="1371600">
              <a:buNone/>
              <a:defRPr b="1" sz="1600">
                <a:uFillTx/>
              </a:defRPr>
            </a:lvl4pPr>
            <a:lvl5pPr indent="0" marL="1828800">
              <a:buNone/>
              <a:defRPr b="1" sz="1600">
                <a:uFillTx/>
              </a:defRPr>
            </a:lvl5pPr>
            <a:lvl6pPr indent="0" marL="2286000">
              <a:buNone/>
              <a:defRPr b="1" sz="1600">
                <a:uFillTx/>
              </a:defRPr>
            </a:lvl6pPr>
            <a:lvl7pPr indent="0" marL="2743200">
              <a:buNone/>
              <a:defRPr b="1" sz="1600">
                <a:uFillTx/>
              </a:defRPr>
            </a:lvl7pPr>
            <a:lvl8pPr indent="0" marL="3200400">
              <a:buNone/>
              <a:defRPr b="1" sz="1600">
                <a:uFillTx/>
              </a:defRPr>
            </a:lvl8pPr>
            <a:lvl9pPr indent="0" marL="3657600">
              <a:buNone/>
              <a:defRPr b="1" sz="1600">
                <a:uFillTx/>
              </a:defRPr>
            </a:lvl9pPr>
          </a:lstStyle>
          <a:p>
            <a:pPr lvl="0"/>
            <a:r>
              <a:rPr lang="en-US" smtClean="0">
                <a:uFillTx/>
              </a:rPr>
              <a:t>Click to edit Master text styles</a:t>
            </a:r>
          </a:p>
        </p:txBody>
      </p:sp>
      <p:sp>
        <p:nvSpPr>
          <p:cNvPr xmlns:c="http://schemas.openxmlformats.org/drawingml/2006/chart" xmlns:pic="http://schemas.openxmlformats.org/drawingml/2006/picture" xmlns:dgm="http://schemas.openxmlformats.org/drawingml/2006/diagram" id="6" name="Content Placeholder 5"/>
          <p:cNvSpPr xmlns:c="http://schemas.openxmlformats.org/drawingml/2006/chart" xmlns:pic="http://schemas.openxmlformats.org/drawingml/2006/picture" xmlns:dgm="http://schemas.openxmlformats.org/drawingml/2006/diagram">
            <a:spLocks noGrp="1"/>
          </p:cNvSpPr>
          <p:nvPr>
            <p:ph idx="4" sz="quarter"/>
          </p:nvPr>
        </p:nvSpPr>
        <p:spPr xmlns:c="http://schemas.openxmlformats.org/drawingml/2006/chart" xmlns:pic="http://schemas.openxmlformats.org/drawingml/2006/picture" xmlns:dgm="http://schemas.openxmlformats.org/drawingml/2006/diagram">
          <a:xfrm>
            <a:off x="4629150" y="2505075"/>
            <a:ext cx="3887391" cy="3684588"/>
          </a:xfrm>
        </p:spPr>
        <p:txBody xmlns:c="http://schemas.openxmlformats.org/drawingml/2006/chart" xmlns:pic="http://schemas.openxmlformats.org/drawingml/2006/picture" xmlns:dgm="http://schemas.openxmlformats.org/drawingml/2006/diagram">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7" name="Date Placeholder 6"/>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8" name="Footer Placeholder 7"/>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9" name="Slide Number Placeholder 8"/>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6.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titleOnly">
  <p:cSld name="Title Only">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Date Placeholder 2"/>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4" name="Footer Placeholder 3"/>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5" name="Slide Number Placeholder 4"/>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7.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blank">
  <p:cSld name="Blank">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Date Placeholder 1"/>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3" name="Footer Placeholder 2"/>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4" name="Slide Number Placeholder 3"/>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8.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objTx">
  <p:cSld name="Content with Caption">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a:xfrm>
            <a:off x="629841" y="457200"/>
            <a:ext cx="2949178" cy="1600200"/>
          </a:xfrm>
        </p:spPr>
        <p:txBody xmlns:c="http://schemas.openxmlformats.org/drawingml/2006/chart" xmlns:pic="http://schemas.openxmlformats.org/drawingml/2006/picture" xmlns:dgm="http://schemas.openxmlformats.org/drawingml/2006/diagram">
          <a:bodyPr anchor="b"/>
          <a:lstStyle>
            <a:lvl1pPr>
              <a:defRPr sz="3200">
                <a:uFillTx/>
              </a:defRPr>
            </a:lvl1p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Content Placeholder 2"/>
          <p:cNvSpPr xmlns:c="http://schemas.openxmlformats.org/drawingml/2006/chart" xmlns:pic="http://schemas.openxmlformats.org/drawingml/2006/picture" xmlns:dgm="http://schemas.openxmlformats.org/drawingml/2006/diagram">
            <a:spLocks noGrp="1"/>
          </p:cNvSpPr>
          <p:nvPr>
            <p:ph idx="1"/>
          </p:nvPr>
        </p:nvSpPr>
        <p:spPr xmlns:c="http://schemas.openxmlformats.org/drawingml/2006/chart" xmlns:pic="http://schemas.openxmlformats.org/drawingml/2006/picture" xmlns:dgm="http://schemas.openxmlformats.org/drawingml/2006/diagram">
          <a:xfrm>
            <a:off x="3887391" y="987426"/>
            <a:ext cx="4629150" cy="4873625"/>
          </a:xfrm>
        </p:spPr>
        <p:txBody xmlns:c="http://schemas.openxmlformats.org/drawingml/2006/chart" xmlns:pic="http://schemas.openxmlformats.org/drawingml/2006/picture" xmlns:dgm="http://schemas.openxmlformats.org/drawingml/2006/diagram">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Text Placeholder 3"/>
          <p:cNvSpPr xmlns:c="http://schemas.openxmlformats.org/drawingml/2006/chart" xmlns:pic="http://schemas.openxmlformats.org/drawingml/2006/picture" xmlns:dgm="http://schemas.openxmlformats.org/drawingml/2006/diagram">
            <a:spLocks noGrp="1"/>
          </p:cNvSpPr>
          <p:nvPr>
            <p:ph idx="2" sz="half" type="body"/>
          </p:nvPr>
        </p:nvSpPr>
        <p:spPr xmlns:c="http://schemas.openxmlformats.org/drawingml/2006/chart" xmlns:pic="http://schemas.openxmlformats.org/drawingml/2006/picture" xmlns:dgm="http://schemas.openxmlformats.org/drawingml/2006/diagram">
          <a:xfrm>
            <a:off x="629841" y="2057400"/>
            <a:ext cx="2949178" cy="3811588"/>
          </a:xfrm>
        </p:spPr>
        <p:txBody xmlns:c="http://schemas.openxmlformats.org/drawingml/2006/chart" xmlns:pic="http://schemas.openxmlformats.org/drawingml/2006/picture" xmlns:dgm="http://schemas.openxmlformats.org/drawingml/2006/diagram">
          <a:bodyPr/>
          <a:lstStyle>
            <a:lvl1pPr indent="0" marL="0">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smtClean="0">
                <a:uFillTx/>
              </a:rPr>
              <a:t>Click to edit Master text styles</a:t>
            </a:r>
          </a:p>
        </p:txBody>
      </p:sp>
      <p:sp>
        <p:nvSpPr>
          <p:cNvPr xmlns:c="http://schemas.openxmlformats.org/drawingml/2006/chart" xmlns:pic="http://schemas.openxmlformats.org/drawingml/2006/picture" xmlns:dgm="http://schemas.openxmlformats.org/drawingml/2006/diagram" id="5" name="Date Placeholder 4"/>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6" name="Footer Placeholder 5"/>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7" name="Slide Number Placeholder 6"/>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9.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picTx">
  <p:cSld name="Picture with Caption">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a:xfrm>
            <a:off x="629841" y="457200"/>
            <a:ext cx="2949178" cy="1600200"/>
          </a:xfrm>
        </p:spPr>
        <p:txBody xmlns:c="http://schemas.openxmlformats.org/drawingml/2006/chart" xmlns:pic="http://schemas.openxmlformats.org/drawingml/2006/picture" xmlns:dgm="http://schemas.openxmlformats.org/drawingml/2006/diagram">
          <a:bodyPr anchor="b"/>
          <a:lstStyle>
            <a:lvl1pPr>
              <a:defRPr sz="3200">
                <a:uFillTx/>
              </a:defRPr>
            </a:lvl1p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Picture Placeholder 2"/>
          <p:cNvSpPr xmlns:c="http://schemas.openxmlformats.org/drawingml/2006/chart" xmlns:pic="http://schemas.openxmlformats.org/drawingml/2006/picture" xmlns:dgm="http://schemas.openxmlformats.org/drawingml/2006/diagram">
            <a:spLocks noChangeAspect="1" noGrp="1"/>
          </p:cNvSpPr>
          <p:nvPr>
            <p:ph idx="1" type="pic"/>
          </p:nvPr>
        </p:nvSpPr>
        <p:spPr xmlns:c="http://schemas.openxmlformats.org/drawingml/2006/chart" xmlns:pic="http://schemas.openxmlformats.org/drawingml/2006/picture" xmlns:dgm="http://schemas.openxmlformats.org/drawingml/2006/diagram">
          <a:xfrm>
            <a:off x="3887391" y="987426"/>
            <a:ext cx="4629150" cy="4873625"/>
          </a:xfrm>
        </p:spPr>
        <p:txBody xmlns:c="http://schemas.openxmlformats.org/drawingml/2006/chart" xmlns:pic="http://schemas.openxmlformats.org/drawingml/2006/picture" xmlns:dgm="http://schemas.openxmlformats.org/drawingml/2006/diagram">
          <a:bodyPr anchor="t"/>
          <a:lstStyle>
            <a:lvl1pPr indent="0" marL="0">
              <a:buNone/>
              <a:defRPr sz="3200">
                <a:uFillTx/>
              </a:defRPr>
            </a:lvl1pPr>
            <a:lvl2pPr indent="0" marL="457200">
              <a:buNone/>
              <a:defRPr sz="2800">
                <a:uFillTx/>
              </a:defRPr>
            </a:lvl2pPr>
            <a:lvl3pPr indent="0" marL="914400">
              <a:buNone/>
              <a:defRPr sz="2400">
                <a:uFillTx/>
              </a:defRPr>
            </a:lvl3pPr>
            <a:lvl4pPr indent="0" marL="1371600">
              <a:buNone/>
              <a:defRPr sz="2000">
                <a:uFillTx/>
              </a:defRPr>
            </a:lvl4pPr>
            <a:lvl5pPr indent="0" marL="1828800">
              <a:buNone/>
              <a:defRPr sz="2000">
                <a:uFillTx/>
              </a:defRPr>
            </a:lvl5pPr>
            <a:lvl6pPr indent="0" marL="2286000">
              <a:buNone/>
              <a:defRPr sz="2000">
                <a:uFillTx/>
              </a:defRPr>
            </a:lvl6pPr>
            <a:lvl7pPr indent="0" marL="2743200">
              <a:buNone/>
              <a:defRPr sz="2000">
                <a:uFillTx/>
              </a:defRPr>
            </a:lvl7pPr>
            <a:lvl8pPr indent="0" marL="3200400">
              <a:buNone/>
              <a:defRPr sz="2000">
                <a:uFillTx/>
              </a:defRPr>
            </a:lvl8pPr>
            <a:lvl9pPr indent="0" marL="3657600">
              <a:buNone/>
              <a:defRPr sz="2000">
                <a:uFillTx/>
              </a:defRPr>
            </a:lvl9pPr>
          </a:lstStyle>
          <a:p>
            <a:r>
              <a:rPr lang="en-US" smtClean="0">
                <a:uFillTx/>
              </a:rPr>
              <a:t>Click icon to add picture</a:t>
            </a:r>
            <a:endParaRPr dirty="0" lang="en-US">
              <a:uFillTx/>
            </a:endParaRPr>
          </a:p>
        </p:txBody>
      </p:sp>
      <p:sp>
        <p:nvSpPr>
          <p:cNvPr xmlns:c="http://schemas.openxmlformats.org/drawingml/2006/chart" xmlns:pic="http://schemas.openxmlformats.org/drawingml/2006/picture" xmlns:dgm="http://schemas.openxmlformats.org/drawingml/2006/diagram" id="4" name="Text Placeholder 3"/>
          <p:cNvSpPr xmlns:c="http://schemas.openxmlformats.org/drawingml/2006/chart" xmlns:pic="http://schemas.openxmlformats.org/drawingml/2006/picture" xmlns:dgm="http://schemas.openxmlformats.org/drawingml/2006/diagram">
            <a:spLocks noGrp="1"/>
          </p:cNvSpPr>
          <p:nvPr>
            <p:ph idx="2" sz="half" type="body"/>
          </p:nvPr>
        </p:nvSpPr>
        <p:spPr xmlns:c="http://schemas.openxmlformats.org/drawingml/2006/chart" xmlns:pic="http://schemas.openxmlformats.org/drawingml/2006/picture" xmlns:dgm="http://schemas.openxmlformats.org/drawingml/2006/diagram">
          <a:xfrm>
            <a:off x="629841" y="2057400"/>
            <a:ext cx="2949178" cy="3811588"/>
          </a:xfrm>
        </p:spPr>
        <p:txBody xmlns:c="http://schemas.openxmlformats.org/drawingml/2006/chart" xmlns:pic="http://schemas.openxmlformats.org/drawingml/2006/picture" xmlns:dgm="http://schemas.openxmlformats.org/drawingml/2006/diagram">
          <a:bodyPr/>
          <a:lstStyle>
            <a:lvl1pPr indent="0" marL="0">
              <a:buNone/>
              <a:defRPr sz="1600">
                <a:uFillTx/>
              </a:defRPr>
            </a:lvl1pPr>
            <a:lvl2pPr indent="0" marL="457200">
              <a:buNone/>
              <a:defRPr sz="1400">
                <a:uFillTx/>
              </a:defRPr>
            </a:lvl2pPr>
            <a:lvl3pPr indent="0" marL="914400">
              <a:buNone/>
              <a:defRPr sz="1200">
                <a:uFillTx/>
              </a:defRPr>
            </a:lvl3pPr>
            <a:lvl4pPr indent="0" marL="1371600">
              <a:buNone/>
              <a:defRPr sz="1000">
                <a:uFillTx/>
              </a:defRPr>
            </a:lvl4pPr>
            <a:lvl5pPr indent="0" marL="1828800">
              <a:buNone/>
              <a:defRPr sz="1000">
                <a:uFillTx/>
              </a:defRPr>
            </a:lvl5pPr>
            <a:lvl6pPr indent="0" marL="2286000">
              <a:buNone/>
              <a:defRPr sz="1000">
                <a:uFillTx/>
              </a:defRPr>
            </a:lvl6pPr>
            <a:lvl7pPr indent="0" marL="2743200">
              <a:buNone/>
              <a:defRPr sz="1000">
                <a:uFillTx/>
              </a:defRPr>
            </a:lvl7pPr>
            <a:lvl8pPr indent="0" marL="3200400">
              <a:buNone/>
              <a:defRPr sz="1000">
                <a:uFillTx/>
              </a:defRPr>
            </a:lvl8pPr>
            <a:lvl9pPr indent="0" marL="3657600">
              <a:buNone/>
              <a:defRPr sz="1000">
                <a:uFillTx/>
              </a:defRPr>
            </a:lvl9pPr>
          </a:lstStyle>
          <a:p>
            <a:pPr lvl="0"/>
            <a:r>
              <a:rPr lang="en-US" smtClean="0">
                <a:uFillTx/>
              </a:rPr>
              <a:t>Click to edit Master text styles</a:t>
            </a:r>
          </a:p>
        </p:txBody>
      </p:sp>
      <p:sp>
        <p:nvSpPr>
          <p:cNvPr xmlns:c="http://schemas.openxmlformats.org/drawingml/2006/chart" xmlns:pic="http://schemas.openxmlformats.org/drawingml/2006/picture" xmlns:dgm="http://schemas.openxmlformats.org/drawingml/2006/diagram" id="5" name="Date Placeholder 4"/>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6" name="Footer Placeholder 5"/>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7" name="Slide Number Placeholder 6"/>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10.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vertTx">
  <p:cSld name="Title and Vertical Text">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Vertical Text Placeholder 2"/>
          <p:cNvSpPr xmlns:c="http://schemas.openxmlformats.org/drawingml/2006/chart" xmlns:pic="http://schemas.openxmlformats.org/drawingml/2006/picture" xmlns:dgm="http://schemas.openxmlformats.org/drawingml/2006/diagram">
            <a:spLocks noGrp="1"/>
          </p:cNvSpPr>
          <p:nvPr>
            <p:ph idx="1" orient="vert" type="body"/>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Layouts/slideLayout11.xml><?xml version="1.0" encoding="utf-8"?>
<p:sldLayout xmlns:a="http://schemas.openxmlformats.org/drawingml/2006/main" xmlns:p="http://schemas.openxmlformats.org/presentationml/2006/main" xmlns:s="http://schemas.openxmlformats.org/officeDocument/2006/sharedTypes" xmlns:r="http://schemas.openxmlformats.org/officeDocument/2006/relationships" preserve="1" type="vertTitleAndTx">
  <p:cSld name="Vertical Title and Text">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Vertical Title 1"/>
          <p:cNvSpPr xmlns:c="http://schemas.openxmlformats.org/drawingml/2006/chart" xmlns:pic="http://schemas.openxmlformats.org/drawingml/2006/picture" xmlns:dgm="http://schemas.openxmlformats.org/drawingml/2006/diagram">
            <a:spLocks noGrp="1"/>
          </p:cNvSpPr>
          <p:nvPr>
            <p:ph orient="vert" type="title"/>
          </p:nvPr>
        </p:nvSpPr>
        <p:spPr xmlns:c="http://schemas.openxmlformats.org/drawingml/2006/chart" xmlns:pic="http://schemas.openxmlformats.org/drawingml/2006/picture" xmlns:dgm="http://schemas.openxmlformats.org/drawingml/2006/diagram">
          <a:xfrm>
            <a:off x="6543675" y="365125"/>
            <a:ext cx="1971675" cy="5811838"/>
          </a:xfrm>
        </p:spPr>
        <p:txBody xmlns:c="http://schemas.openxmlformats.org/drawingml/2006/chart" xmlns:pic="http://schemas.openxmlformats.org/drawingml/2006/picture" xmlns:dgm="http://schemas.openxmlformats.org/drawingml/2006/diagram">
          <a:bodyPr vert="eaVert"/>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Vertical Text Placeholder 2"/>
          <p:cNvSpPr xmlns:c="http://schemas.openxmlformats.org/drawingml/2006/chart" xmlns:pic="http://schemas.openxmlformats.org/drawingml/2006/picture" xmlns:dgm="http://schemas.openxmlformats.org/drawingml/2006/diagram">
            <a:spLocks noGrp="1"/>
          </p:cNvSpPr>
          <p:nvPr>
            <p:ph idx="1" orient="vert" type="body"/>
          </p:nvPr>
        </p:nvSpPr>
        <p:spPr xmlns:c="http://schemas.openxmlformats.org/drawingml/2006/chart" xmlns:pic="http://schemas.openxmlformats.org/drawingml/2006/picture" xmlns:dgm="http://schemas.openxmlformats.org/drawingml/2006/diagram">
          <a:xfrm>
            <a:off x="628650" y="365125"/>
            <a:ext cx="5800725" cy="5811838"/>
          </a:xfrm>
        </p:spPr>
        <p:txBody xmlns:c="http://schemas.openxmlformats.org/drawingml/2006/chart" xmlns:pic="http://schemas.openxmlformats.org/drawingml/2006/picture" xmlns:dgm="http://schemas.openxmlformats.org/drawingml/2006/diagram">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10" sz="half" type="dt"/>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11" sz="quarter" type="ftr"/>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12" sz="quarter" type="sldNum"/>
          </p:nvPr>
        </p:nvSpPr>
        <p:spPr xmlns:c="http://schemas.openxmlformats.org/drawingml/2006/chart" xmlns:pic="http://schemas.openxmlformats.org/drawingml/2006/picture" xmlns:dgm="http://schemas.openxmlformats.org/drawingml/2006/diagram"/>
        <p:txBody xmlns:c="http://schemas.openxmlformats.org/drawingml/2006/chart" xmlns:pic="http://schemas.openxmlformats.org/drawingml/2006/picture" xmlns:dgm="http://schemas.openxmlformats.org/drawingml/2006/diagram">
          <a:bodyPr/>
          <a:lstStyle/>
          <a:p>
            <a:fld id="{46AEC244-8F84-4588-B156-12C0989BDFBF}" type="slidenum">
              <a:rPr lang="en-GB" smtClean="0">
                <a:uFillTx/>
              </a:rPr>
              <a:t>‹#›</a:t>
            </a:fld>
            <a:endParaRPr lang="en-GB">
              <a:uFillTx/>
            </a:endParaRPr>
          </a:p>
        </p:txBody>
      </p:sp>
    </p:spTree>
  </p:cSld>
  <p:clrMapOvr xmlns:c="http://schemas.openxmlformats.org/drawingml/2006/chart" xmlns:pic="http://schemas.openxmlformats.org/drawingml/2006/picture" xmlns:dgm="http://schemas.openxmlformats.org/drawingml/2006/diagram">
    <a:masterClrMapping/>
  </p:clrMapOvr>
</p:sldLayout>
</file>

<file path=ppt/slideMasters/_rels/slideMaster1.xml.rels><?xml version="1.0" standalone="yes" ?><Relationships xmlns="http://schemas.openxmlformats.org/package/2006/relationships"><Relationship Id="rId1" Target="../slideLayouts/slideLayout1.xml" Type="http://schemas.openxmlformats.org/officeDocument/2006/relationships/slideLayout"></Relationship><Relationship Id="rId2" Target="../slideLayouts/slideLayout2.xml" Type="http://schemas.openxmlformats.org/officeDocument/2006/relationships/slideLayout"></Relationship><Relationship Id="rId3" Target="../slideLayouts/slideLayout3.xml" Type="http://schemas.openxmlformats.org/officeDocument/2006/relationships/slideLayout"></Relationship><Relationship Id="rId4" Target="../slideLayouts/slideLayout4.xml" Type="http://schemas.openxmlformats.org/officeDocument/2006/relationships/slideLayout"></Relationship><Relationship Id="rId5" Target="../slideLayouts/slideLayout5.xml" Type="http://schemas.openxmlformats.org/officeDocument/2006/relationships/slideLayout"></Relationship><Relationship Id="rId6" Target="../slideLayouts/slideLayout6.xml" Type="http://schemas.openxmlformats.org/officeDocument/2006/relationships/slideLayout"></Relationship><Relationship Id="rId7" Target="../slideLayouts/slideLayout7.xml" Type="http://schemas.openxmlformats.org/officeDocument/2006/relationships/slideLayout"></Relationship><Relationship Id="rId8" Target="../slideLayouts/slideLayout8.xml" Type="http://schemas.openxmlformats.org/officeDocument/2006/relationships/slideLayout"></Relationship><Relationship Id="rId9" Target="../slideLayouts/slideLayout9.xml" Type="http://schemas.openxmlformats.org/officeDocument/2006/relationships/slideLayout"></Relationship><Relationship Id="rId10" Target="../slideLayouts/slideLayout10.xml" Type="http://schemas.openxmlformats.org/officeDocument/2006/relationships/slideLayout"></Relationship><Relationship Id="rId11" Target="../slideLayouts/slideLayout11.xml" Type="http://schemas.openxmlformats.org/officeDocument/2006/relationships/slideLayout"></Relationship><Relationship Id="rId12" Target="../theme/theme1.xml" Type="http://schemas.openxmlformats.org/officeDocument/2006/relationships/theme"></Relationship></Relationships>
</file>

<file path=ppt/slideMasters/slideMaster1.xml><?xml version="1.0" encoding="utf-8"?>
<p:sldMaster xmlns:a="http://schemas.openxmlformats.org/drawingml/2006/main" xmlns:p="http://schemas.openxmlformats.org/presentationml/2006/main" xmlns:s="http://schemas.openxmlformats.org/officeDocument/2006/sharedTypes" xmlns:r="http://schemas.openxmlformats.org/officeDocument/2006/relationships">
  <p:cSld>
    <p:bg>
      <p:bgRef xmlns:c="http://schemas.openxmlformats.org/drawingml/2006/chart" xmlns:pic="http://schemas.openxmlformats.org/drawingml/2006/picture" xmlns:dgm="http://schemas.openxmlformats.org/drawingml/2006/diagram" idx="1001">
        <a:schemeClr val="bg1"/>
      </p:bgRef>
    </p:bg>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Title Placeholder 1"/>
          <p:cNvSpPr xmlns:c="http://schemas.openxmlformats.org/drawingml/2006/chart" xmlns:pic="http://schemas.openxmlformats.org/drawingml/2006/picture" xmlns:dgm="http://schemas.openxmlformats.org/drawingml/2006/diagram">
            <a:spLocks noGrp="1"/>
          </p:cNvSpPr>
          <p:nvPr>
            <p:ph type="title"/>
          </p:nvPr>
        </p:nvSpPr>
        <p:spPr xmlns:c="http://schemas.openxmlformats.org/drawingml/2006/chart" xmlns:pic="http://schemas.openxmlformats.org/drawingml/2006/picture" xmlns:dgm="http://schemas.openxmlformats.org/drawingml/2006/diagram">
          <a:xfrm>
            <a:off x="628650" y="365126"/>
            <a:ext cx="7886700" cy="1325563"/>
          </a:xfrm>
          <a:prstGeom prst="rect">
            <a:avLst/>
          </a:prstGeom>
        </p:spPr>
        <p:txBody xmlns:c="http://schemas.openxmlformats.org/drawingml/2006/chart" xmlns:pic="http://schemas.openxmlformats.org/drawingml/2006/picture" xmlns:dgm="http://schemas.openxmlformats.org/drawingml/2006/diagram">
          <a:bodyPr anchor="ctr" bIns="45720" lIns="91440" rIns="91440" rtlCol="0" tIns="45720" vert="horz">
            <a:normAutofit/>
          </a:bodyPr>
          <a:lstStyle/>
          <a:p>
            <a:r>
              <a:rPr lang="en-US" smtClean="0">
                <a:uFillTx/>
              </a:rPr>
              <a:t>Click to edit Master title style</a:t>
            </a:r>
            <a:endParaRPr dirty="0" lang="en-US">
              <a:uFillTx/>
            </a:endParaRPr>
          </a:p>
        </p:txBody>
      </p:sp>
      <p:sp>
        <p:nvSpPr>
          <p:cNvPr xmlns:c="http://schemas.openxmlformats.org/drawingml/2006/chart" xmlns:pic="http://schemas.openxmlformats.org/drawingml/2006/picture" xmlns:dgm="http://schemas.openxmlformats.org/drawingml/2006/diagram" id="3" name="Text Placeholder 2"/>
          <p:cNvSpPr xmlns:c="http://schemas.openxmlformats.org/drawingml/2006/chart" xmlns:pic="http://schemas.openxmlformats.org/drawingml/2006/picture" xmlns:dgm="http://schemas.openxmlformats.org/drawingml/2006/diagram">
            <a:spLocks noGrp="1"/>
          </p:cNvSpPr>
          <p:nvPr>
            <p:ph idx="1" type="body"/>
          </p:nvPr>
        </p:nvSpPr>
        <p:spPr xmlns:c="http://schemas.openxmlformats.org/drawingml/2006/chart" xmlns:pic="http://schemas.openxmlformats.org/drawingml/2006/picture" xmlns:dgm="http://schemas.openxmlformats.org/drawingml/2006/diagram">
          <a:xfrm>
            <a:off x="628650" y="1825625"/>
            <a:ext cx="7886700" cy="4351338"/>
          </a:xfrm>
          <a:prstGeom prst="rect">
            <a:avLst/>
          </a:prstGeom>
        </p:spPr>
        <p:txBody xmlns:c="http://schemas.openxmlformats.org/drawingml/2006/chart" xmlns:pic="http://schemas.openxmlformats.org/drawingml/2006/picture" xmlns:dgm="http://schemas.openxmlformats.org/drawingml/2006/diagram">
          <a:bodyPr bIns="45720" lIns="91440" rIns="91440" rtlCol="0" tIns="45720" vert="horz">
            <a:normAutofit/>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dirty="0" lang="en-US">
              <a:uFillTx/>
            </a:endParaRPr>
          </a:p>
        </p:txBody>
      </p:sp>
      <p:sp>
        <p:nvSpPr>
          <p:cNvPr xmlns:c="http://schemas.openxmlformats.org/drawingml/2006/chart" xmlns:pic="http://schemas.openxmlformats.org/drawingml/2006/picture" xmlns:dgm="http://schemas.openxmlformats.org/drawingml/2006/diagram" id="4" name="Date Placeholder 3"/>
          <p:cNvSpPr xmlns:c="http://schemas.openxmlformats.org/drawingml/2006/chart" xmlns:pic="http://schemas.openxmlformats.org/drawingml/2006/picture" xmlns:dgm="http://schemas.openxmlformats.org/drawingml/2006/diagram">
            <a:spLocks noGrp="1"/>
          </p:cNvSpPr>
          <p:nvPr>
            <p:ph idx="2" sz="half" type="dt"/>
          </p:nvPr>
        </p:nvSpPr>
        <p:spPr xmlns:c="http://schemas.openxmlformats.org/drawingml/2006/chart" xmlns:pic="http://schemas.openxmlformats.org/drawingml/2006/picture" xmlns:dgm="http://schemas.openxmlformats.org/drawingml/2006/diagram">
          <a:xfrm>
            <a:off x="628650" y="6356351"/>
            <a:ext cx="2057400" cy="365125"/>
          </a:xfrm>
          <a:prstGeom prst="rect">
            <a:avLst/>
          </a:prstGeom>
        </p:spPr>
        <p:txBody xmlns:c="http://schemas.openxmlformats.org/drawingml/2006/chart" xmlns:pic="http://schemas.openxmlformats.org/drawingml/2006/picture" xmlns:dgm="http://schemas.openxmlformats.org/drawingml/2006/diagram">
          <a:bodyPr anchor="ctr" bIns="45720" lIns="91440" rIns="91440" rtlCol="0" tIns="45720" vert="horz"/>
          <a:lstStyle>
            <a:lvl1pPr algn="l">
              <a:defRPr sz="1200">
                <a:solidFill>
                  <a:schemeClr val="tx1">
                    <a:tint val="75000"/>
                  </a:schemeClr>
                </a:solidFill>
                <a:uFillTx/>
              </a:defRPr>
            </a:lvl1pPr>
          </a:lstStyle>
          <a:p>
            <a:fld id="{69A473E7-2F0B-4897-8C66-FC548FD8A50E}" type="datetimeFigureOut">
              <a:rPr lang="en-GB" smtClean="0">
                <a:uFillTx/>
              </a:rPr>
              <a:t>27/01/2016</a:t>
            </a:fld>
            <a:endParaRPr lang="en-GB">
              <a:uFillTx/>
            </a:endParaRPr>
          </a:p>
        </p:txBody>
      </p:sp>
      <p:sp>
        <p:nvSpPr>
          <p:cNvPr xmlns:c="http://schemas.openxmlformats.org/drawingml/2006/chart" xmlns:pic="http://schemas.openxmlformats.org/drawingml/2006/picture" xmlns:dgm="http://schemas.openxmlformats.org/drawingml/2006/diagram" id="5" name="Footer Placeholder 4"/>
          <p:cNvSpPr xmlns:c="http://schemas.openxmlformats.org/drawingml/2006/chart" xmlns:pic="http://schemas.openxmlformats.org/drawingml/2006/picture" xmlns:dgm="http://schemas.openxmlformats.org/drawingml/2006/diagram">
            <a:spLocks noGrp="1"/>
          </p:cNvSpPr>
          <p:nvPr>
            <p:ph idx="3" sz="quarter" type="ftr"/>
          </p:nvPr>
        </p:nvSpPr>
        <p:spPr xmlns:c="http://schemas.openxmlformats.org/drawingml/2006/chart" xmlns:pic="http://schemas.openxmlformats.org/drawingml/2006/picture" xmlns:dgm="http://schemas.openxmlformats.org/drawingml/2006/diagram">
          <a:xfrm>
            <a:off x="3028950" y="6356351"/>
            <a:ext cx="3086100" cy="365125"/>
          </a:xfrm>
          <a:prstGeom prst="rect">
            <a:avLst/>
          </a:prstGeom>
        </p:spPr>
        <p:txBody xmlns:c="http://schemas.openxmlformats.org/drawingml/2006/chart" xmlns:pic="http://schemas.openxmlformats.org/drawingml/2006/picture" xmlns:dgm="http://schemas.openxmlformats.org/drawingml/2006/diagram">
          <a:bodyPr anchor="ctr" bIns="45720" lIns="91440" rIns="91440" rtlCol="0" tIns="45720" vert="horz"/>
          <a:lstStyle>
            <a:lvl1pPr algn="ctr">
              <a:defRPr sz="1200">
                <a:solidFill>
                  <a:schemeClr val="tx1">
                    <a:tint val="75000"/>
                  </a:schemeClr>
                </a:solidFill>
                <a:uFillTx/>
              </a:defRPr>
            </a:lvl1pPr>
          </a:lstStyle>
          <a:p>
            <a:endParaRPr lang="en-GB">
              <a:uFillTx/>
            </a:endParaRPr>
          </a:p>
        </p:txBody>
      </p:sp>
      <p:sp>
        <p:nvSpPr>
          <p:cNvPr xmlns:c="http://schemas.openxmlformats.org/drawingml/2006/chart" xmlns:pic="http://schemas.openxmlformats.org/drawingml/2006/picture" xmlns:dgm="http://schemas.openxmlformats.org/drawingml/2006/diagram" id="6" name="Slide Number Placeholder 5"/>
          <p:cNvSpPr xmlns:c="http://schemas.openxmlformats.org/drawingml/2006/chart" xmlns:pic="http://schemas.openxmlformats.org/drawingml/2006/picture" xmlns:dgm="http://schemas.openxmlformats.org/drawingml/2006/diagram">
            <a:spLocks noGrp="1"/>
          </p:cNvSpPr>
          <p:nvPr>
            <p:ph idx="4" sz="quarter" type="sldNum"/>
          </p:nvPr>
        </p:nvSpPr>
        <p:spPr xmlns:c="http://schemas.openxmlformats.org/drawingml/2006/chart" xmlns:pic="http://schemas.openxmlformats.org/drawingml/2006/picture" xmlns:dgm="http://schemas.openxmlformats.org/drawingml/2006/diagram">
          <a:xfrm>
            <a:off x="6457950" y="6356351"/>
            <a:ext cx="2057400" cy="365125"/>
          </a:xfrm>
          <a:prstGeom prst="rect">
            <a:avLst/>
          </a:prstGeom>
        </p:spPr>
        <p:txBody xmlns:c="http://schemas.openxmlformats.org/drawingml/2006/chart" xmlns:pic="http://schemas.openxmlformats.org/drawingml/2006/picture" xmlns:dgm="http://schemas.openxmlformats.org/drawingml/2006/diagram">
          <a:bodyPr anchor="ctr" bIns="45720" lIns="91440" rIns="91440" rtlCol="0" tIns="45720" vert="horz"/>
          <a:lstStyle>
            <a:lvl1pPr algn="r">
              <a:defRPr sz="1200">
                <a:solidFill>
                  <a:schemeClr val="tx1">
                    <a:tint val="75000"/>
                  </a:schemeClr>
                </a:solidFill>
                <a:uFillTx/>
              </a:defRPr>
            </a:lvl1pPr>
          </a:lstStyle>
          <a:p>
            <a:fld id="{46AEC244-8F84-4588-B156-12C0989BDFBF}" type="slidenum">
              <a:rPr lang="en-GB" smtClean="0">
                <a:uFillTx/>
              </a:rPr>
              <a:t>‹#›</a:t>
            </a:fld>
            <a:endParaRPr lang="en-GB">
              <a:uFillTx/>
            </a:endParaRPr>
          </a:p>
        </p:txBody>
      </p:sp>
    </p:spTree>
  </p:cSld>
  <p:clrMap xmlns:c="http://schemas.openxmlformats.org/drawingml/2006/chart" xmlns:pic="http://schemas.openxmlformats.org/drawingml/2006/picture" xmlns:dgm="http://schemas.openxmlformats.org/drawingml/2006/diagram" accent1="accent1" accent2="accent2" accent3="accent3" accent4="accent4" accent5="accent5" accent6="accent6" bg1="lt1" bg2="lt2" folHlink="folHlink" hlink="hlink" tx1="dk1" tx2="dk2"/>
  <p:sldLayoutIdLst>
    <p:sldLayoutId r:id="rId1" id="2147483661"/>
    <p:sldLayoutId r:id="rId2" id="2147483662"/>
    <p:sldLayoutId r:id="rId3" id="2147483663"/>
    <p:sldLayoutId r:id="rId4" id="2147483664"/>
    <p:sldLayoutId r:id="rId5" id="2147483665"/>
    <p:sldLayoutId r:id="rId6" id="2147483666"/>
    <p:sldLayoutId r:id="rId7" id="2147483667"/>
    <p:sldLayoutId r:id="rId8" id="2147483668"/>
    <p:sldLayoutId r:id="rId9" id="2147483669"/>
    <p:sldLayoutId r:id="rId10" id="2147483670"/>
    <p:sldLayoutId r:id="rId11" id="2147483671"/>
  </p:sldLayoutIdLst>
  <p:txStyles>
    <p:titleStyle xmlns:c="http://schemas.openxmlformats.org/drawingml/2006/chart" xmlns:pic="http://schemas.openxmlformats.org/drawingml/2006/picture" xmlns:dgm="http://schemas.openxmlformats.org/drawingml/2006/diagram">
      <a:lvl1pPr algn="l" defTabSz="914400" eaLnBrk="1" hangingPunct="1" latinLnBrk="0" rtl="0">
        <a:lnSpc>
          <a:spcPct val="90000"/>
        </a:lnSpc>
        <a:spcBef>
          <a:spcPct val="0"/>
        </a:spcBef>
        <a:buNone/>
        <a:defRPr kern="1200" sz="4400">
          <a:solidFill>
            <a:schemeClr val="tx1"/>
          </a:solidFill>
          <a:uFillTx/>
          <a:latin typeface="+mj-lt"/>
          <a:ea typeface="+mj-ea"/>
          <a:cs typeface="+mj-cs"/>
        </a:defRPr>
      </a:lvl1pPr>
    </p:titleStyle>
    <p:bodyStyle xmlns:c="http://schemas.openxmlformats.org/drawingml/2006/chart" xmlns:pic="http://schemas.openxmlformats.org/drawingml/2006/picture" xmlns:dgm="http://schemas.openxmlformats.org/drawingml/2006/diagram">
      <a:lvl1pPr algn="l" defTabSz="914400" eaLnBrk="1" hangingPunct="1" indent="-228600" latinLnBrk="0" marL="228600" rtl="0">
        <a:lnSpc>
          <a:spcPct val="90000"/>
        </a:lnSpc>
        <a:spcBef>
          <a:spcPts val="1000"/>
        </a:spcBef>
        <a:buFont charset="0" panose="020B0604020202020204" pitchFamily="34" typeface="Arial"/>
        <a:buChar char="•"/>
        <a:defRPr kern="1200" sz="2800">
          <a:solidFill>
            <a:schemeClr val="tx1"/>
          </a:solidFill>
          <a:uFillTx/>
          <a:latin typeface="+mn-l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2400">
          <a:solidFill>
            <a:schemeClr val="tx1"/>
          </a:solidFill>
          <a:uFillTx/>
          <a:latin typeface="+mn-l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2000">
          <a:solidFill>
            <a:schemeClr val="tx1"/>
          </a:solidFill>
          <a:uFillTx/>
          <a:latin typeface="+mn-l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uFillTx/>
          <a:latin typeface="+mn-lt"/>
          <a:ea typeface="+mn-ea"/>
          <a:cs typeface="+mn-cs"/>
        </a:defRPr>
      </a:lvl9pPr>
    </p:bodyStyle>
    <p:otherStyle xmlns:c="http://schemas.openxmlformats.org/drawingml/2006/chart" xmlns:pic="http://schemas.openxmlformats.org/drawingml/2006/picture" xmlns:dgm="http://schemas.openxmlformats.org/drawingml/2006/diagram">
      <a:defPPr>
        <a:defRPr lang="en-US">
          <a:uFillTx/>
        </a:defRPr>
      </a:defPPr>
      <a:lvl1pPr algn="l" defTabSz="914400" eaLnBrk="1" hangingPunct="1" latinLnBrk="0" marL="0" rtl="0">
        <a:defRPr kern="1200" sz="1800">
          <a:solidFill>
            <a:schemeClr val="tx1"/>
          </a:solidFill>
          <a:uFillTx/>
          <a:latin typeface="+mn-lt"/>
          <a:ea typeface="+mn-ea"/>
          <a:cs typeface="+mn-cs"/>
        </a:defRPr>
      </a:lvl1pPr>
      <a:lvl2pPr algn="l" defTabSz="914400" eaLnBrk="1" hangingPunct="1" latinLnBrk="0" marL="457200" rtl="0">
        <a:defRPr kern="1200" sz="1800">
          <a:solidFill>
            <a:schemeClr val="tx1"/>
          </a:solidFill>
          <a:uFillTx/>
          <a:latin typeface="+mn-lt"/>
          <a:ea typeface="+mn-ea"/>
          <a:cs typeface="+mn-cs"/>
        </a:defRPr>
      </a:lvl2pPr>
      <a:lvl3pPr algn="l" defTabSz="914400" eaLnBrk="1" hangingPunct="1" latinLnBrk="0" marL="914400" rtl="0">
        <a:defRPr kern="1200" sz="1800">
          <a:solidFill>
            <a:schemeClr val="tx1"/>
          </a:solidFill>
          <a:uFillTx/>
          <a:latin typeface="+mn-lt"/>
          <a:ea typeface="+mn-ea"/>
          <a:cs typeface="+mn-cs"/>
        </a:defRPr>
      </a:lvl3pPr>
      <a:lvl4pPr algn="l" defTabSz="914400" eaLnBrk="1" hangingPunct="1" latinLnBrk="0" marL="1371600" rtl="0">
        <a:defRPr kern="1200" sz="1800">
          <a:solidFill>
            <a:schemeClr val="tx1"/>
          </a:solidFill>
          <a:uFillTx/>
          <a:latin typeface="+mn-lt"/>
          <a:ea typeface="+mn-ea"/>
          <a:cs typeface="+mn-cs"/>
        </a:defRPr>
      </a:lvl4pPr>
      <a:lvl5pPr algn="l" defTabSz="914400" eaLnBrk="1" hangingPunct="1" latinLnBrk="0" marL="1828800" rtl="0">
        <a:defRPr kern="1200" sz="1800">
          <a:solidFill>
            <a:schemeClr val="tx1"/>
          </a:solidFill>
          <a:uFillTx/>
          <a:latin typeface="+mn-lt"/>
          <a:ea typeface="+mn-ea"/>
          <a:cs typeface="+mn-cs"/>
        </a:defRPr>
      </a:lvl5pPr>
      <a:lvl6pPr algn="l" defTabSz="914400" eaLnBrk="1" hangingPunct="1" latinLnBrk="0" marL="2286000" rtl="0">
        <a:defRPr kern="1200" sz="1800">
          <a:solidFill>
            <a:schemeClr val="tx1"/>
          </a:solidFill>
          <a:uFillTx/>
          <a:latin typeface="+mn-lt"/>
          <a:ea typeface="+mn-ea"/>
          <a:cs typeface="+mn-cs"/>
        </a:defRPr>
      </a:lvl6pPr>
      <a:lvl7pPr algn="l" defTabSz="914400" eaLnBrk="1" hangingPunct="1" latinLnBrk="0" marL="2743200" rtl="0">
        <a:defRPr kern="1200" sz="1800">
          <a:solidFill>
            <a:schemeClr val="tx1"/>
          </a:solidFill>
          <a:uFillTx/>
          <a:latin typeface="+mn-lt"/>
          <a:ea typeface="+mn-ea"/>
          <a:cs typeface="+mn-cs"/>
        </a:defRPr>
      </a:lvl7pPr>
      <a:lvl8pPr algn="l" defTabSz="914400" eaLnBrk="1" hangingPunct="1" latinLnBrk="0" marL="3200400" rtl="0">
        <a:defRPr kern="1200" sz="1800">
          <a:solidFill>
            <a:schemeClr val="tx1"/>
          </a:solidFill>
          <a:uFillTx/>
          <a:latin typeface="+mn-lt"/>
          <a:ea typeface="+mn-ea"/>
          <a:cs typeface="+mn-cs"/>
        </a:defRPr>
      </a:lvl8pPr>
      <a:lvl9pPr algn="l" defTabSz="914400" eaLnBrk="1" hangingPunct="1" latinLnBrk="0" marL="3657600" rtl="0">
        <a:defRPr kern="1200" sz="1800">
          <a:solidFill>
            <a:schemeClr val="tx1"/>
          </a:solidFill>
          <a:uFillTx/>
          <a:latin typeface="+mn-lt"/>
          <a:ea typeface="+mn-ea"/>
          <a:cs typeface="+mn-cs"/>
        </a:defRPr>
      </a:lvl9pPr>
    </p:otherStyle>
  </p:txStyles>
</p:sldMaster>
</file>

<file path=ppt/slides/_rels/slide1.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1.gif" Type="http://schemas.openxmlformats.org/officeDocument/2006/relationships/image"></Relationship><Relationship Id="rId3" Target="slide2.xml" Type="http://schemas.openxmlformats.org/officeDocument/2006/relationships/slide"></Relationship><Relationship Id="rId4" Target="../media/audio1.wav" Type="http://schemas.openxmlformats.org/officeDocument/2006/relationships/audio"></Relationship><Relationship Id="rId5" Target="slide3.xml" Type="http://schemas.openxmlformats.org/officeDocument/2006/relationships/slide"></Relationship><Relationship Id="rId6" Target="slide4.xml" Type="http://schemas.openxmlformats.org/officeDocument/2006/relationships/slide"></Relationship><Relationship Id="rId7" Target="slide5.xml" Type="http://schemas.openxmlformats.org/officeDocument/2006/relationships/slide"></Relationship><Relationship Id="rId8" Target="slide6.xml" Type="http://schemas.openxmlformats.org/officeDocument/2006/relationships/slide"></Relationship><Relationship Id="rId9" Target="slide7.xml" Type="http://schemas.openxmlformats.org/officeDocument/2006/relationships/slide"></Relationship><Relationship Id="rId10" Target="slide8.xml" Type="http://schemas.openxmlformats.org/officeDocument/2006/relationships/slide"></Relationship><Relationship Id="rId11" Target="slide9.xml" Type="http://schemas.openxmlformats.org/officeDocument/2006/relationships/slide"></Relationship><Relationship Id="rId12" Target="slide10.xml" Type="http://schemas.openxmlformats.org/officeDocument/2006/relationships/slide"></Relationship><Relationship Id="rId13" Target="slide11.xml" Type="http://schemas.openxmlformats.org/officeDocument/2006/relationships/slide"></Relationship></Relationships>
</file>

<file path=ppt/slides/_rels/slide2.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2.jpeg" Type="http://schemas.openxmlformats.org/officeDocument/2006/relationships/image"></Relationship><Relationship Id="rId3" Target="../media/image3.jpeg" Type="http://schemas.openxmlformats.org/officeDocument/2006/relationships/image"></Relationship><Relationship Id="rId4" Target="../media/audio2.wav" Type="http://schemas.openxmlformats.org/officeDocument/2006/relationships/audio"></Relationship></Relationships>
</file>

<file path=ppt/slides/_rels/slide3.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4.jpeg" Type="http://schemas.openxmlformats.org/officeDocument/2006/relationships/image"></Relationship><Relationship Id="rId3" Target="../media/image5.jpeg" Type="http://schemas.openxmlformats.org/officeDocument/2006/relationships/image"></Relationship><Relationship Id="rId4" Target="../media/audio2.wav" Type="http://schemas.openxmlformats.org/officeDocument/2006/relationships/audio"></Relationship></Relationships>
</file>

<file path=ppt/slides/_rels/slide4.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6.jpeg" Type="http://schemas.openxmlformats.org/officeDocument/2006/relationships/image"></Relationship><Relationship Id="rId3" Target="../media/audio2.wav" Type="http://schemas.openxmlformats.org/officeDocument/2006/relationships/audio"></Relationship></Relationships>
</file>

<file path=ppt/slides/_rels/slide5.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7.jpeg" Type="http://schemas.openxmlformats.org/officeDocument/2006/relationships/image"></Relationship><Relationship Id="rId3" Target="../media/image8.jpeg" Type="http://schemas.openxmlformats.org/officeDocument/2006/relationships/image"></Relationship><Relationship Id="rId4" Target="../media/audio2.wav" Type="http://schemas.openxmlformats.org/officeDocument/2006/relationships/audio"></Relationship></Relationships>
</file>

<file path=ppt/slides/_rels/slide6.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9.jpeg" Type="http://schemas.openxmlformats.org/officeDocument/2006/relationships/image"></Relationship><Relationship Id="rId3" Target="../media/audio2.wav" Type="http://schemas.openxmlformats.org/officeDocument/2006/relationships/audio"></Relationship></Relationships>
</file>

<file path=ppt/slides/_rels/slide7.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10.jpeg" Type="http://schemas.openxmlformats.org/officeDocument/2006/relationships/image"></Relationship><Relationship Id="rId3" Target="../media/image11.jpeg" Type="http://schemas.openxmlformats.org/officeDocument/2006/relationships/image"></Relationship><Relationship Id="rId4" Target="../media/audio2.wav" Type="http://schemas.openxmlformats.org/officeDocument/2006/relationships/audio"></Relationship></Relationships>
</file>

<file path=ppt/slides/_rels/slide8.xml.rels><?xml version="1.0" standalone="yes" ?><Relationships xmlns="http://schemas.openxmlformats.org/package/2006/relationships"><Relationship Id="rId1" Target="../slideLayouts/slideLayout7.xml" Type="http://schemas.openxmlformats.org/officeDocument/2006/relationships/slideLayout"></Relationship><Relationship Id="rId2" Target="../media/audio2.wav" Type="http://schemas.openxmlformats.org/officeDocument/2006/relationships/audio"></Relationship></Relationships>
</file>

<file path=ppt/slides/_rels/slide9.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12.jpeg" Type="http://schemas.openxmlformats.org/officeDocument/2006/relationships/image"></Relationship><Relationship Id="rId3" Target="../media/audio2.wav" Type="http://schemas.openxmlformats.org/officeDocument/2006/relationships/audio"></Relationship><Relationship Id="rId4" Target="../media/image13.jpeg" Type="http://schemas.openxmlformats.org/officeDocument/2006/relationships/image"></Relationship></Relationships>
</file>

<file path=ppt/slides/_rels/slide10.xml.rels><?xml version="1.0" standalone="yes" ?><Relationships xmlns="http://schemas.openxmlformats.org/package/2006/relationships"><Relationship Id="rId1" Target="../slideLayouts/slideLayout7.xml" Type="http://schemas.openxmlformats.org/officeDocument/2006/relationships/slideLayout"></Relationship><Relationship Id="rId2" Target="../media/audio2.wav" Type="http://schemas.openxmlformats.org/officeDocument/2006/relationships/audio"></Relationship><Relationship Id="rId3" Target="../media/image14.jpeg" Type="http://schemas.openxmlformats.org/officeDocument/2006/relationships/image"></Relationship><Relationship Id="rId4" Target="../media/image15.jpeg" Type="http://schemas.openxmlformats.org/officeDocument/2006/relationships/image"></Relationship></Relationships>
</file>

<file path=ppt/slides/_rels/slide11.xml.rels><?xml version="1.0" standalone="yes" ?><Relationships xmlns="http://schemas.openxmlformats.org/package/2006/relationships"><Relationship Id="rId1" Target="../slideLayouts/slideLayout7.xml" Type="http://schemas.openxmlformats.org/officeDocument/2006/relationships/slideLayout"></Relationship><Relationship Id="rId2" Target="../media/image16.jpeg" Type="http://schemas.openxmlformats.org/officeDocument/2006/relationships/image"></Relationship><Relationship Id="rId3" Target="../media/audio2.wav" Type="http://schemas.openxmlformats.org/officeDocument/2006/relationships/audio"></Relationship></Relationships>
</file>

<file path=ppt/slides/slide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pic>
        <p:nvPicPr>
          <p:cNvPr xmlns:c="http://schemas.openxmlformats.org/drawingml/2006/chart" xmlns:pic="http://schemas.openxmlformats.org/drawingml/2006/picture" xmlns:dgm="http://schemas.openxmlformats.org/drawingml/2006/diagram" descr="http://www.fasttrackteaching.com/burns/Unit_7_WW1/Unit7_map_WW_I_cropped.gif" id="1028"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2"/>
          <a:srcRect/>
          <a:stretch>
            <a:fillRect/>
          </a:stretch>
        </p:blipFill>
        <p:spPr xmlns:c="http://schemas.openxmlformats.org/drawingml/2006/chart" xmlns:pic="http://schemas.openxmlformats.org/drawingml/2006/picture" xmlns:dgm="http://schemas.openxmlformats.org/drawingml/2006/diagram" bwMode="auto">
          <a:xfrm>
            <a:off x="0" y="0"/>
            <a:ext cx="7513093" cy="5155139"/>
          </a:xfrm>
          <a:prstGeom prst="rect">
            <a:avLst/>
          </a:prstGeom>
          <a:noFill/>
        </p:spPr>
      </p:pic>
      <p:sp>
        <p:nvSpPr>
          <p:cNvPr xmlns:c="http://schemas.openxmlformats.org/drawingml/2006/chart" xmlns:pic="http://schemas.openxmlformats.org/drawingml/2006/picture" xmlns:dgm="http://schemas.openxmlformats.org/drawingml/2006/diagram" id="5" name="Rectangle 4"/>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624386" y="1791268"/>
            <a:ext cx="1699146" cy="1755227"/>
          </a:xfrm>
          <a:prstGeom prst="rect">
            <a:avLst/>
          </a:prstGeom>
          <a:noFill/>
          <a:ln w="76200">
            <a:solidFill>
              <a:schemeClr val="tx1"/>
            </a:solidFill>
          </a:ln>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endParaRPr lang="en-GB" sz="1350">
              <a:uFillTx/>
            </a:endParaRPr>
          </a:p>
        </p:txBody>
      </p:sp>
      <p:pic>
        <p:nvPicPr>
          <p:cNvPr xmlns:c="http://schemas.openxmlformats.org/drawingml/2006/chart" xmlns:pic="http://schemas.openxmlformats.org/drawingml/2006/picture" xmlns:dgm="http://schemas.openxmlformats.org/drawingml/2006/diagram" descr="http://www.fasttrackteaching.com/burns/Unit_7_WW1/Unit7_map_WW_I_cropped.gif" id="10"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2"/>
          <a:srcRect b="35503" l="12103" r="68687" t="35508"/>
          <a:stretch/>
        </p:blipFill>
        <p:spPr xmlns:c="http://schemas.openxmlformats.org/drawingml/2006/chart" xmlns:pic="http://schemas.openxmlformats.org/drawingml/2006/picture" xmlns:dgm="http://schemas.openxmlformats.org/drawingml/2006/diagram" bwMode="auto">
          <a:xfrm>
            <a:off x="5783239" y="165478"/>
            <a:ext cx="3265227" cy="3381017"/>
          </a:xfrm>
          <a:prstGeom prst="rect">
            <a:avLst/>
          </a:prstGeom>
          <a:noFill/>
        </p:spPr>
      </p:pic>
      <p:sp>
        <p:nvSpPr>
          <p:cNvPr xmlns:c="http://schemas.openxmlformats.org/drawingml/2006/chart" xmlns:pic="http://schemas.openxmlformats.org/drawingml/2006/picture" xmlns:dgm="http://schemas.openxmlformats.org/drawingml/2006/diagram" id="9" name="Rectangle 8"/>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783239" y="83592"/>
            <a:ext cx="3265227" cy="3462903"/>
          </a:xfrm>
          <a:prstGeom prst="rect">
            <a:avLst/>
          </a:prstGeom>
          <a:noFill/>
          <a:ln w="76200">
            <a:solidFill>
              <a:schemeClr val="tx1"/>
            </a:solidFill>
          </a:ln>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endParaRPr lang="en-GB" sz="1350">
              <a:uFillTx/>
            </a:endParaRPr>
          </a:p>
        </p:txBody>
      </p:sp>
      <p:sp>
        <p:nvSpPr>
          <p:cNvPr xmlns:c="http://schemas.openxmlformats.org/drawingml/2006/chart" xmlns:pic="http://schemas.openxmlformats.org/drawingml/2006/picture" xmlns:dgm="http://schemas.openxmlformats.org/drawingml/2006/diagram" id="7" name="Oval 6">
            <a:hlinkClick r:id="rId3"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605215" y="1095233"/>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1</a:t>
            </a:r>
          </a:p>
        </p:txBody>
      </p:sp>
      <p:sp>
        <p:nvSpPr>
          <p:cNvPr xmlns:c="http://schemas.openxmlformats.org/drawingml/2006/chart" xmlns:pic="http://schemas.openxmlformats.org/drawingml/2006/picture" xmlns:dgm="http://schemas.openxmlformats.org/drawingml/2006/diagram" id="12" name="Oval 11">
            <a:hlinkClick r:id="rId5"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3592772" y="1692214"/>
            <a:ext cx="286604" cy="245660"/>
          </a:xfrm>
          <a:prstGeom prst="ellipse">
            <a:avLst/>
          </a:prstGeom>
          <a:solidFill>
            <a:srgbClr val="FFC0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2</a:t>
            </a:r>
          </a:p>
        </p:txBody>
      </p:sp>
      <p:sp>
        <p:nvSpPr>
          <p:cNvPr xmlns:c="http://schemas.openxmlformats.org/drawingml/2006/chart" xmlns:pic="http://schemas.openxmlformats.org/drawingml/2006/picture" xmlns:dgm="http://schemas.openxmlformats.org/drawingml/2006/diagram" id="13" name="Oval 12">
            <a:hlinkClick r:id="rId6"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272550" y="1636726"/>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3</a:t>
            </a:r>
          </a:p>
        </p:txBody>
      </p:sp>
      <p:sp>
        <p:nvSpPr>
          <p:cNvPr xmlns:c="http://schemas.openxmlformats.org/drawingml/2006/chart" xmlns:pic="http://schemas.openxmlformats.org/drawingml/2006/picture" xmlns:dgm="http://schemas.openxmlformats.org/drawingml/2006/diagram" id="14" name="Oval 13">
            <a:hlinkClick r:id="rId7"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328848" y="767686"/>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4</a:t>
            </a:r>
          </a:p>
        </p:txBody>
      </p:sp>
      <p:sp>
        <p:nvSpPr>
          <p:cNvPr xmlns:c="http://schemas.openxmlformats.org/drawingml/2006/chart" xmlns:pic="http://schemas.openxmlformats.org/drawingml/2006/picture" xmlns:dgm="http://schemas.openxmlformats.org/drawingml/2006/diagram" id="15" name="Oval 14">
            <a:hlinkClick r:id="rId8"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4597589" y="4044855"/>
            <a:ext cx="286604" cy="245660"/>
          </a:xfrm>
          <a:prstGeom prst="ellipse">
            <a:avLst/>
          </a:prstGeom>
          <a:solidFill>
            <a:srgbClr val="FFC0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5</a:t>
            </a:r>
          </a:p>
        </p:txBody>
      </p:sp>
      <p:sp>
        <p:nvSpPr>
          <p:cNvPr xmlns:c="http://schemas.openxmlformats.org/drawingml/2006/chart" xmlns:pic="http://schemas.openxmlformats.org/drawingml/2006/picture" xmlns:dgm="http://schemas.openxmlformats.org/drawingml/2006/diagram" id="16" name="Oval 15">
            <a:hlinkClick action="ppaction://noaction">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605215" y="3721350"/>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0</a:t>
            </a:r>
          </a:p>
        </p:txBody>
      </p:sp>
      <p:sp>
        <p:nvSpPr>
          <p:cNvPr xmlns:c="http://schemas.openxmlformats.org/drawingml/2006/chart" xmlns:pic="http://schemas.openxmlformats.org/drawingml/2006/picture" xmlns:dgm="http://schemas.openxmlformats.org/drawingml/2006/diagram" id="8" name="TextBox 7"/>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7891820" y="3669325"/>
            <a:ext cx="1156647" cy="715581"/>
          </a:xfrm>
          <a:prstGeom prst="rect">
            <a:avLst/>
          </a:prstGeom>
          <a:noFill/>
        </p:spPr>
        <p:txBody xmlns:c="http://schemas.openxmlformats.org/drawingml/2006/chart" xmlns:pic="http://schemas.openxmlformats.org/drawingml/2006/picture" xmlns:dgm="http://schemas.openxmlformats.org/drawingml/2006/diagram">
          <a:bodyPr rtlCol="0" wrap="square">
            <a:spAutoFit/>
          </a:bodyPr>
          <a:lstStyle/>
          <a:p>
            <a:r>
              <a:rPr dirty="0" lang="en-GB" sz="1350">
                <a:uFillTx/>
              </a:rPr>
              <a:t>Yellow numbers are compulsory</a:t>
            </a:r>
          </a:p>
        </p:txBody>
      </p:sp>
      <p:sp>
        <p:nvSpPr>
          <p:cNvPr xmlns:c="http://schemas.openxmlformats.org/drawingml/2006/chart" xmlns:pic="http://schemas.openxmlformats.org/drawingml/2006/picture" xmlns:dgm="http://schemas.openxmlformats.org/drawingml/2006/diagram" id="18" name="Oval 17">
            <a:hlinkClick action="ppaction://noaction">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605215" y="4546913"/>
            <a:ext cx="286604" cy="245660"/>
          </a:xfrm>
          <a:prstGeom prst="ellipse">
            <a:avLst/>
          </a:prstGeom>
          <a:solidFill>
            <a:srgbClr val="FFC0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0</a:t>
            </a:r>
          </a:p>
        </p:txBody>
      </p:sp>
      <p:sp>
        <p:nvSpPr>
          <p:cNvPr xmlns:c="http://schemas.openxmlformats.org/drawingml/2006/chart" xmlns:pic="http://schemas.openxmlformats.org/drawingml/2006/picture" xmlns:dgm="http://schemas.openxmlformats.org/drawingml/2006/diagram" id="19" name="TextBox 18"/>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7891820" y="4463446"/>
            <a:ext cx="1156647" cy="715581"/>
          </a:xfrm>
          <a:prstGeom prst="rect">
            <a:avLst/>
          </a:prstGeom>
          <a:noFill/>
        </p:spPr>
        <p:txBody xmlns:c="http://schemas.openxmlformats.org/drawingml/2006/chart" xmlns:pic="http://schemas.openxmlformats.org/drawingml/2006/picture" xmlns:dgm="http://schemas.openxmlformats.org/drawingml/2006/diagram">
          <a:bodyPr rtlCol="0" wrap="square">
            <a:spAutoFit/>
          </a:bodyPr>
          <a:lstStyle/>
          <a:p>
            <a:r>
              <a:rPr dirty="0" lang="en-GB" sz="1350">
                <a:uFillTx/>
              </a:rPr>
              <a:t>Orange numbers are an extension</a:t>
            </a:r>
          </a:p>
        </p:txBody>
      </p:sp>
      <p:sp>
        <p:nvSpPr>
          <p:cNvPr xmlns:c="http://schemas.openxmlformats.org/drawingml/2006/chart" xmlns:pic="http://schemas.openxmlformats.org/drawingml/2006/picture" xmlns:dgm="http://schemas.openxmlformats.org/drawingml/2006/diagram" id="20" name="Oval 19">
            <a:hlinkClick r:id="rId9"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38282" y="1545609"/>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6</a:t>
            </a:r>
          </a:p>
        </p:txBody>
      </p:sp>
      <p:sp>
        <p:nvSpPr>
          <p:cNvPr xmlns:c="http://schemas.openxmlformats.org/drawingml/2006/chart" xmlns:pic="http://schemas.openxmlformats.org/drawingml/2006/picture" xmlns:dgm="http://schemas.openxmlformats.org/drawingml/2006/diagram" id="21" name="Oval 20">
            <a:hlinkClick action="ppaction://noaction">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083187" y="1177119"/>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endParaRPr b="1" dirty="0" lang="en-GB" sz="1200">
              <a:solidFill>
                <a:schemeClr val="tx1"/>
              </a:solidFill>
              <a:uFillTx/>
            </a:endParaRPr>
          </a:p>
        </p:txBody>
      </p:sp>
      <p:cxnSp>
        <p:nvCxnSpPr>
          <p:cNvPr xmlns:c="http://schemas.openxmlformats.org/drawingml/2006/chart" xmlns:pic="http://schemas.openxmlformats.org/drawingml/2006/picture" xmlns:dgm="http://schemas.openxmlformats.org/drawingml/2006/diagram" id="17" name="Straight Arrow Connector 16"/>
          <p:cNvCxnSpPr xmlns:c="http://schemas.openxmlformats.org/drawingml/2006/chart" xmlns:pic="http://schemas.openxmlformats.org/drawingml/2006/picture" xmlns:dgm="http://schemas.openxmlformats.org/drawingml/2006/diagram">
            <a:endCxn id="21" idx="2"/>
          </p:cNvCxnSpPr>
          <p:nvPr/>
        </p:nvCxnSpPr>
        <p:spPr xmlns:c="http://schemas.openxmlformats.org/drawingml/2006/chart" xmlns:pic="http://schemas.openxmlformats.org/drawingml/2006/picture" xmlns:dgm="http://schemas.openxmlformats.org/drawingml/2006/diagram">
          <a:xfrm>
            <a:off x="4740891" y="849572"/>
            <a:ext cx="2342297" cy="450377"/>
          </a:xfrm>
          <a:prstGeom prst="straightConnector1">
            <a:avLst/>
          </a:prstGeom>
          <a:ln w="76200">
            <a:tailEnd type="triangle"/>
          </a:ln>
        </p:spPr>
        <p:style xmlns:c="http://schemas.openxmlformats.org/drawingml/2006/chart" xmlns:pic="http://schemas.openxmlformats.org/drawingml/2006/picture" xmlns:dgm="http://schemas.openxmlformats.org/drawingml/2006/diagram">
          <a:lnRef idx="1">
            <a:schemeClr val="accent1"/>
          </a:lnRef>
          <a:fillRef idx="0">
            <a:schemeClr val="accent1"/>
          </a:fillRef>
          <a:effectRef idx="0">
            <a:schemeClr val="accent1"/>
          </a:effectRef>
          <a:fontRef idx="minor">
            <a:schemeClr val="tx1"/>
          </a:fontRef>
        </p:style>
      </p:cxnSp>
      <p:sp>
        <p:nvSpPr>
          <p:cNvPr xmlns:c="http://schemas.openxmlformats.org/drawingml/2006/chart" xmlns:pic="http://schemas.openxmlformats.org/drawingml/2006/picture" xmlns:dgm="http://schemas.openxmlformats.org/drawingml/2006/diagram" id="22" name="TextBox 21"/>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3736074" y="668867"/>
            <a:ext cx="1136175" cy="923330"/>
          </a:xfrm>
          <a:prstGeom prst="rect">
            <a:avLst/>
          </a:prstGeom>
          <a:solidFill>
            <a:schemeClr val="bg1"/>
          </a:solidFill>
          <a:ln w="28575">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r>
              <a:rPr dirty="0" lang="en-GB" sz="1350">
                <a:uFillTx/>
              </a:rPr>
              <a:t>The Somme- we’ll cover this battle separately.</a:t>
            </a:r>
          </a:p>
        </p:txBody>
      </p:sp>
      <p:sp>
        <p:nvSpPr>
          <p:cNvPr xmlns:c="http://schemas.openxmlformats.org/drawingml/2006/chart" xmlns:pic="http://schemas.openxmlformats.org/drawingml/2006/picture" xmlns:dgm="http://schemas.openxmlformats.org/drawingml/2006/diagram" id="25" name="Oval 24">
            <a:hlinkClick r:id="rId10"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2036928" y="1293016"/>
            <a:ext cx="286604" cy="245660"/>
          </a:xfrm>
          <a:prstGeom prst="ellipse">
            <a:avLst/>
          </a:prstGeom>
          <a:solidFill>
            <a:srgbClr val="FFC0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7</a:t>
            </a:r>
          </a:p>
        </p:txBody>
      </p:sp>
      <p:sp>
        <p:nvSpPr>
          <p:cNvPr xmlns:c="http://schemas.openxmlformats.org/drawingml/2006/chart" xmlns:pic="http://schemas.openxmlformats.org/drawingml/2006/picture" xmlns:dgm="http://schemas.openxmlformats.org/drawingml/2006/diagram" id="26" name="Oval 25">
            <a:hlinkClick r:id="rId11"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6184141" y="4874076"/>
            <a:ext cx="286604" cy="245660"/>
          </a:xfrm>
          <a:prstGeom prst="ellipse">
            <a:avLst/>
          </a:prstGeom>
          <a:solidFill>
            <a:srgbClr val="FFC0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8</a:t>
            </a:r>
          </a:p>
        </p:txBody>
      </p:sp>
      <p:sp>
        <p:nvSpPr>
          <p:cNvPr xmlns:c="http://schemas.openxmlformats.org/drawingml/2006/chart" xmlns:pic="http://schemas.openxmlformats.org/drawingml/2006/picture" xmlns:dgm="http://schemas.openxmlformats.org/drawingml/2006/diagram" id="27" name="Oval 26">
            <a:hlinkClick r:id="rId12"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339084" y="952776"/>
            <a:ext cx="286604" cy="245660"/>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200">
                <a:solidFill>
                  <a:schemeClr val="tx1"/>
                </a:solidFill>
                <a:uFillTx/>
              </a:rPr>
              <a:t>9</a:t>
            </a:r>
          </a:p>
        </p:txBody>
      </p:sp>
      <p:sp>
        <p:nvSpPr>
          <p:cNvPr xmlns:c="http://schemas.openxmlformats.org/drawingml/2006/chart" xmlns:pic="http://schemas.openxmlformats.org/drawingml/2006/picture" xmlns:dgm="http://schemas.openxmlformats.org/drawingml/2006/diagram" id="28" name="Oval 27">
            <a:hlinkClick r:id="rId13" action="ppaction://hlinksldjump">
              <a:snd r:embed="rId4" name="explode.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415852" y="1781642"/>
            <a:ext cx="475967" cy="232121"/>
          </a:xfrm>
          <a:prstGeom prst="ellipse">
            <a:avLst/>
          </a:prstGeom>
          <a:solidFill>
            <a:srgbClr val="FFFF00"/>
          </a:solidFill>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b="1" dirty="0" lang="en-GB" sz="1050">
                <a:solidFill>
                  <a:schemeClr val="tx1"/>
                </a:solidFill>
                <a:uFillTx/>
              </a:rPr>
              <a:t>10</a:t>
            </a:r>
          </a:p>
        </p:txBody>
      </p:sp>
      <p:sp>
        <p:nvSpPr>
          <p:cNvPr xmlns:c="http://schemas.openxmlformats.org/drawingml/2006/chart" xmlns:pic="http://schemas.openxmlformats.org/drawingml/2006/picture" xmlns:dgm="http://schemas.openxmlformats.org/drawingml/2006/diagram" id="2" name="TextBox 1"/>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104379" y="5247922"/>
            <a:ext cx="8944087" cy="1446550"/>
          </a:xfrm>
          <a:prstGeom prst="rect">
            <a:avLst/>
          </a:prstGeom>
          <a:noFill/>
          <a:ln>
            <a:solidFill>
              <a:schemeClr val="accent1"/>
            </a:solidFill>
          </a:ln>
        </p:spPr>
        <p:txBody xmlns:c="http://schemas.openxmlformats.org/drawingml/2006/chart" xmlns:pic="http://schemas.openxmlformats.org/drawingml/2006/picture" xmlns:dgm="http://schemas.openxmlformats.org/drawingml/2006/diagram">
          <a:bodyPr rtlCol="0" wrap="square">
            <a:spAutoFit/>
          </a:bodyPr>
          <a:lstStyle/>
          <a:p>
            <a:r>
              <a:rPr b="1" dirty="0" lang="en-GB" smtClean="0" sz="2200">
                <a:uFillTx/>
              </a:rPr>
              <a:t>How it works: </a:t>
            </a:r>
            <a:r>
              <a:rPr dirty="0" lang="en-GB" smtClean="0" sz="2200">
                <a:uFillTx/>
              </a:rPr>
              <a:t>load up the slideshow, and click on an orange or yellow number on the map, which will re-direct you to a slide with information on the battle that was fought there. Use the blue ‘return to map’ button to return to this slide when you are ready to look at a new battle.</a:t>
            </a:r>
            <a:endParaRPr dirty="0" lang="en-GB" sz="2200">
              <a:uFillTx/>
            </a:endParaRP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2.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156949" y="135509"/>
            <a:ext cx="5943601" cy="6278642"/>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200">
                <a:uFillTx/>
              </a:rPr>
              <a:t>The Battle of Mons, 23</a:t>
            </a:r>
            <a:r>
              <a:rPr b="1" baseline="30000" dirty="0" lang="en-GB" sz="2200">
                <a:uFillTx/>
              </a:rPr>
              <a:t>rd</a:t>
            </a:r>
            <a:r>
              <a:rPr b="1" dirty="0" lang="en-GB" sz="2200">
                <a:uFillTx/>
              </a:rPr>
              <a:t> August 1914</a:t>
            </a:r>
          </a:p>
          <a:p>
            <a:endParaRPr dirty="0" lang="en-GB" sz="1900">
              <a:uFillTx/>
            </a:endParaRPr>
          </a:p>
          <a:p>
            <a:r>
              <a:rPr dirty="0" lang="en-GB" sz="1900">
                <a:uFillTx/>
              </a:rPr>
              <a:t>The British Expeditionary Force (BEF) arrived in France on 14th August, 1914. On their way to meet the French Army, the 70,000-strong BEF met the advancing German </a:t>
            </a:r>
            <a:r>
              <a:rPr dirty="0" lang="en-GB" smtClean="0" sz="1900">
                <a:uFillTx/>
              </a:rPr>
              <a:t>Army (of 150,000 soldiers) </a:t>
            </a:r>
            <a:r>
              <a:rPr dirty="0" lang="en-GB" sz="1900">
                <a:uFillTx/>
              </a:rPr>
              <a:t>at Mons in Belgium. The British Commander, Sir John French, deployed the British infantry corps on a 40km front. The cavalry division was kept in reserve.</a:t>
            </a:r>
          </a:p>
          <a:p>
            <a:endParaRPr dirty="0" lang="en-GB" sz="1900">
              <a:uFillTx/>
            </a:endParaRPr>
          </a:p>
          <a:p>
            <a:r>
              <a:rPr dirty="0" lang="en-GB" sz="1900">
                <a:uFillTx/>
              </a:rPr>
              <a:t>To stop the Germans advancing in to France, orders were given to a group of Royal Fusiliers to destroy the bridges over the Mons-</a:t>
            </a:r>
            <a:r>
              <a:rPr dirty="0" err="1" lang="en-GB" sz="1900">
                <a:uFillTx/>
              </a:rPr>
              <a:t>Conde</a:t>
            </a:r>
            <a:r>
              <a:rPr dirty="0" lang="en-GB" sz="1900">
                <a:uFillTx/>
              </a:rPr>
              <a:t> Canal. The men came under heavy German </a:t>
            </a:r>
            <a:r>
              <a:rPr dirty="0" lang="en-GB" smtClean="0" sz="1900">
                <a:uFillTx/>
              </a:rPr>
              <a:t>fire and five </a:t>
            </a:r>
            <a:r>
              <a:rPr dirty="0" lang="en-GB" sz="1900">
                <a:uFillTx/>
              </a:rPr>
              <a:t>men won the Victoria </a:t>
            </a:r>
            <a:r>
              <a:rPr dirty="0" lang="en-GB" smtClean="0" sz="1900">
                <a:uFillTx/>
              </a:rPr>
              <a:t>Cross for their work. </a:t>
            </a:r>
            <a:r>
              <a:rPr dirty="0" lang="en-GB" sz="1900">
                <a:uFillTx/>
              </a:rPr>
              <a:t>On the morning of 23rd August, the German general Alexander von </a:t>
            </a:r>
            <a:r>
              <a:rPr dirty="0" err="1" lang="en-GB" sz="1900">
                <a:uFillTx/>
              </a:rPr>
              <a:t>Kluck</a:t>
            </a:r>
            <a:r>
              <a:rPr dirty="0" lang="en-GB" sz="1900">
                <a:uFillTx/>
              </a:rPr>
              <a:t> and </a:t>
            </a:r>
            <a:r>
              <a:rPr dirty="0" lang="en-GB" smtClean="0" sz="1900">
                <a:uFillTx/>
              </a:rPr>
              <a:t>the German army attacked </a:t>
            </a:r>
            <a:r>
              <a:rPr dirty="0" lang="en-GB" sz="1900">
                <a:uFillTx/>
              </a:rPr>
              <a:t>the British positions. </a:t>
            </a:r>
            <a:r>
              <a:rPr dirty="0" lang="en-GB" smtClean="0" sz="1900">
                <a:uFillTx/>
              </a:rPr>
              <a:t>The </a:t>
            </a:r>
            <a:r>
              <a:rPr dirty="0" lang="en-GB" sz="1900">
                <a:uFillTx/>
              </a:rPr>
              <a:t>German First Army suffered heavy losses from British rifle fire, </a:t>
            </a:r>
            <a:r>
              <a:rPr dirty="0" lang="en-GB" smtClean="0" sz="1900">
                <a:uFillTx/>
              </a:rPr>
              <a:t>yet the outnumbered </a:t>
            </a:r>
            <a:r>
              <a:rPr dirty="0" lang="en-GB" sz="1900">
                <a:uFillTx/>
              </a:rPr>
              <a:t>BEF were forced to retreat. The Germans drove the BEF and French armies before them almost to Paris, before being stopped at the Battle of the Marne.</a:t>
            </a:r>
          </a:p>
        </p:txBody>
      </p:sp>
      <p:pic>
        <p:nvPicPr>
          <p:cNvPr xmlns:c="http://schemas.openxmlformats.org/drawingml/2006/chart" xmlns:pic="http://schemas.openxmlformats.org/drawingml/2006/picture" xmlns:dgm="http://schemas.openxmlformats.org/drawingml/2006/diagram" descr="http://spartacus-educational.com/FWWmons.jpg" id="2050"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2"/>
          <a:srcRect/>
          <a:stretch>
            <a:fillRect/>
          </a:stretch>
        </p:blipFill>
        <p:spPr xmlns:c="http://schemas.openxmlformats.org/drawingml/2006/chart" xmlns:pic="http://schemas.openxmlformats.org/drawingml/2006/picture" xmlns:dgm="http://schemas.openxmlformats.org/drawingml/2006/diagram" bwMode="auto">
          <a:xfrm>
            <a:off x="6187939" y="506493"/>
            <a:ext cx="2861943" cy="2260202"/>
          </a:xfrm>
          <a:prstGeom prst="rect">
            <a:avLst/>
          </a:prstGeom>
          <a:noFill/>
        </p:spPr>
      </p:pic>
      <p:pic>
        <p:nvPicPr>
          <p:cNvPr xmlns:c="http://schemas.openxmlformats.org/drawingml/2006/chart" xmlns:pic="http://schemas.openxmlformats.org/drawingml/2006/picture" xmlns:dgm="http://schemas.openxmlformats.org/drawingml/2006/diagram" descr="http://upload.wikimedia.org/wikipedia/commons/a/a8/Retreat_from_Mons.jpg" id="2052"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3"/>
          <a:srcRect b="16178" l="8786"/>
          <a:stretch/>
        </p:blipFill>
        <p:spPr xmlns:c="http://schemas.openxmlformats.org/drawingml/2006/chart" xmlns:pic="http://schemas.openxmlformats.org/drawingml/2006/picture" xmlns:dgm="http://schemas.openxmlformats.org/drawingml/2006/diagram" bwMode="auto">
          <a:xfrm>
            <a:off x="6196759" y="3586850"/>
            <a:ext cx="2861943" cy="2014661"/>
          </a:xfrm>
          <a:prstGeom prst="rect">
            <a:avLst/>
          </a:prstGeom>
          <a:noFill/>
        </p:spPr>
      </p:pic>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6196759" y="5711507"/>
            <a:ext cx="2798715"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none">
            <a:spAutoFit/>
          </a:bodyPr>
          <a:lstStyle/>
          <a:p>
            <a:r>
              <a:rPr dirty="0" lang="en-GB" sz="1350">
                <a:uFillTx/>
              </a:rPr>
              <a:t>The retreat from Mons to the Marne.</a:t>
            </a:r>
          </a:p>
        </p:txBody>
      </p:sp>
      <p:sp>
        <p:nvSpPr>
          <p:cNvPr xmlns:c="http://schemas.openxmlformats.org/drawingml/2006/chart" xmlns:pic="http://schemas.openxmlformats.org/drawingml/2006/picture" xmlns:dgm="http://schemas.openxmlformats.org/drawingml/2006/diagram" id="7" name="TextBox 6"/>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6196759" y="2876690"/>
            <a:ext cx="2844305"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none">
            <a:spAutoFit/>
          </a:bodyPr>
          <a:lstStyle/>
          <a:p>
            <a:r>
              <a:rPr dirty="0" lang="en-GB" sz="1350">
                <a:uFillTx/>
              </a:rPr>
              <a:t>BEF attempt to stop German invasion.</a:t>
            </a:r>
          </a:p>
        </p:txBody>
      </p:sp>
      <p:sp>
        <p:nvSpPr>
          <p:cNvPr xmlns:c="http://schemas.openxmlformats.org/drawingml/2006/chart" xmlns:pic="http://schemas.openxmlformats.org/drawingml/2006/picture" xmlns:dgm="http://schemas.openxmlformats.org/drawingml/2006/diagram" id="4" name="Rounded Rectangle 3">
            <a:hlinkClick action="ppaction://hlinkshowjump?jump=firstslide">
              <a:snd r:embed="rId4"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56940" y="135509"/>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3.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156949" y="38936"/>
            <a:ext cx="6282488" cy="6240170"/>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200">
                <a:uFillTx/>
              </a:rPr>
              <a:t>The Battle of </a:t>
            </a:r>
            <a:r>
              <a:rPr b="1" dirty="0" err="1" lang="en-GB" sz="2200">
                <a:uFillTx/>
              </a:rPr>
              <a:t>Tannenburg</a:t>
            </a:r>
            <a:r>
              <a:rPr b="1" dirty="0" lang="en-GB" sz="2200">
                <a:uFillTx/>
              </a:rPr>
              <a:t>, August 1914</a:t>
            </a:r>
          </a:p>
          <a:p>
            <a:endParaRPr b="1" dirty="0" lang="en-GB" sz="1650">
              <a:uFillTx/>
            </a:endParaRPr>
          </a:p>
          <a:p>
            <a:r>
              <a:rPr dirty="0" lang="en-GB" sz="1900">
                <a:uFillTx/>
              </a:rPr>
              <a:t>On the Eastern Front, between Germany and Russia, General </a:t>
            </a:r>
            <a:r>
              <a:rPr dirty="0" err="1" lang="en-GB" sz="1900">
                <a:uFillTx/>
              </a:rPr>
              <a:t>Samsonov</a:t>
            </a:r>
            <a:r>
              <a:rPr dirty="0" lang="en-GB" sz="1900">
                <a:uFillTx/>
              </a:rPr>
              <a:t> was given command of the Russian Second Army. He advanced slowly into the south western corner of Germany, with the intention of linking up with another Russian army advancing from the north east. The commander of the German Eighth Army, General </a:t>
            </a:r>
            <a:r>
              <a:rPr dirty="0" err="1" lang="en-GB" sz="1900">
                <a:uFillTx/>
              </a:rPr>
              <a:t>Prittwitz</a:t>
            </a:r>
            <a:r>
              <a:rPr dirty="0" lang="en-GB" sz="1900">
                <a:uFillTx/>
              </a:rPr>
              <a:t>, was dismissed for ordering a retreat when faced with the Russian Second Army. </a:t>
            </a:r>
            <a:r>
              <a:rPr dirty="0" lang="en-GB" smtClean="0" sz="1900">
                <a:uFillTx/>
              </a:rPr>
              <a:t>German Generals </a:t>
            </a:r>
            <a:r>
              <a:rPr dirty="0" lang="en-GB" sz="1900">
                <a:uFillTx/>
              </a:rPr>
              <a:t>Hindenburg and Ludendorff were then sent forward to meet </a:t>
            </a:r>
            <a:r>
              <a:rPr dirty="0" err="1" lang="en-GB" sz="1900">
                <a:uFillTx/>
              </a:rPr>
              <a:t>Samsonov's</a:t>
            </a:r>
            <a:r>
              <a:rPr dirty="0" lang="en-GB" sz="1900">
                <a:uFillTx/>
              </a:rPr>
              <a:t> advancing troops. </a:t>
            </a:r>
          </a:p>
          <a:p>
            <a:endParaRPr dirty="0" lang="en-GB" sz="1900">
              <a:uFillTx/>
            </a:endParaRPr>
          </a:p>
          <a:p>
            <a:r>
              <a:rPr dirty="0" lang="en-GB" sz="1900">
                <a:uFillTx/>
              </a:rPr>
              <a:t>They made contact on 22nd August, 1914. For six days, the Russians, with their superior numbers, had some success. Yet, by 29th August, </a:t>
            </a:r>
            <a:r>
              <a:rPr dirty="0" err="1" lang="en-GB" sz="1900">
                <a:uFillTx/>
              </a:rPr>
              <a:t>Samsanov's</a:t>
            </a:r>
            <a:r>
              <a:rPr dirty="0" lang="en-GB" sz="1900">
                <a:uFillTx/>
              </a:rPr>
              <a:t> army was surrounded. </a:t>
            </a:r>
            <a:r>
              <a:rPr dirty="0" err="1" lang="en-GB" sz="1900">
                <a:uFillTx/>
              </a:rPr>
              <a:t>Samsonov</a:t>
            </a:r>
            <a:r>
              <a:rPr dirty="0" lang="en-GB" sz="1900">
                <a:uFillTx/>
              </a:rPr>
              <a:t> attempted to retreat, but most of his troops were slaughtered or captured. Only 10,000 of the 150,000 Russian soldiers escaped. Shocked by the disaster, </a:t>
            </a:r>
            <a:r>
              <a:rPr dirty="0" err="1" lang="en-GB" sz="1900">
                <a:uFillTx/>
              </a:rPr>
              <a:t>Samsanov</a:t>
            </a:r>
            <a:r>
              <a:rPr dirty="0" lang="en-GB" sz="1900">
                <a:uFillTx/>
              </a:rPr>
              <a:t> committed suicide. The Germans, who had lost 20,000 men, were able to take over 92,000 Russian prisoners. In Britain, news of the Russian defeat at </a:t>
            </a:r>
            <a:r>
              <a:rPr dirty="0" err="1" lang="en-GB" sz="1900">
                <a:uFillTx/>
              </a:rPr>
              <a:t>Tannenberg</a:t>
            </a:r>
            <a:r>
              <a:rPr dirty="0" lang="en-GB" sz="1900">
                <a:uFillTx/>
              </a:rPr>
              <a:t> was kept from the public.</a:t>
            </a:r>
          </a:p>
        </p:txBody>
      </p:sp>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6621811" y="5387461"/>
            <a:ext cx="2494107" cy="507831"/>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The Russian Second Army surrenders.</a:t>
            </a:r>
          </a:p>
        </p:txBody>
      </p:sp>
      <p:sp>
        <p:nvSpPr>
          <p:cNvPr xmlns:c="http://schemas.openxmlformats.org/drawingml/2006/chart" xmlns:pic="http://schemas.openxmlformats.org/drawingml/2006/picture" xmlns:dgm="http://schemas.openxmlformats.org/drawingml/2006/diagram" id="7" name="TextBox 6"/>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6621812" y="2790130"/>
            <a:ext cx="2447208"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none">
            <a:spAutoFit/>
          </a:bodyPr>
          <a:lstStyle/>
          <a:p>
            <a:r>
              <a:rPr dirty="0" err="1" lang="en-GB" sz="1350">
                <a:uFillTx/>
              </a:rPr>
              <a:t>Hindenberg</a:t>
            </a:r>
            <a:r>
              <a:rPr dirty="0" lang="en-GB" sz="1350">
                <a:uFillTx/>
              </a:rPr>
              <a:t> observes the battle.</a:t>
            </a:r>
          </a:p>
        </p:txBody>
      </p:sp>
      <p:pic>
        <p:nvPicPr>
          <p:cNvPr xmlns:c="http://schemas.openxmlformats.org/drawingml/2006/chart" xmlns:pic="http://schemas.openxmlformats.org/drawingml/2006/picture" xmlns:dgm="http://schemas.openxmlformats.org/drawingml/2006/diagram" descr="http://greatwarproject.org/wp-content/uploads/2014/08/Russian-surrender-at-Tannenberg_1914.jpg" id="3074"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2"/>
          <a:srcRect b="17183" r="37502"/>
          <a:stretch/>
        </p:blipFill>
        <p:spPr xmlns:c="http://schemas.openxmlformats.org/drawingml/2006/chart" xmlns:pic="http://schemas.openxmlformats.org/drawingml/2006/picture" xmlns:dgm="http://schemas.openxmlformats.org/drawingml/2006/diagram" bwMode="auto">
          <a:xfrm>
            <a:off x="6495085" y="3495531"/>
            <a:ext cx="2620834" cy="1790997"/>
          </a:xfrm>
          <a:prstGeom prst="rect">
            <a:avLst/>
          </a:prstGeom>
          <a:noFill/>
        </p:spPr>
      </p:pic>
      <p:pic>
        <p:nvPicPr>
          <p:cNvPr xmlns:c="http://schemas.openxmlformats.org/drawingml/2006/chart" xmlns:pic="http://schemas.openxmlformats.org/drawingml/2006/picture" xmlns:dgm="http://schemas.openxmlformats.org/drawingml/2006/diagram" descr="http://thewargamorium.files.wordpress.com/2012/05/1914-tannenberg-hindenburg1.jpg" id="3076"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3"/>
          <a:srcRect/>
          <a:stretch>
            <a:fillRect/>
          </a:stretch>
        </p:blipFill>
        <p:spPr xmlns:c="http://schemas.openxmlformats.org/drawingml/2006/chart" xmlns:pic="http://schemas.openxmlformats.org/drawingml/2006/picture" xmlns:dgm="http://schemas.openxmlformats.org/drawingml/2006/diagram" bwMode="auto">
          <a:xfrm>
            <a:off x="6468048" y="664771"/>
            <a:ext cx="2647871" cy="1994729"/>
          </a:xfrm>
          <a:prstGeom prst="rect">
            <a:avLst/>
          </a:prstGeom>
          <a:noFill/>
        </p:spPr>
      </p:pic>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4"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91983" y="163157"/>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4.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pic>
        <p:nvPicPr>
          <p:cNvPr xmlns:c="http://schemas.openxmlformats.org/drawingml/2006/chart" xmlns:pic="http://schemas.openxmlformats.org/drawingml/2006/picture" xmlns:dgm="http://schemas.openxmlformats.org/drawingml/2006/diagram" descr="http://grandadswar.mrallsophistory.com/images/Marne%20Map.jpg" id="4098"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2"/>
          <a:srcRect/>
          <a:stretch>
            <a:fillRect/>
          </a:stretch>
        </p:blipFill>
        <p:spPr xmlns:c="http://schemas.openxmlformats.org/drawingml/2006/chart" xmlns:pic="http://schemas.openxmlformats.org/drawingml/2006/picture" xmlns:dgm="http://schemas.openxmlformats.org/drawingml/2006/diagram" bwMode="auto">
          <a:xfrm>
            <a:off x="5824545" y="110983"/>
            <a:ext cx="3285782" cy="2689714"/>
          </a:xfrm>
          <a:prstGeom prst="rect">
            <a:avLst/>
          </a:prstGeom>
          <a:noFill/>
        </p:spPr>
      </p:pic>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878075" y="2835780"/>
            <a:ext cx="3113948"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Map of Battle Positions</a:t>
            </a:r>
          </a:p>
        </p:txBody>
      </p:sp>
      <p:sp>
        <p:nvSpPr>
          <p:cNvPr xmlns:c="http://schemas.openxmlformats.org/drawingml/2006/chart" xmlns:pic="http://schemas.openxmlformats.org/drawingml/2006/picture" xmlns:dgm="http://schemas.openxmlformats.org/drawingml/2006/diagram" id="4" name="Rectangle 3"/>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870424" y="3135862"/>
            <a:ext cx="3194024" cy="3231654"/>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dirty="0" lang="en-GB" sz="1700">
                <a:uFillTx/>
              </a:rPr>
              <a:t>…by 10th September, the battle was over. The French and Germans both had around 250,000 casualties. The BEF lost 12,733 men.</a:t>
            </a:r>
          </a:p>
          <a:p>
            <a:r>
              <a:rPr dirty="0" lang="en-GB" sz="1700">
                <a:uFillTx/>
              </a:rPr>
              <a:t>The French and British forces were able to prevent the German plan for a swift and decisive </a:t>
            </a:r>
            <a:r>
              <a:rPr dirty="0" lang="en-GB" smtClean="0" sz="1700">
                <a:uFillTx/>
              </a:rPr>
              <a:t>victory over France. </a:t>
            </a:r>
            <a:r>
              <a:rPr dirty="0" lang="en-GB" sz="1700">
                <a:uFillTx/>
              </a:rPr>
              <a:t>Yet the German Army was not beaten and its successful retreat ended all hope of a short war.</a:t>
            </a:r>
          </a:p>
        </p:txBody>
      </p:sp>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95532" y="142156"/>
            <a:ext cx="5729013" cy="6163226"/>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100">
                <a:uFillTx/>
              </a:rPr>
              <a:t>First Battle of the Marne, 6-10</a:t>
            </a:r>
            <a:r>
              <a:rPr b="1" baseline="30000" dirty="0" lang="en-GB" sz="2100">
                <a:uFillTx/>
              </a:rPr>
              <a:t>th</a:t>
            </a:r>
            <a:r>
              <a:rPr b="1" dirty="0" lang="en-GB" sz="2100">
                <a:uFillTx/>
              </a:rPr>
              <a:t> September 1914</a:t>
            </a:r>
          </a:p>
          <a:p>
            <a:endParaRPr dirty="0" lang="en-GB" sz="1650">
              <a:uFillTx/>
            </a:endParaRPr>
          </a:p>
          <a:p>
            <a:r>
              <a:rPr dirty="0" lang="en-GB" sz="1700">
                <a:uFillTx/>
              </a:rPr>
              <a:t>At the end of August 1914, on the Western Front, the German Army was sweeping south towards Paris. The French Fifth and Sixth Armies, and British Expeditionary Force (BEF), were in retreat. General von </a:t>
            </a:r>
            <a:r>
              <a:rPr dirty="0" err="1" lang="en-GB" sz="1700">
                <a:uFillTx/>
              </a:rPr>
              <a:t>Kluck</a:t>
            </a:r>
            <a:r>
              <a:rPr dirty="0" lang="en-GB" sz="1700">
                <a:uFillTx/>
              </a:rPr>
              <a:t>, commander of the German First Army, was ordered to encircle Paris.</a:t>
            </a:r>
          </a:p>
          <a:p>
            <a:endParaRPr dirty="0" lang="en-GB" sz="1700">
              <a:uFillTx/>
            </a:endParaRPr>
          </a:p>
          <a:p>
            <a:r>
              <a:rPr dirty="0" lang="en-GB" sz="1700">
                <a:uFillTx/>
              </a:rPr>
              <a:t>The French retreated to a line south-east of Paris, and then planned to attack the German First Army on 6th September. The commander of the BEF, Sir John French, agreed to join the attack. General von </a:t>
            </a:r>
            <a:r>
              <a:rPr dirty="0" err="1" lang="en-GB" sz="1700">
                <a:uFillTx/>
              </a:rPr>
              <a:t>Kluck</a:t>
            </a:r>
            <a:r>
              <a:rPr dirty="0" lang="en-GB" sz="1700">
                <a:uFillTx/>
              </a:rPr>
              <a:t> wheeled his entire force to meet the attack, opening a 50km gap between his own forces and the German Second Army. The BEF and French Fifth Army advanced into the gap that had been </a:t>
            </a:r>
            <a:r>
              <a:rPr dirty="0" lang="en-GB" smtClean="0" sz="1700">
                <a:uFillTx/>
              </a:rPr>
              <a:t>created, </a:t>
            </a:r>
            <a:r>
              <a:rPr dirty="0" lang="en-GB" sz="1700">
                <a:uFillTx/>
              </a:rPr>
              <a:t>splitting the two German armies. For the next three days, German forces were unable to break through the Allied lines. </a:t>
            </a:r>
          </a:p>
          <a:p>
            <a:r>
              <a:rPr dirty="0" lang="en-GB" sz="1700">
                <a:uFillTx/>
              </a:rPr>
              <a:t>At one stage, the French Sixth Army came close to defeat and were only saved by the use of Paris taxis to rush 6,000 reserve troops to the front line. On 9th September, the Germans retreated. The British and French forces were now able to cross the River Marne. Yet progress was slow and the German armies regrouped…</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3"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05299" y="150585"/>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5.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57249" y="2552334"/>
            <a:ext cx="3080982"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The BEF in Ypres</a:t>
            </a:r>
          </a:p>
        </p:txBody>
      </p:sp>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95534" y="150505"/>
            <a:ext cx="5729013" cy="6224781"/>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100">
                <a:uFillTx/>
              </a:rPr>
              <a:t>The First Battle of Ypres, Oct-Nov 1914</a:t>
            </a:r>
          </a:p>
          <a:p>
            <a:endParaRPr dirty="0" lang="en-GB" sz="1650">
              <a:uFillTx/>
            </a:endParaRPr>
          </a:p>
          <a:p>
            <a:r>
              <a:rPr dirty="0" lang="en-GB" sz="1900">
                <a:uFillTx/>
              </a:rPr>
              <a:t>Ypres, a medieval town in Belgium, was taken by the Germans at the beginning of the war. The town held a strategic position as it was close to channel ports – vital for supplies. But, by early October, the British Expeditionary Force (BEF) </a:t>
            </a:r>
            <a:r>
              <a:rPr dirty="0" lang="en-GB" smtClean="0" sz="1900">
                <a:uFillTx/>
              </a:rPr>
              <a:t>re-captured </a:t>
            </a:r>
            <a:r>
              <a:rPr dirty="0" lang="en-GB" sz="1900">
                <a:uFillTx/>
              </a:rPr>
              <a:t>the town. The first major German attempt to regain Ypres took place on 15th October. Experienced BEF riflemen held their positions, but suffered heavy losses.</a:t>
            </a:r>
          </a:p>
          <a:p>
            <a:endParaRPr dirty="0" lang="en-GB" sz="1900">
              <a:uFillTx/>
            </a:endParaRPr>
          </a:p>
          <a:p>
            <a:r>
              <a:rPr dirty="0" lang="en-GB" sz="1900">
                <a:uFillTx/>
              </a:rPr>
              <a:t>German attacks took place for the next four weeks. The arrival of the French Army ensured that the line was held. With the weather deteriorating, the Germans decided to abandon the Ypres offensive on the 22nd November. About 135,000 Germans were killed or badly wounded. The BEF lost around 75,000 men, and was effectively destroyed as a professional army. </a:t>
            </a:r>
          </a:p>
          <a:p>
            <a:r>
              <a:rPr dirty="0" lang="en-GB" sz="1900">
                <a:uFillTx/>
              </a:rPr>
              <a:t>There were two more major battles at Ypres: the Second Battle of Ypres (April-May, 1915) and Passchendaele (July-October, 1917).</a:t>
            </a:r>
          </a:p>
        </p:txBody>
      </p:sp>
      <p:pic>
        <p:nvPicPr>
          <p:cNvPr xmlns:c="http://schemas.openxmlformats.org/drawingml/2006/chart" xmlns:pic="http://schemas.openxmlformats.org/drawingml/2006/picture" xmlns:dgm="http://schemas.openxmlformats.org/drawingml/2006/diagram" descr="http://upload.wikimedia.org/wikipedia/commons/c/c6/4th_Bn_Royal_Fusiliers_22_August_1914.jpg" id="5122"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2" cstate="print"/>
          <a:srcRect/>
          <a:stretch>
            <a:fillRect/>
          </a:stretch>
        </p:blipFill>
        <p:spPr xmlns:c="http://schemas.openxmlformats.org/drawingml/2006/chart" xmlns:pic="http://schemas.openxmlformats.org/drawingml/2006/picture" xmlns:dgm="http://schemas.openxmlformats.org/drawingml/2006/diagram" bwMode="auto">
          <a:xfrm>
            <a:off x="5957249" y="226307"/>
            <a:ext cx="3080982" cy="2224469"/>
          </a:xfrm>
          <a:prstGeom prst="rect">
            <a:avLst/>
          </a:prstGeom>
          <a:noFill/>
        </p:spPr>
      </p:pic>
      <p:pic>
        <p:nvPicPr>
          <p:cNvPr xmlns:c="http://schemas.openxmlformats.org/drawingml/2006/chart" xmlns:pic="http://schemas.openxmlformats.org/drawingml/2006/picture" xmlns:dgm="http://schemas.openxmlformats.org/drawingml/2006/diagram" descr="http://www.sikhphilosophy.net/attachments/history-of-sikhism/1182d1260928012-sikh-ww1-first-battle-ypres-1914-sikh_regiment_battle_of_ypres.jpg" id="5124"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3"/>
          <a:srcRect b="9956" l="-1" r="16968"/>
          <a:stretch/>
        </p:blipFill>
        <p:spPr xmlns:c="http://schemas.openxmlformats.org/drawingml/2006/chart" xmlns:pic="http://schemas.openxmlformats.org/drawingml/2006/picture" xmlns:dgm="http://schemas.openxmlformats.org/drawingml/2006/diagram" bwMode="auto">
          <a:xfrm>
            <a:off x="5957249" y="2968696"/>
            <a:ext cx="3080982" cy="2020065"/>
          </a:xfrm>
          <a:prstGeom prst="rect">
            <a:avLst/>
          </a:prstGeom>
          <a:noFill/>
        </p:spPr>
      </p:pic>
      <p:sp>
        <p:nvSpPr>
          <p:cNvPr xmlns:c="http://schemas.openxmlformats.org/drawingml/2006/chart" xmlns:pic="http://schemas.openxmlformats.org/drawingml/2006/picture" xmlns:dgm="http://schemas.openxmlformats.org/drawingml/2006/diagram" id="10" name="TextBox 9"/>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57249" y="5105041"/>
            <a:ext cx="3080982" cy="507831"/>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Sikh army fighting for the British empire at Ypres</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4"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99697" y="150505"/>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6.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9707" y="122630"/>
            <a:ext cx="6537278" cy="6340197"/>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200">
                <a:uFillTx/>
              </a:rPr>
              <a:t>The Gallipoli Campaign, 1915</a:t>
            </a:r>
          </a:p>
          <a:p>
            <a:endParaRPr b="1" dirty="0" lang="en-GB" sz="1650">
              <a:uFillTx/>
            </a:endParaRPr>
          </a:p>
          <a:p>
            <a:r>
              <a:rPr dirty="0" lang="en-GB" sz="1750">
                <a:uFillTx/>
              </a:rPr>
              <a:t>On 19th February, 1915, British ships attacked Turkish forts, in the aim of securing a sea route to the Russian Empire from the Mediterranean, through a waterway called the </a:t>
            </a:r>
            <a:r>
              <a:rPr dirty="0" lang="en-GB" smtClean="0" sz="1750">
                <a:uFillTx/>
              </a:rPr>
              <a:t>Dardanelles. </a:t>
            </a:r>
            <a:r>
              <a:rPr dirty="0" lang="en-GB" sz="1750">
                <a:uFillTx/>
              </a:rPr>
              <a:t>The assault started with long range bombardment, followed by heavy fire at closer range. The outer forts were abandoned by the Turks.  Yet further advance up into the straits was impossible - the Turkish forts were too far away.  Winston Churchill, First Lord of the Admiralty, became impatient about the slow progress that Admiral </a:t>
            </a:r>
            <a:r>
              <a:rPr dirty="0" err="1" lang="en-GB" sz="1750">
                <a:uFillTx/>
              </a:rPr>
              <a:t>Carden</a:t>
            </a:r>
            <a:r>
              <a:rPr dirty="0" lang="en-GB" sz="1750">
                <a:uFillTx/>
              </a:rPr>
              <a:t> was making, and </a:t>
            </a:r>
            <a:r>
              <a:rPr dirty="0" err="1" lang="en-GB" sz="1750">
                <a:uFillTx/>
              </a:rPr>
              <a:t>Carden</a:t>
            </a:r>
            <a:r>
              <a:rPr dirty="0" lang="en-GB" sz="1750">
                <a:uFillTx/>
              </a:rPr>
              <a:t> was sent home. He was replaced by Vice-Admiral Sir John de </a:t>
            </a:r>
            <a:r>
              <a:rPr dirty="0" err="1" lang="en-GB" sz="1750">
                <a:uFillTx/>
              </a:rPr>
              <a:t>Robeck</a:t>
            </a:r>
            <a:r>
              <a:rPr dirty="0" lang="en-GB" sz="1750">
                <a:uFillTx/>
              </a:rPr>
              <a:t>, who immediately ordered the Allied fleet to advance up the Dardanelles Straits. </a:t>
            </a:r>
          </a:p>
          <a:p>
            <a:endParaRPr dirty="0" lang="en-GB" sz="1750">
              <a:uFillTx/>
            </a:endParaRPr>
          </a:p>
          <a:p>
            <a:r>
              <a:rPr dirty="0" lang="en-GB" sz="1750">
                <a:uFillTx/>
              </a:rPr>
              <a:t>On 18th March, </a:t>
            </a:r>
            <a:r>
              <a:rPr dirty="0" lang="en-GB" smtClean="0" sz="1750">
                <a:uFillTx/>
              </a:rPr>
              <a:t>eighteen battleships </a:t>
            </a:r>
            <a:r>
              <a:rPr dirty="0" lang="en-GB" sz="1750">
                <a:uFillTx/>
              </a:rPr>
              <a:t>entered the straits.  At first they made good progress, until a ship called </a:t>
            </a:r>
            <a:r>
              <a:rPr dirty="0" i="1" lang="en-GB" sz="1750">
                <a:uFillTx/>
              </a:rPr>
              <a:t>Bouvet</a:t>
            </a:r>
            <a:r>
              <a:rPr dirty="0" lang="en-GB" sz="1750">
                <a:uFillTx/>
              </a:rPr>
              <a:t> struck a mine and disappeared in a cloud of smoke. Soon after, two more ships, (</a:t>
            </a:r>
            <a:r>
              <a:rPr dirty="0" i="1" lang="en-GB" sz="1750">
                <a:uFillTx/>
              </a:rPr>
              <a:t>Irresistible</a:t>
            </a:r>
            <a:r>
              <a:rPr dirty="0" lang="en-GB" sz="1750">
                <a:uFillTx/>
              </a:rPr>
              <a:t> and </a:t>
            </a:r>
            <a:r>
              <a:rPr dirty="0" i="1" lang="en-GB" sz="1750">
                <a:uFillTx/>
              </a:rPr>
              <a:t>Ocean)</a:t>
            </a:r>
            <a:r>
              <a:rPr dirty="0" lang="en-GB" sz="1750">
                <a:uFillTx/>
              </a:rPr>
              <a:t> hit mines. Churchill was told that </a:t>
            </a:r>
            <a:r>
              <a:rPr dirty="0" lang="en-GB" smtClean="0" sz="1750">
                <a:uFillTx/>
              </a:rPr>
              <a:t>Gallipoli could </a:t>
            </a:r>
            <a:r>
              <a:rPr dirty="0" lang="en-GB" sz="1750">
                <a:uFillTx/>
              </a:rPr>
              <a:t>not be taken without the army. Plans were made for full-scale army landings. Lord Kitchener, the war minister, was informed that 150,000 men would be needed, but sent only half that number. </a:t>
            </a:r>
          </a:p>
          <a:p>
            <a:r>
              <a:rPr dirty="0" lang="en-GB" sz="1750">
                <a:uFillTx/>
              </a:rPr>
              <a:t>Attempts to sweep across the peninsula ended in failure, despite sending thousands more reinforcements. </a:t>
            </a:r>
          </a:p>
        </p:txBody>
      </p:sp>
      <p:sp>
        <p:nvSpPr>
          <p:cNvPr xmlns:c="http://schemas.openxmlformats.org/drawingml/2006/chart" xmlns:pic="http://schemas.openxmlformats.org/drawingml/2006/picture" xmlns:dgm="http://schemas.openxmlformats.org/drawingml/2006/diagram" id="4" name="Rectangle 3"/>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6680678" y="3307615"/>
            <a:ext cx="2439537" cy="3054682"/>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mtClean="0" sz="1750">
                <a:uFillTx/>
              </a:rPr>
              <a:t>Outcome: </a:t>
            </a:r>
          </a:p>
          <a:p>
            <a:r>
              <a:rPr dirty="0" lang="en-GB" smtClean="0" sz="1750">
                <a:uFillTx/>
              </a:rPr>
              <a:t>Overall</a:t>
            </a:r>
            <a:r>
              <a:rPr dirty="0" lang="en-GB" sz="1750">
                <a:uFillTx/>
              </a:rPr>
              <a:t>, about 480,000 Allied troops from the British empire took part in the Gallipoli campaign. The British had 205,000 casualties (43,000 killed). Turkish casualties are estimated at 250,000 (65,000 killed).</a:t>
            </a:r>
          </a:p>
        </p:txBody>
      </p:sp>
      <p:pic>
        <p:nvPicPr>
          <p:cNvPr xmlns:c="http://schemas.openxmlformats.org/drawingml/2006/chart" xmlns:pic="http://schemas.openxmlformats.org/drawingml/2006/picture" xmlns:dgm="http://schemas.openxmlformats.org/drawingml/2006/diagram" descr="http://withfriendship.com/images/c/11976/Gallipoli-Campaign-picture.jpg" id="6146"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2"/>
          <a:srcRect l="24741" r="22482"/>
          <a:stretch/>
        </p:blipFill>
        <p:spPr xmlns:c="http://schemas.openxmlformats.org/drawingml/2006/chart" xmlns:pic="http://schemas.openxmlformats.org/drawingml/2006/picture" xmlns:dgm="http://schemas.openxmlformats.org/drawingml/2006/diagram" bwMode="auto">
          <a:xfrm>
            <a:off x="6680678" y="122630"/>
            <a:ext cx="2262116" cy="2857500"/>
          </a:xfrm>
          <a:prstGeom prst="rect">
            <a:avLst/>
          </a:prstGeom>
          <a:noFill/>
        </p:spPr>
      </p:pic>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6680678" y="122630"/>
            <a:ext cx="1545609" cy="276999"/>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200">
                <a:uFillTx/>
              </a:rPr>
              <a:t>Gallipoli Campaign</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3"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04260" y="3028605"/>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7.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95533" y="135509"/>
            <a:ext cx="6537278" cy="6240170"/>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b="1" dirty="0" lang="en-GB" sz="2200">
                <a:solidFill>
                  <a:srgbClr val="000000"/>
                </a:solidFill>
                <a:uFillTx/>
              </a:rPr>
              <a:t>The Battle of Verdun, Dec 1914-Dec 1916</a:t>
            </a:r>
          </a:p>
          <a:p>
            <a:pPr lvl="0"/>
            <a:endParaRPr b="1" dirty="0" lang="en-GB" sz="1650">
              <a:solidFill>
                <a:srgbClr val="000000"/>
              </a:solidFill>
              <a:uFillTx/>
            </a:endParaRPr>
          </a:p>
          <a:p>
            <a:pPr lvl="0"/>
            <a:r>
              <a:rPr dirty="0" lang="en-GB" sz="1900">
                <a:solidFill>
                  <a:srgbClr val="000000"/>
                </a:solidFill>
                <a:uFillTx/>
              </a:rPr>
              <a:t>Verdun was a fortified French town, 200km east of Paris, and had been the strongest point of defence in pre-war France. In December 1915, the Germans decided to attack it, hoping to "bleed the French army white“. A million German troops, led by Prince Wilhelm, attacked about 200,000 French defenders on 21</a:t>
            </a:r>
            <a:r>
              <a:rPr baseline="30000" dirty="0" lang="en-GB" sz="1900">
                <a:solidFill>
                  <a:srgbClr val="000000"/>
                </a:solidFill>
                <a:uFillTx/>
              </a:rPr>
              <a:t>st</a:t>
            </a:r>
            <a:r>
              <a:rPr dirty="0" lang="en-GB" sz="1900">
                <a:solidFill>
                  <a:srgbClr val="000000"/>
                </a:solidFill>
                <a:uFillTx/>
              </a:rPr>
              <a:t> February 1916. In the following days, the French were forced to retreat to their second line of trenches, and then </a:t>
            </a:r>
            <a:r>
              <a:rPr dirty="0" lang="en-GB" smtClean="0" sz="1900">
                <a:solidFill>
                  <a:srgbClr val="000000"/>
                </a:solidFill>
                <a:uFillTx/>
              </a:rPr>
              <a:t>third</a:t>
            </a:r>
            <a:r>
              <a:rPr dirty="0" lang="en-GB" sz="1900">
                <a:solidFill>
                  <a:srgbClr val="000000"/>
                </a:solidFill>
                <a:uFillTx/>
              </a:rPr>
              <a:t>.</a:t>
            </a:r>
          </a:p>
          <a:p>
            <a:pPr lvl="0"/>
            <a:endParaRPr dirty="0" lang="en-GB" sz="1900">
              <a:solidFill>
                <a:srgbClr val="000000"/>
              </a:solidFill>
              <a:uFillTx/>
            </a:endParaRPr>
          </a:p>
          <a:p>
            <a:pPr lvl="0"/>
            <a:r>
              <a:rPr dirty="0" lang="en-GB" sz="1900">
                <a:solidFill>
                  <a:srgbClr val="000000"/>
                </a:solidFill>
                <a:uFillTx/>
              </a:rPr>
              <a:t>General Petain was then appointed commander of the Verdun sector. He said there would be no more withdrawals. He arranged for every spare soldier to be transported to this part of the Western Front. Of the 330 infantry regiments of the French Army, 259 eventually fought at Verdun. </a:t>
            </a:r>
          </a:p>
          <a:p>
            <a:pPr lvl="0"/>
            <a:r>
              <a:rPr dirty="0" lang="en-GB" sz="1900">
                <a:solidFill>
                  <a:srgbClr val="000000"/>
                </a:solidFill>
                <a:uFillTx/>
              </a:rPr>
              <a:t>The German advance was brought to a halt at the end of February. On the 6th March, the German Fifth Army launched a new attack, and these continued throughout the summer and early autumn. However, the scale of the German attacks were reduced by the need to transfer troops to defend their front-line at the Somme. The French then counter-attacked.</a:t>
            </a:r>
          </a:p>
        </p:txBody>
      </p:sp>
      <p:pic>
        <p:nvPicPr>
          <p:cNvPr xmlns:c="http://schemas.openxmlformats.org/drawingml/2006/chart" xmlns:pic="http://schemas.openxmlformats.org/drawingml/2006/picture" xmlns:dgm="http://schemas.openxmlformats.org/drawingml/2006/diagram" descr="http://schoolworkhelper.net/wp-content/uploads/2010/12/battle_of_passchendaele2-_1917.jpg" id="7172"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2"/>
          <a:srcRect b="14915" l="8471" r="4795" t="7499"/>
          <a:stretch/>
        </p:blipFill>
        <p:spPr xmlns:c="http://schemas.openxmlformats.org/drawingml/2006/chart" xmlns:pic="http://schemas.openxmlformats.org/drawingml/2006/picture" xmlns:dgm="http://schemas.openxmlformats.org/drawingml/2006/diagram" bwMode="auto">
          <a:xfrm>
            <a:off x="6682602" y="4867493"/>
            <a:ext cx="2344004" cy="1715125"/>
          </a:xfrm>
          <a:prstGeom prst="rect">
            <a:avLst/>
          </a:prstGeom>
          <a:noFill/>
        </p:spPr>
      </p:pic>
      <p:sp>
        <p:nvSpPr>
          <p:cNvPr xmlns:c="http://schemas.openxmlformats.org/drawingml/2006/chart" xmlns:pic="http://schemas.openxmlformats.org/drawingml/2006/picture" xmlns:dgm="http://schemas.openxmlformats.org/drawingml/2006/diagram" id="5" name="Rectangle 4"/>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6714696" y="1851283"/>
            <a:ext cx="2344004" cy="3016210"/>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dirty="0" lang="en-GB" sz="1900">
                <a:solidFill>
                  <a:srgbClr val="000000"/>
                </a:solidFill>
                <a:uFillTx/>
              </a:rPr>
              <a:t>Verdun was the longest battle of WWI. The French Army lost about 550,000 men at Verdun. It is estimated that the German Army suffered 434,000 casualties. </a:t>
            </a:r>
          </a:p>
        </p:txBody>
      </p:sp>
      <p:pic>
        <p:nvPicPr>
          <p:cNvPr xmlns:c="http://schemas.openxmlformats.org/drawingml/2006/chart" xmlns:pic="http://schemas.openxmlformats.org/drawingml/2006/picture" xmlns:dgm="http://schemas.openxmlformats.org/drawingml/2006/diagram" descr="http://a66c7b.medialib.glogster.com/media/3b/3bdce902e9a12dc54c6737c05386a3263294b2d1a67d81c374b10ca811fa6559/vickers-machine-gun-crew-with-gas-masks.jpg" id="7170"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3" cstate="print"/>
          <a:srcRect/>
          <a:stretch>
            <a:fillRect/>
          </a:stretch>
        </p:blipFill>
        <p:spPr xmlns:c="http://schemas.openxmlformats.org/drawingml/2006/chart" xmlns:pic="http://schemas.openxmlformats.org/drawingml/2006/picture" xmlns:dgm="http://schemas.openxmlformats.org/drawingml/2006/diagram" bwMode="auto">
          <a:xfrm>
            <a:off x="6682602" y="318339"/>
            <a:ext cx="2408191" cy="1496519"/>
          </a:xfrm>
          <a:prstGeom prst="rect">
            <a:avLst/>
          </a:prstGeom>
          <a:noFill/>
        </p:spPr>
      </p:pic>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4"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820166" y="132847"/>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8.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95533" y="122457"/>
            <a:ext cx="6537278" cy="6417141"/>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b="1" dirty="0" lang="en-GB" sz="2200">
                <a:solidFill>
                  <a:srgbClr val="000000"/>
                </a:solidFill>
                <a:uFillTx/>
              </a:rPr>
              <a:t>The Battle of Jutland, May 1916</a:t>
            </a:r>
          </a:p>
          <a:p>
            <a:pPr lvl="0"/>
            <a:endParaRPr b="1" dirty="0" lang="en-GB" sz="1500">
              <a:solidFill>
                <a:srgbClr val="000000"/>
              </a:solidFill>
              <a:uFillTx/>
            </a:endParaRPr>
          </a:p>
          <a:p>
            <a:pPr lvl="0"/>
            <a:r>
              <a:rPr dirty="0" lang="en-GB" sz="1700">
                <a:solidFill>
                  <a:srgbClr val="000000"/>
                </a:solidFill>
                <a:uFillTx/>
              </a:rPr>
              <a:t>The fleet of the British Navy had been designed to fight a huge, decisive battle with the enemy. So attempts were made to draw the smaller German Navy into the North Sea for such a battle. German Admiral von Pohl resisted, but in February 1916, he was replaced by the more aggressive Admiral von </a:t>
            </a:r>
            <a:r>
              <a:rPr dirty="0" err="1" lang="en-GB" sz="1700">
                <a:solidFill>
                  <a:srgbClr val="000000"/>
                </a:solidFill>
                <a:uFillTx/>
              </a:rPr>
              <a:t>Scheer</a:t>
            </a:r>
            <a:r>
              <a:rPr dirty="0" lang="en-GB" sz="1700">
                <a:solidFill>
                  <a:srgbClr val="000000"/>
                </a:solidFill>
                <a:uFillTx/>
              </a:rPr>
              <a:t>. In May 1916, </a:t>
            </a:r>
            <a:r>
              <a:rPr dirty="0" err="1" lang="en-GB" sz="1700">
                <a:solidFill>
                  <a:srgbClr val="000000"/>
                </a:solidFill>
                <a:uFillTx/>
              </a:rPr>
              <a:t>Scheer</a:t>
            </a:r>
            <a:r>
              <a:rPr dirty="0" lang="en-GB" sz="1700">
                <a:solidFill>
                  <a:srgbClr val="000000"/>
                </a:solidFill>
                <a:uFillTx/>
              </a:rPr>
              <a:t> decided he would take on the British Navy. He ordered 40 ships to begin a sweep along the Danish coast. Admiral John Jellicoe gave instructions for the British Grand Fleet to put to sea. Without aircraft, Jellicoe and </a:t>
            </a:r>
            <a:r>
              <a:rPr dirty="0" err="1" lang="en-GB" sz="1700">
                <a:solidFill>
                  <a:srgbClr val="000000"/>
                </a:solidFill>
                <a:uFillTx/>
              </a:rPr>
              <a:t>Scheer</a:t>
            </a:r>
            <a:r>
              <a:rPr dirty="0" lang="en-GB" sz="1700">
                <a:solidFill>
                  <a:srgbClr val="000000"/>
                </a:solidFill>
                <a:uFillTx/>
              </a:rPr>
              <a:t> sent out scouting cruisers to locate the position of the enemy. </a:t>
            </a:r>
          </a:p>
          <a:p>
            <a:pPr lvl="0"/>
            <a:endParaRPr dirty="0" lang="en-GB" sz="1700">
              <a:solidFill>
                <a:srgbClr val="000000"/>
              </a:solidFill>
              <a:uFillTx/>
            </a:endParaRPr>
          </a:p>
          <a:p>
            <a:pPr lvl="0"/>
            <a:r>
              <a:rPr dirty="0" lang="en-GB" sz="1700">
                <a:solidFill>
                  <a:srgbClr val="000000"/>
                </a:solidFill>
                <a:uFillTx/>
              </a:rPr>
              <a:t>The Grand Fleet opened fire immediately. </a:t>
            </a:r>
            <a:r>
              <a:rPr dirty="0" err="1" lang="en-GB" sz="1700">
                <a:solidFill>
                  <a:srgbClr val="000000"/>
                </a:solidFill>
                <a:uFillTx/>
              </a:rPr>
              <a:t>Scheer</a:t>
            </a:r>
            <a:r>
              <a:rPr dirty="0" lang="en-GB" sz="1700">
                <a:solidFill>
                  <a:srgbClr val="000000"/>
                </a:solidFill>
                <a:uFillTx/>
              </a:rPr>
              <a:t>, recognising his danger, ordered his ships to turn north. </a:t>
            </a:r>
            <a:r>
              <a:rPr dirty="0" lang="en-GB" smtClean="0" sz="1700">
                <a:solidFill>
                  <a:srgbClr val="000000"/>
                </a:solidFill>
                <a:uFillTx/>
              </a:rPr>
              <a:t>British Admiral Jellicoe</a:t>
            </a:r>
            <a:r>
              <a:rPr dirty="0" lang="en-GB" sz="1700">
                <a:solidFill>
                  <a:srgbClr val="000000"/>
                </a:solidFill>
                <a:uFillTx/>
              </a:rPr>
              <a:t>, fearing that </a:t>
            </a:r>
            <a:r>
              <a:rPr dirty="0" err="1" lang="en-GB" sz="1700">
                <a:solidFill>
                  <a:srgbClr val="000000"/>
                </a:solidFill>
                <a:uFillTx/>
              </a:rPr>
              <a:t>Scheer</a:t>
            </a:r>
            <a:r>
              <a:rPr dirty="0" lang="en-GB" sz="1700">
                <a:solidFill>
                  <a:srgbClr val="000000"/>
                </a:solidFill>
                <a:uFillTx/>
              </a:rPr>
              <a:t> was trying to lead the Grand Fleet into a submarine trap or minefield, didn’t follow. Instead he headed south, hoping to intercept </a:t>
            </a:r>
            <a:r>
              <a:rPr dirty="0" err="1" lang="en-GB" sz="1700">
                <a:solidFill>
                  <a:srgbClr val="000000"/>
                </a:solidFill>
                <a:uFillTx/>
              </a:rPr>
              <a:t>Scheer's</a:t>
            </a:r>
            <a:r>
              <a:rPr dirty="0" lang="en-GB" sz="1700">
                <a:solidFill>
                  <a:srgbClr val="000000"/>
                </a:solidFill>
                <a:uFillTx/>
              </a:rPr>
              <a:t> homeward journey. At 19.10, the fleets made contact again. </a:t>
            </a:r>
            <a:r>
              <a:rPr dirty="0" err="1" lang="en-GB" sz="1700">
                <a:solidFill>
                  <a:srgbClr val="000000"/>
                </a:solidFill>
                <a:uFillTx/>
              </a:rPr>
              <a:t>Scheer</a:t>
            </a:r>
            <a:r>
              <a:rPr dirty="0" lang="en-GB" sz="1700">
                <a:solidFill>
                  <a:srgbClr val="000000"/>
                </a:solidFill>
                <a:uFillTx/>
              </a:rPr>
              <a:t> ordered Admiral </a:t>
            </a:r>
            <a:r>
              <a:rPr dirty="0" err="1" lang="en-GB" sz="1700">
                <a:solidFill>
                  <a:srgbClr val="000000"/>
                </a:solidFill>
                <a:uFillTx/>
              </a:rPr>
              <a:t>Hipper's</a:t>
            </a:r>
            <a:r>
              <a:rPr dirty="0" lang="en-GB" sz="1700">
                <a:solidFill>
                  <a:srgbClr val="000000"/>
                </a:solidFill>
                <a:uFillTx/>
              </a:rPr>
              <a:t> battleships to charge the Grand Fleet, while his other ships turned away. After 20 minutes, Hipper headed home </a:t>
            </a:r>
            <a:r>
              <a:rPr dirty="0" lang="en-GB" smtClean="0" sz="1700">
                <a:solidFill>
                  <a:srgbClr val="000000"/>
                </a:solidFill>
                <a:uFillTx/>
              </a:rPr>
              <a:t>too. Again </a:t>
            </a:r>
            <a:r>
              <a:rPr dirty="0" lang="en-GB" sz="1700">
                <a:solidFill>
                  <a:srgbClr val="000000"/>
                </a:solidFill>
                <a:uFillTx/>
              </a:rPr>
              <a:t>unwilling to follow the same route as the German ships, Sir John Jellicoe headed south-west and managed to intercept Hipper at 20.15. German ship </a:t>
            </a:r>
            <a:r>
              <a:rPr dirty="0" err="1" i="1" lang="en-GB" sz="1700">
                <a:solidFill>
                  <a:srgbClr val="000000"/>
                </a:solidFill>
                <a:uFillTx/>
              </a:rPr>
              <a:t>Lutzow</a:t>
            </a:r>
            <a:r>
              <a:rPr dirty="0" lang="en-GB" sz="1700">
                <a:solidFill>
                  <a:srgbClr val="000000"/>
                </a:solidFill>
                <a:uFillTx/>
              </a:rPr>
              <a:t> was sunk and </a:t>
            </a:r>
            <a:r>
              <a:rPr dirty="0" err="1" i="1" lang="en-GB" sz="1700">
                <a:solidFill>
                  <a:srgbClr val="000000"/>
                </a:solidFill>
                <a:uFillTx/>
              </a:rPr>
              <a:t>Seydlitz</a:t>
            </a:r>
            <a:r>
              <a:rPr dirty="0" lang="en-GB" sz="1700">
                <a:solidFill>
                  <a:srgbClr val="000000"/>
                </a:solidFill>
                <a:uFillTx/>
              </a:rPr>
              <a:t> and </a:t>
            </a:r>
            <a:r>
              <a:rPr dirty="0" err="1" i="1" lang="en-GB" sz="1700">
                <a:solidFill>
                  <a:srgbClr val="000000"/>
                </a:solidFill>
                <a:uFillTx/>
              </a:rPr>
              <a:t>Derfflinger</a:t>
            </a:r>
            <a:r>
              <a:rPr dirty="0" lang="en-GB" sz="1700">
                <a:solidFill>
                  <a:srgbClr val="000000"/>
                </a:solidFill>
                <a:uFillTx/>
              </a:rPr>
              <a:t> were badly </a:t>
            </a:r>
            <a:r>
              <a:rPr dirty="0" lang="en-GB" smtClean="0" sz="1700">
                <a:solidFill>
                  <a:srgbClr val="000000"/>
                </a:solidFill>
                <a:uFillTx/>
              </a:rPr>
              <a:t>damaged, before </a:t>
            </a:r>
            <a:r>
              <a:rPr dirty="0" lang="en-GB" sz="1700">
                <a:solidFill>
                  <a:srgbClr val="000000"/>
                </a:solidFill>
                <a:uFillTx/>
              </a:rPr>
              <a:t>the British decided once again not to follow the retreating German ships.</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2"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561462" y="135509"/>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
        <p:nvSpPr>
          <p:cNvPr xmlns:c="http://schemas.openxmlformats.org/drawingml/2006/chart" xmlns:pic="http://schemas.openxmlformats.org/drawingml/2006/picture" xmlns:dgm="http://schemas.openxmlformats.org/drawingml/2006/diagram" id="5" name="Rectangle 4"/>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6799996" y="0"/>
            <a:ext cx="2344004" cy="6863417"/>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b="1" dirty="0" lang="en-GB">
                <a:solidFill>
                  <a:srgbClr val="000000"/>
                </a:solidFill>
                <a:uFillTx/>
              </a:rPr>
              <a:t>The Outcome</a:t>
            </a:r>
          </a:p>
          <a:p>
            <a:pPr lvl="0"/>
            <a:endParaRPr b="1" dirty="0" lang="en-GB" sz="1500">
              <a:solidFill>
                <a:srgbClr val="000000"/>
              </a:solidFill>
              <a:uFillTx/>
            </a:endParaRPr>
          </a:p>
          <a:p>
            <a:pPr lvl="0"/>
            <a:r>
              <a:rPr dirty="0" lang="en-GB" sz="1500">
                <a:solidFill>
                  <a:srgbClr val="000000"/>
                </a:solidFill>
                <a:uFillTx/>
              </a:rPr>
              <a:t>The German Navy claimed victory based on the number of ships destroyed: the British lost 3 battleships, 3 cruisers and 8 destroyers (6,100 casualties); the German Navy lost 1 battleship, 1 battlecruiser, 4 cruisers and 3 destroyers (2,550 casualties). </a:t>
            </a:r>
          </a:p>
          <a:p>
            <a:pPr lvl="0"/>
            <a:r>
              <a:rPr dirty="0" lang="en-GB" sz="1500">
                <a:solidFill>
                  <a:srgbClr val="000000"/>
                </a:solidFill>
                <a:uFillTx/>
              </a:rPr>
              <a:t>Jellicoe was criticised for being over-cautious, but he argued that it was vitally important to protect the size of his Grand Fleet. Indeed, Jellicoe said on 2nd June that the Grand Fleet was ready for further action, whereas the German High Seas Fleet had to be reconstructed and was never in the position to risk another major North Sea confrontation. </a:t>
            </a:r>
            <a:endParaRPr b="1" dirty="0" lang="en-GB" sz="1500">
              <a:solidFill>
                <a:srgbClr val="000000"/>
              </a:solidFill>
              <a:uFillTx/>
            </a:endParaRP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9.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pic>
        <p:nvPicPr>
          <p:cNvPr xmlns:c="http://schemas.openxmlformats.org/drawingml/2006/chart" xmlns:pic="http://schemas.openxmlformats.org/drawingml/2006/picture" xmlns:dgm="http://schemas.openxmlformats.org/drawingml/2006/diagram" descr="http://upload.wikimedia.org/wikipedia/commons/d/d5/Machine_gun_corps_Gaza_line_WWIb_edit2.jpg" id="10242"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2" cstate="print"/>
          <a:srcRect b="7571" t="9315"/>
          <a:stretch/>
        </p:blipFill>
        <p:spPr xmlns:c="http://schemas.openxmlformats.org/drawingml/2006/chart" xmlns:pic="http://schemas.openxmlformats.org/drawingml/2006/picture" xmlns:dgm="http://schemas.openxmlformats.org/drawingml/2006/diagram" bwMode="auto">
          <a:xfrm>
            <a:off x="5929860" y="554018"/>
            <a:ext cx="3099836" cy="1778066"/>
          </a:xfrm>
          <a:prstGeom prst="rect">
            <a:avLst/>
          </a:prstGeom>
          <a:noFill/>
        </p:spPr>
      </p:pic>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29860" y="4898812"/>
            <a:ext cx="3080982"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Allenby enters Jerusalem</a:t>
            </a:r>
          </a:p>
        </p:txBody>
      </p:sp>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29054" y="96873"/>
            <a:ext cx="5729013" cy="6417141"/>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b="1" dirty="0" lang="en-GB" sz="2200">
                <a:uFillTx/>
              </a:rPr>
              <a:t>The Battle of Gaza, Summer/Autumn 1917</a:t>
            </a:r>
          </a:p>
          <a:p>
            <a:endParaRPr b="1" dirty="0" lang="en-GB" sz="1500">
              <a:uFillTx/>
            </a:endParaRPr>
          </a:p>
          <a:p>
            <a:r>
              <a:rPr dirty="0" lang="en-GB" sz="1700">
                <a:uFillTx/>
              </a:rPr>
              <a:t>Following the evacuation of Gallipoli in November 1915, the ANZAC (Australian and New Zealand Army Corps) was relocated to Egypt in December 1916. The ANZAC </a:t>
            </a:r>
            <a:r>
              <a:rPr dirty="0" lang="en-GB" smtClean="0" sz="1700">
                <a:uFillTx/>
              </a:rPr>
              <a:t>mounted division </a:t>
            </a:r>
            <a:r>
              <a:rPr dirty="0" lang="en-GB" sz="1700">
                <a:uFillTx/>
              </a:rPr>
              <a:t>led British forces towards Gaza, yet General </a:t>
            </a:r>
            <a:r>
              <a:rPr dirty="0" err="1" lang="en-GB" sz="1700">
                <a:uFillTx/>
              </a:rPr>
              <a:t>Kressenstein</a:t>
            </a:r>
            <a:r>
              <a:rPr dirty="0" lang="en-GB" sz="1700">
                <a:uFillTx/>
              </a:rPr>
              <a:t>, commander of the Turkish Force, occupied the main coastal fortresses and blocked the route. </a:t>
            </a:r>
          </a:p>
          <a:p>
            <a:endParaRPr dirty="0" lang="en-GB" sz="1700">
              <a:uFillTx/>
            </a:endParaRPr>
          </a:p>
          <a:p>
            <a:r>
              <a:rPr dirty="0" err="1" lang="en-GB" sz="1700">
                <a:uFillTx/>
              </a:rPr>
              <a:t>Kressenstein</a:t>
            </a:r>
            <a:r>
              <a:rPr dirty="0" lang="en-GB" sz="1700">
                <a:uFillTx/>
              </a:rPr>
              <a:t> had 18,000 men but was outnumbered 2 to 1 by British General Dobell’s forces. Dobell massed the main bulk of his men 8km from Gaza. Undetected in a dense sea fog, Dobell's cavalry was able to cut off the town's rear on the 26th March, yet a Turkish counterattack and water shortages forced Dobell to order his men to retreat. General Dobell lost 4,000 men against 2,400 Turkish and German casualties. </a:t>
            </a:r>
          </a:p>
          <a:p>
            <a:endParaRPr dirty="0" lang="en-GB" sz="1700">
              <a:uFillTx/>
            </a:endParaRPr>
          </a:p>
          <a:p>
            <a:r>
              <a:rPr dirty="0" lang="en-GB" sz="1700">
                <a:uFillTx/>
              </a:rPr>
              <a:t>In June 1917, General Allenby was transferred to Palestine. His victory in Gaza was secured using bombardment by ships offshore and effective use of cavalry. In the weeks that followed, the Turks retreated 75 miles and on 9th December the allied forces took Jerusalem. Although a clear victory, between October and December, 1917, the British and Empire forces lost 19,702 men during the campaign in the Middle East.</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3"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820346" y="81490"/>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
        <p:nvSpPr>
          <p:cNvPr xmlns:c="http://schemas.openxmlformats.org/drawingml/2006/chart" xmlns:pic="http://schemas.openxmlformats.org/drawingml/2006/picture" xmlns:dgm="http://schemas.openxmlformats.org/drawingml/2006/diagram" id="10" name="TextBox 9"/>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21325" y="2459065"/>
            <a:ext cx="3080982"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Turks defend Gaza</a:t>
            </a:r>
          </a:p>
        </p:txBody>
      </p:sp>
      <p:pic>
        <p:nvPicPr>
          <p:cNvPr xmlns:c="http://schemas.openxmlformats.org/drawingml/2006/chart" xmlns:pic="http://schemas.openxmlformats.org/drawingml/2006/picture" xmlns:dgm="http://schemas.openxmlformats.org/drawingml/2006/diagram" descr="http://upload.wikimedia.org/wikipedia/commons/a/a4/Detail_of_Allenby_Entering_Jerusalem.jpg" id="10244"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rotWithShape="1">
          <a:blip r:embed="rId4"/>
          <a:srcRect b="3885" l="5845" r="32107" t="29042"/>
          <a:stretch/>
        </p:blipFill>
        <p:spPr xmlns:c="http://schemas.openxmlformats.org/drawingml/2006/chart" xmlns:pic="http://schemas.openxmlformats.org/drawingml/2006/picture" xmlns:dgm="http://schemas.openxmlformats.org/drawingml/2006/diagram" bwMode="auto">
          <a:xfrm>
            <a:off x="5966676" y="2886128"/>
            <a:ext cx="3063020" cy="1885703"/>
          </a:xfrm>
          <a:prstGeom prst="rect">
            <a:avLst/>
          </a:prstGeom>
          <a:noFill/>
        </p:spPr>
      </p:pic>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10.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72462" y="4788032"/>
            <a:ext cx="3065768"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Images of Ypres in 1917</a:t>
            </a:r>
          </a:p>
        </p:txBody>
      </p:sp>
      <p:sp>
        <p:nvSpPr>
          <p:cNvPr xmlns:c="http://schemas.openxmlformats.org/drawingml/2006/chart" xmlns:pic="http://schemas.openxmlformats.org/drawingml/2006/picture" xmlns:dgm="http://schemas.openxmlformats.org/drawingml/2006/diagram" id="4" name="Rectangle 3"/>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919717" y="5206353"/>
            <a:ext cx="3111325" cy="1338828"/>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r>
              <a:rPr dirty="0" lang="en-GB" sz="1350">
                <a:solidFill>
                  <a:srgbClr val="7030A0"/>
                </a:solidFill>
                <a:uFillTx/>
              </a:rPr>
              <a:t>"</a:t>
            </a:r>
            <a:r>
              <a:rPr dirty="0" i="1" lang="en-GB" sz="1350">
                <a:solidFill>
                  <a:srgbClr val="7030A0"/>
                </a:solidFill>
                <a:uFillTx/>
              </a:rPr>
              <a:t>The living conditions in our camp were sordid beyond belief. The cookhouse was flooded, and most of the food was uneatable. There was nothing but sodden biscuits and cold stew</a:t>
            </a:r>
            <a:r>
              <a:rPr dirty="0" lang="en-GB" sz="1350">
                <a:solidFill>
                  <a:srgbClr val="7030A0"/>
                </a:solidFill>
                <a:uFillTx/>
              </a:rPr>
              <a:t>.”</a:t>
            </a:r>
          </a:p>
          <a:p>
            <a:r>
              <a:rPr b="1" dirty="0" lang="en-GB" sz="1350">
                <a:solidFill>
                  <a:srgbClr val="7030A0"/>
                </a:solidFill>
                <a:uFillTx/>
              </a:rPr>
              <a:t>Robert </a:t>
            </a:r>
            <a:r>
              <a:rPr b="1" dirty="0" lang="en-GB" smtClean="0" sz="1350">
                <a:solidFill>
                  <a:srgbClr val="7030A0"/>
                </a:solidFill>
                <a:uFillTx/>
              </a:rPr>
              <a:t>Sherriff, British soldier</a:t>
            </a:r>
            <a:endParaRPr b="1" dirty="0" lang="en-GB" sz="1350">
              <a:solidFill>
                <a:srgbClr val="7030A0"/>
              </a:solidFill>
              <a:uFillTx/>
            </a:endParaRPr>
          </a:p>
        </p:txBody>
      </p:sp>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1381" y="0"/>
            <a:ext cx="5831372" cy="6763390"/>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b="1" dirty="0" lang="en-GB" sz="2100">
                <a:solidFill>
                  <a:srgbClr val="000000"/>
                </a:solidFill>
                <a:uFillTx/>
              </a:rPr>
              <a:t>Battle of Passchendaele </a:t>
            </a:r>
            <a:r>
              <a:rPr b="1" dirty="0" lang="en-GB">
                <a:solidFill>
                  <a:srgbClr val="000000"/>
                </a:solidFill>
                <a:uFillTx/>
              </a:rPr>
              <a:t>(Third Battle of Ypres)</a:t>
            </a:r>
            <a:r>
              <a:rPr b="1" dirty="0" lang="en-GB" sz="2100">
                <a:solidFill>
                  <a:srgbClr val="000000"/>
                </a:solidFill>
                <a:uFillTx/>
              </a:rPr>
              <a:t>, 1917</a:t>
            </a:r>
          </a:p>
          <a:p>
            <a:pPr lvl="0"/>
            <a:endParaRPr b="1" dirty="0" lang="en-GB" sz="1350">
              <a:solidFill>
                <a:srgbClr val="000000"/>
              </a:solidFill>
              <a:uFillTx/>
            </a:endParaRPr>
          </a:p>
          <a:p>
            <a:pPr lvl="0"/>
            <a:r>
              <a:rPr dirty="0" lang="en-GB" sz="1900">
                <a:solidFill>
                  <a:srgbClr val="000000"/>
                </a:solidFill>
                <a:uFillTx/>
              </a:rPr>
              <a:t>This battle took place between July and November, 1917. General Haig was convinced that the German army was close to collapse and made plans for a major offensive to break them. The opening attack involved a 10-day preliminary bombardment, with 3,000 guns firing 4.25 million shells. The offensive  then started at Ypres at 3.50am on 31st July. Soon, heavy rain turned the landscape into a swamp. The situation was made worse by the fact that the British heavy bombardment had destroyed the drainage system. The use of tanks became impossible, and the Germans held on.</a:t>
            </a:r>
          </a:p>
          <a:p>
            <a:pPr lvl="0"/>
            <a:endParaRPr dirty="0" lang="en-GB" sz="1900">
              <a:solidFill>
                <a:srgbClr val="000000"/>
              </a:solidFill>
              <a:uFillTx/>
            </a:endParaRPr>
          </a:p>
          <a:p>
            <a:pPr lvl="0"/>
            <a:r>
              <a:rPr dirty="0" lang="en-GB" sz="1900">
                <a:solidFill>
                  <a:srgbClr val="000000"/>
                </a:solidFill>
                <a:uFillTx/>
              </a:rPr>
              <a:t>Eventually, Haig called off the attack, but resumed it on 26th September, which enabled British forces to take possession of the ridge east of Ypres. Despite the return of rain, Haig ordered further attacks, which were unsuccessful. On 6th November the village of Passchendaele was finally taken. The offensive cost the BEF about 310,000 casualties. Haig was criticised for continuing the attack long after the operation had lost any real strategic value.</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2"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96957" y="52567"/>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pic>
        <p:nvPicPr>
          <p:cNvPr xmlns:c="http://schemas.openxmlformats.org/drawingml/2006/chart" xmlns:pic="http://schemas.openxmlformats.org/drawingml/2006/picture" xmlns:dgm="http://schemas.openxmlformats.org/drawingml/2006/diagram" descr="http://media.iwm.org.uk/iwm/mediaLib/293/media-293679/large.jpg" id="9218" name="Picture 2"/>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3" cstate="print"/>
          <a:srcRect/>
          <a:stretch>
            <a:fillRect/>
          </a:stretch>
        </p:blipFill>
        <p:spPr xmlns:c="http://schemas.openxmlformats.org/drawingml/2006/chart" xmlns:pic="http://schemas.openxmlformats.org/drawingml/2006/picture" xmlns:dgm="http://schemas.openxmlformats.org/drawingml/2006/diagram" bwMode="auto">
          <a:xfrm>
            <a:off x="5979303" y="2516829"/>
            <a:ext cx="3056188" cy="2234837"/>
          </a:xfrm>
          <a:prstGeom prst="rect">
            <a:avLst/>
          </a:prstGeom>
          <a:noFill/>
        </p:spPr>
      </p:pic>
      <p:pic>
        <p:nvPicPr>
          <p:cNvPr xmlns:c="http://schemas.openxmlformats.org/drawingml/2006/chart" xmlns:pic="http://schemas.openxmlformats.org/drawingml/2006/picture" xmlns:dgm="http://schemas.openxmlformats.org/drawingml/2006/diagram" descr="http://i.telegraph.co.uk/multimedia/archive/01427/ypres-horses_1427269i.jpg" id="9220"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4" cstate="print"/>
          <a:srcRect/>
          <a:stretch>
            <a:fillRect/>
          </a:stretch>
        </p:blipFill>
        <p:spPr xmlns:c="http://schemas.openxmlformats.org/drawingml/2006/chart" xmlns:pic="http://schemas.openxmlformats.org/drawingml/2006/picture" xmlns:dgm="http://schemas.openxmlformats.org/drawingml/2006/diagram" bwMode="auto">
          <a:xfrm>
            <a:off x="5972462" y="538913"/>
            <a:ext cx="3065768" cy="1977916"/>
          </a:xfrm>
          <a:prstGeom prst="rect">
            <a:avLst/>
          </a:prstGeom>
          <a:noFill/>
        </p:spPr>
      </p:pic>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slides/slide11.xml><?xml version="1.0" encoding="utf-8"?>
<p:sld xmlns:a="http://schemas.openxmlformats.org/drawingml/2006/main" xmlns:p="http://schemas.openxmlformats.org/presentationml/2006/main" xmlns:s="http://schemas.openxmlformats.org/officeDocument/2006/sharedTypes" xmlns:r="http://schemas.openxmlformats.org/officeDocument/2006/relationships">
  <p:cSld>
    <p:spTree>
      <p:nvGrpSpPr>
        <p:cNvPr xmlns:c="http://schemas.openxmlformats.org/drawingml/2006/chart" xmlns:pic="http://schemas.openxmlformats.org/drawingml/2006/picture" xmlns:dgm="http://schemas.openxmlformats.org/drawingml/2006/diagram" id="1" name=""/>
        <p:cNvGrpSpPr xmlns:c="http://schemas.openxmlformats.org/drawingml/2006/chart" xmlns:pic="http://schemas.openxmlformats.org/drawingml/2006/picture" xmlns:dgm="http://schemas.openxmlformats.org/drawingml/2006/diagram"/>
        <p:nvPr/>
      </p:nvGrpSpPr>
      <p:grpSpPr xmlns:c="http://schemas.openxmlformats.org/drawingml/2006/chart" xmlns:pic="http://schemas.openxmlformats.org/drawingml/2006/picture" xmlns:dgm="http://schemas.openxmlformats.org/drawingml/2006/diagram">
        <a:xfrm>
          <a:off x="0" y="0"/>
          <a:ext cx="0" cy="0"/>
          <a:chOff x="0" y="0"/>
          <a:chExt cx="0" cy="0"/>
        </a:xfrm>
      </p:grpSpPr>
      <p:pic>
        <p:nvPicPr>
          <p:cNvPr xmlns:c="http://schemas.openxmlformats.org/drawingml/2006/chart" xmlns:pic="http://schemas.openxmlformats.org/drawingml/2006/picture" xmlns:dgm="http://schemas.openxmlformats.org/drawingml/2006/diagram" descr="http://www.nytstore.com/assets/images/extralarge/NSAP1226_EXTR.jpg" id="8196" name="Picture 4"/>
          <p:cNvPicPr xmlns:c="http://schemas.openxmlformats.org/drawingml/2006/chart" xmlns:pic="http://schemas.openxmlformats.org/drawingml/2006/picture" xmlns:dgm="http://schemas.openxmlformats.org/drawingml/2006/diagram">
            <a:picLocks noChangeArrowheads="1" noChangeAspect="1"/>
          </p:cNvPicPr>
          <p:nvPr/>
        </p:nvPicPr>
        <p:blipFill xmlns:c="http://schemas.openxmlformats.org/drawingml/2006/chart" xmlns:pic="http://schemas.openxmlformats.org/drawingml/2006/picture" xmlns:dgm="http://schemas.openxmlformats.org/drawingml/2006/diagram">
          <a:blip r:embed="rId2"/>
          <a:srcRect/>
          <a:stretch>
            <a:fillRect/>
          </a:stretch>
        </p:blipFill>
        <p:spPr xmlns:c="http://schemas.openxmlformats.org/drawingml/2006/chart" xmlns:pic="http://schemas.openxmlformats.org/drawingml/2006/picture" xmlns:dgm="http://schemas.openxmlformats.org/drawingml/2006/diagram" bwMode="auto">
          <a:xfrm>
            <a:off x="5927126" y="139923"/>
            <a:ext cx="3129248" cy="2355878"/>
          </a:xfrm>
          <a:prstGeom prst="rect">
            <a:avLst/>
          </a:prstGeom>
          <a:noFill/>
        </p:spPr>
      </p:pic>
      <p:sp>
        <p:nvSpPr>
          <p:cNvPr xmlns:c="http://schemas.openxmlformats.org/drawingml/2006/chart" xmlns:pic="http://schemas.openxmlformats.org/drawingml/2006/picture" xmlns:dgm="http://schemas.openxmlformats.org/drawingml/2006/diagram" id="3" name="TextBox 2"/>
          <p:cNvSpPr xmlns:c="http://schemas.openxmlformats.org/drawingml/2006/chart" xmlns:pic="http://schemas.openxmlformats.org/drawingml/2006/picture" xmlns:dgm="http://schemas.openxmlformats.org/drawingml/2006/diagram" txBox="1">
            <a:spLocks/>
          </p:cNvSpPr>
          <p:nvPr/>
        </p:nvSpPr>
        <p:spPr xmlns:c="http://schemas.openxmlformats.org/drawingml/2006/chart" xmlns:pic="http://schemas.openxmlformats.org/drawingml/2006/picture" xmlns:dgm="http://schemas.openxmlformats.org/drawingml/2006/diagram">
          <a:xfrm>
            <a:off x="5922507" y="2666299"/>
            <a:ext cx="3080982" cy="300082"/>
          </a:xfrm>
          <a:prstGeom prst="rect">
            <a:avLst/>
          </a:prstGeom>
          <a:solidFill>
            <a:srgbClr val="FFFF00"/>
          </a:solidFill>
          <a:ln>
            <a:solidFill>
              <a:schemeClr val="tx1"/>
            </a:solidFill>
          </a:ln>
        </p:spPr>
        <p:txBody xmlns:c="http://schemas.openxmlformats.org/drawingml/2006/chart" xmlns:pic="http://schemas.openxmlformats.org/drawingml/2006/picture" xmlns:dgm="http://schemas.openxmlformats.org/drawingml/2006/diagram">
          <a:bodyPr rtlCol="0" wrap="square">
            <a:spAutoFit/>
          </a:bodyPr>
          <a:lstStyle/>
          <a:p>
            <a:pPr algn="ctr"/>
            <a:r>
              <a:rPr dirty="0" lang="en-GB" sz="1350">
                <a:uFillTx/>
              </a:rPr>
              <a:t>African American troops fighting in WWI</a:t>
            </a:r>
          </a:p>
        </p:txBody>
      </p:sp>
      <p:sp>
        <p:nvSpPr>
          <p:cNvPr xmlns:c="http://schemas.openxmlformats.org/drawingml/2006/chart" xmlns:pic="http://schemas.openxmlformats.org/drawingml/2006/picture" xmlns:dgm="http://schemas.openxmlformats.org/drawingml/2006/diagram" id="2" name="Rectangle 1"/>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21622" y="256071"/>
            <a:ext cx="5729013" cy="6224781"/>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b="1" dirty="0" lang="en-GB" sz="2100">
                <a:solidFill>
                  <a:srgbClr val="000000"/>
                </a:solidFill>
                <a:uFillTx/>
              </a:rPr>
              <a:t>Second Battle of the Marne, July 1918</a:t>
            </a:r>
          </a:p>
          <a:p>
            <a:pPr lvl="0"/>
            <a:endParaRPr b="1" dirty="0" lang="en-GB" sz="1650">
              <a:solidFill>
                <a:srgbClr val="000000"/>
              </a:solidFill>
              <a:uFillTx/>
            </a:endParaRPr>
          </a:p>
          <a:p>
            <a:pPr lvl="0"/>
            <a:r>
              <a:rPr dirty="0" lang="en-GB" sz="1900">
                <a:solidFill>
                  <a:srgbClr val="000000"/>
                </a:solidFill>
                <a:uFillTx/>
              </a:rPr>
              <a:t>The first Battle of the Marne in September 1914 had stopped the Germans from inflicting a swift and decisive victory over France. The second major battle close to the River Marne took place in summer 1918. During their Spring Offensive, the German Army had again reached the Marne. The French Army was in poor shape and the Commander-in-Chief, Petain, knew that the British were busy dealing with a German offensive elsewhere. Finally, Haig agreed to send Petain four BEF divisions, and two divisions of the recently arrived US Army were also available. Over 85,000 American soldiers took part in the battle.</a:t>
            </a:r>
          </a:p>
          <a:p>
            <a:pPr lvl="0"/>
            <a:endParaRPr dirty="0" lang="en-GB" sz="1900">
              <a:solidFill>
                <a:srgbClr val="000000"/>
              </a:solidFill>
              <a:uFillTx/>
            </a:endParaRPr>
          </a:p>
          <a:p>
            <a:pPr lvl="0"/>
            <a:r>
              <a:rPr dirty="0" lang="en-GB" sz="1900">
                <a:solidFill>
                  <a:srgbClr val="000000"/>
                </a:solidFill>
                <a:uFillTx/>
              </a:rPr>
              <a:t>The attack on the Marne was launched by General Ludendorff on 15th July, yet the Germans failed to break through and the Allies counterattacked. On 20th July, the Germans began to withdraw. By the 3rd August they were back to where they were when they started the Spring Offensive in March.</a:t>
            </a:r>
          </a:p>
        </p:txBody>
      </p:sp>
      <p:sp>
        <p:nvSpPr>
          <p:cNvPr xmlns:c="http://schemas.openxmlformats.org/drawingml/2006/chart" xmlns:pic="http://schemas.openxmlformats.org/drawingml/2006/picture" xmlns:dgm="http://schemas.openxmlformats.org/drawingml/2006/diagram" id="9" name="Rounded Rectangle 8">
            <a:hlinkClick action="ppaction://hlinkshowjump?jump=firstslide">
              <a:snd r:embed="rId3" name="bomb.wav"/>
            </a:hlinkClick>
          </p:cNvPr>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7764955" y="193630"/>
            <a:ext cx="1238534" cy="370984"/>
          </a:xfrm>
          <a:prstGeom prst="roundRect">
            <a:avLst/>
          </a:prstGeom>
        </p:spPr>
        <p:style xmlns:c="http://schemas.openxmlformats.org/drawingml/2006/chart" xmlns:pic="http://schemas.openxmlformats.org/drawingml/2006/picture" xmlns:dgm="http://schemas.openxmlformats.org/drawingml/2006/diagram">
          <a:lnRef idx="2">
            <a:schemeClr val="accent1">
              <a:shade val="50000"/>
            </a:schemeClr>
          </a:lnRef>
          <a:fillRef idx="1">
            <a:schemeClr val="accent1"/>
          </a:fillRef>
          <a:effectRef idx="0">
            <a:schemeClr val="accent1"/>
          </a:effectRef>
          <a:fontRef idx="minor">
            <a:schemeClr val="lt1"/>
          </a:fontRef>
        </p:style>
        <p:txBody xmlns:c="http://schemas.openxmlformats.org/drawingml/2006/chart" xmlns:pic="http://schemas.openxmlformats.org/drawingml/2006/picture" xmlns:dgm="http://schemas.openxmlformats.org/drawingml/2006/diagram">
          <a:bodyPr anchor="ctr" rtlCol="0"/>
          <a:lstStyle/>
          <a:p>
            <a:pPr algn="ctr"/>
            <a:r>
              <a:rPr dirty="0" i="1" lang="en-GB" sz="1350">
                <a:uFillTx/>
              </a:rPr>
              <a:t>Return to Map</a:t>
            </a:r>
          </a:p>
        </p:txBody>
      </p:sp>
      <p:sp>
        <p:nvSpPr>
          <p:cNvPr xmlns:c="http://schemas.openxmlformats.org/drawingml/2006/chart" xmlns:pic="http://schemas.openxmlformats.org/drawingml/2006/picture" xmlns:dgm="http://schemas.openxmlformats.org/drawingml/2006/diagram" id="4" name="Rectangle 3"/>
          <p:cNvSpPr xmlns:c="http://schemas.openxmlformats.org/drawingml/2006/chart" xmlns:pic="http://schemas.openxmlformats.org/drawingml/2006/picture" xmlns:dgm="http://schemas.openxmlformats.org/drawingml/2006/diagram">
            <a:spLocks/>
          </p:cNvSpPr>
          <p:nvPr/>
        </p:nvSpPr>
        <p:spPr xmlns:c="http://schemas.openxmlformats.org/drawingml/2006/chart" xmlns:pic="http://schemas.openxmlformats.org/drawingml/2006/picture" xmlns:dgm="http://schemas.openxmlformats.org/drawingml/2006/diagram">
          <a:xfrm>
            <a:off x="5869622" y="2966381"/>
            <a:ext cx="3186752" cy="3600986"/>
          </a:xfrm>
          <a:prstGeom prst="rect">
            <a:avLst/>
          </a:prstGeom>
          <a:ln>
            <a:solidFill>
              <a:schemeClr val="tx1"/>
            </a:solidFill>
          </a:ln>
        </p:spPr>
        <p:txBody xmlns:c="http://schemas.openxmlformats.org/drawingml/2006/chart" xmlns:pic="http://schemas.openxmlformats.org/drawingml/2006/picture" xmlns:dgm="http://schemas.openxmlformats.org/drawingml/2006/diagram">
          <a:bodyPr wrap="square">
            <a:spAutoFit/>
          </a:bodyPr>
          <a:lstStyle/>
          <a:p>
            <a:pPr lvl="0"/>
            <a:r>
              <a:rPr dirty="0" lang="en-GB" sz="1900">
                <a:solidFill>
                  <a:srgbClr val="000000"/>
                </a:solidFill>
                <a:uFillTx/>
              </a:rPr>
              <a:t> </a:t>
            </a:r>
            <a:r>
              <a:rPr b="1" dirty="0" lang="en-GB" sz="1900">
                <a:solidFill>
                  <a:srgbClr val="000000"/>
                </a:solidFill>
                <a:uFillTx/>
              </a:rPr>
              <a:t>Outcome: </a:t>
            </a:r>
            <a:r>
              <a:rPr dirty="0" lang="en-GB" sz="1900">
                <a:solidFill>
                  <a:srgbClr val="000000"/>
                </a:solidFill>
                <a:uFillTx/>
              </a:rPr>
              <a:t>Allied casualties during the 2nd Battle of the Marne were heavy: French (95,000), British (13,000) and United States (12,000). It is estimated that the German Army suffered an estimated 168,000 casualties. The battle marked the last real attempt by the Central Powers (or ‘Triple Alliance’) to win the First World War.</a:t>
            </a:r>
          </a:p>
        </p:txBody>
      </p:sp>
    </p:spTree>
  </p:cSld>
  <p:clrMapOvr xmlns:c="http://schemas.openxmlformats.org/drawingml/2006/chart" xmlns:pic="http://schemas.openxmlformats.org/drawingml/2006/picture" xmlns:dgm="http://schemas.openxmlformats.org/drawingml/2006/diagram">
    <a:masterClrMapping/>
  </p:clrMapOvr>
  <p:timing>
    <p:tnLst>
      <p:par>
        <p:cTn dur="indefinite" id="1" nodeType="tmRoot" restart="never"/>
      </p:par>
    </p:tnLst>
  </p:timing>
</p:sld>
</file>

<file path=ppt/theme/theme1.xml><?xml version="1.0" encoding="utf-8"?>
<a:theme xmlns:a="http://schemas.openxmlformats.org/drawingml/2006/main" xmlns:c="http://schemas.openxmlformats.org/drawingml/2006/chart" xmlns:pic="http://schemas.openxmlformats.org/drawingml/2006/picture" xmlns:dgm="http://schemas.openxmlformats.org/drawingml/2006/diagram" xmlns:p="http://schemas.openxmlformats.org/presentationml/2006/main" xmlns:s="http://schemas.openxmlformats.org/officeDocument/2006/sharedTypes"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panose="020F0302020204030204"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panose="020F0502020204030204"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algn="ctr" cap="flat" cmpd="sng" w="6350">
          <a:solidFill>
            <a:schemeClr val="phClr"/>
          </a:solidFill>
          <a:prstDash val="solid"/>
          <a:miter lim="800000"/>
        </a:ln>
        <a:ln algn="ctr" cap="flat" cmpd="sng" w="12700">
          <a:solidFill>
            <a:schemeClr val="phClr"/>
          </a:solidFill>
          <a:prstDash val="solid"/>
          <a:miter lim="800000"/>
        </a:ln>
        <a:ln algn="ctr" cap="flat" cmpd="sng" w="19050">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251</TotalTime>
  <Words>2657</Words>
  <Application>Microsoft Office PowerPoint</Application>
  <PresentationFormat>On-screen Show (4:3)</PresentationFormat>
  <Paragraphs>106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Lobo</dc:creator>
  <cp:lastModifiedBy>Paula Lobo</cp:lastModifiedBy>
  <cp:revision>100</cp:revision>
  <dcterms:created xsi:type="dcterms:W3CDTF">2014-08-28T20:14:43Z</dcterms:created>
  <dcterms:modified xsi:type="dcterms:W3CDTF">2016-01-27T12:40:11Z</dcterms:modified>
</cp:coreProperties>
</file>