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906000" type="A4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23" autoAdjust="0"/>
    <p:restoredTop sz="96864" autoAdjust="0"/>
  </p:normalViewPr>
  <p:slideViewPr>
    <p:cSldViewPr snapToGrid="0" snapToObjects="1">
      <p:cViewPr varScale="1">
        <p:scale>
          <a:sx n="49" d="100"/>
          <a:sy n="49" d="100"/>
        </p:scale>
        <p:origin x="-2496" y="-10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F04C7-D278-D842-8534-7E56A4123B3E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F53C6-BDD2-9A48-B80E-CE28F6815A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F04C7-D278-D842-8534-7E56A4123B3E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F53C6-BDD2-9A48-B80E-CE28F6815A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F04C7-D278-D842-8534-7E56A4123B3E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F53C6-BDD2-9A48-B80E-CE28F6815A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F04C7-D278-D842-8534-7E56A4123B3E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F53C6-BDD2-9A48-B80E-CE28F6815A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F04C7-D278-D842-8534-7E56A4123B3E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F53C6-BDD2-9A48-B80E-CE28F6815A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F04C7-D278-D842-8534-7E56A4123B3E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F53C6-BDD2-9A48-B80E-CE28F6815A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F04C7-D278-D842-8534-7E56A4123B3E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F53C6-BDD2-9A48-B80E-CE28F6815A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F04C7-D278-D842-8534-7E56A4123B3E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F53C6-BDD2-9A48-B80E-CE28F6815A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F04C7-D278-D842-8534-7E56A4123B3E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F53C6-BDD2-9A48-B80E-CE28F6815A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F04C7-D278-D842-8534-7E56A4123B3E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F53C6-BDD2-9A48-B80E-CE28F6815A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F04C7-D278-D842-8534-7E56A4123B3E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F53C6-BDD2-9A48-B80E-CE28F6815A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F04C7-D278-D842-8534-7E56A4123B3E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F53C6-BDD2-9A48-B80E-CE28F6815AE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5347" y="1099821"/>
            <a:ext cx="3806116" cy="10646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u="sng" dirty="0" smtClean="0"/>
              <a:t>1) Henry V’s reign, 1413-22</a:t>
            </a:r>
            <a:endParaRPr lang="en-US" sz="1200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068412" y="762460"/>
            <a:ext cx="270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 smtClean="0"/>
              <a:t>Justification</a:t>
            </a:r>
            <a:endParaRPr lang="en-US" sz="1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5462588" y="472949"/>
            <a:ext cx="1322489" cy="8079135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i="1" dirty="0" smtClean="0"/>
              <a:t>Civil War </a:t>
            </a:r>
            <a:r>
              <a:rPr lang="en-US" sz="1100" b="1" i="1" dirty="0" smtClean="0">
                <a:solidFill>
                  <a:srgbClr val="FF0000"/>
                </a:solidFill>
              </a:rPr>
              <a:t>MURDER</a:t>
            </a:r>
          </a:p>
          <a:p>
            <a:pPr algn="ctr"/>
            <a:r>
              <a:rPr lang="en-US" sz="1100" b="1" i="1" dirty="0">
                <a:solidFill>
                  <a:srgbClr val="FF0000"/>
                </a:solidFill>
              </a:rPr>
              <a:t> </a:t>
            </a:r>
            <a:r>
              <a:rPr lang="en-US" sz="1100" b="1" i="1" dirty="0" smtClean="0">
                <a:solidFill>
                  <a:srgbClr val="FF0000"/>
                </a:solidFill>
              </a:rPr>
              <a:t>                   </a:t>
            </a:r>
            <a:r>
              <a:rPr lang="en-US" sz="1000" b="1" i="1" dirty="0" smtClean="0">
                <a:solidFill>
                  <a:srgbClr val="FF0000"/>
                </a:solidFill>
              </a:rPr>
              <a:t>(regicide)</a:t>
            </a:r>
            <a:endParaRPr lang="en-US" sz="1200" b="1" i="1" dirty="0" smtClean="0">
              <a:solidFill>
                <a:srgbClr val="FF0000"/>
              </a:solidFill>
            </a:endParaRPr>
          </a:p>
          <a:p>
            <a:pPr algn="ctr"/>
            <a:endParaRPr lang="en-US" sz="2000" b="1" i="1" dirty="0" smtClean="0"/>
          </a:p>
          <a:p>
            <a:pPr algn="ctr"/>
            <a:endParaRPr lang="en-US" sz="3600" b="1" i="1" dirty="0" smtClean="0"/>
          </a:p>
          <a:p>
            <a:pPr algn="ctr"/>
            <a:endParaRPr lang="en-US" sz="2000" b="1" i="1" dirty="0" smtClean="0"/>
          </a:p>
          <a:p>
            <a:pPr algn="ctr"/>
            <a:endParaRPr lang="en-US" sz="2000" b="1" i="1" dirty="0" smtClean="0"/>
          </a:p>
          <a:p>
            <a:pPr algn="ctr"/>
            <a:endParaRPr lang="en-US" sz="2000" b="1" i="1" dirty="0" smtClean="0"/>
          </a:p>
          <a:p>
            <a:pPr algn="ctr"/>
            <a:endParaRPr lang="en-US" sz="2000" b="1" i="1" dirty="0" smtClean="0"/>
          </a:p>
          <a:p>
            <a:pPr algn="ctr"/>
            <a:endParaRPr lang="en-US" sz="2000" b="1" i="1" dirty="0" smtClean="0"/>
          </a:p>
          <a:p>
            <a:pPr algn="ctr"/>
            <a:endParaRPr lang="en-US" sz="2000" b="1" i="1" dirty="0" smtClean="0"/>
          </a:p>
          <a:p>
            <a:pPr algn="ctr"/>
            <a:endParaRPr lang="en-US" sz="2000" b="1" i="1" dirty="0" smtClean="0"/>
          </a:p>
          <a:p>
            <a:pPr algn="ctr"/>
            <a:endParaRPr lang="en-US" sz="2000" b="1" i="1" dirty="0" smtClean="0"/>
          </a:p>
          <a:p>
            <a:pPr algn="ctr"/>
            <a:endParaRPr lang="en-US" sz="2000" b="1" i="1" dirty="0" smtClean="0"/>
          </a:p>
          <a:p>
            <a:pPr algn="ctr"/>
            <a:endParaRPr lang="en-US" sz="2000" b="1" i="1" dirty="0" smtClean="0"/>
          </a:p>
          <a:p>
            <a:pPr algn="ctr"/>
            <a:endParaRPr lang="en-US" sz="2000" b="1" i="1" dirty="0" smtClean="0"/>
          </a:p>
          <a:p>
            <a:pPr algn="ctr"/>
            <a:endParaRPr lang="en-US" sz="2000" b="1" i="1" dirty="0" smtClean="0"/>
          </a:p>
          <a:p>
            <a:pPr algn="ctr"/>
            <a:endParaRPr lang="en-US" sz="2000" b="1" i="1" dirty="0"/>
          </a:p>
          <a:p>
            <a:pPr algn="ctr"/>
            <a:endParaRPr lang="en-US" sz="2000" b="1" i="1" dirty="0" smtClean="0"/>
          </a:p>
          <a:p>
            <a:pPr algn="ctr"/>
            <a:endParaRPr lang="en-US" sz="2000" b="1" i="1" dirty="0" smtClean="0"/>
          </a:p>
          <a:p>
            <a:pPr algn="ctr"/>
            <a:endParaRPr lang="en-US" sz="2000" b="1" i="1" dirty="0"/>
          </a:p>
          <a:p>
            <a:pPr algn="ctr"/>
            <a:endParaRPr lang="en-US" sz="2000" b="1" i="1" dirty="0"/>
          </a:p>
          <a:p>
            <a:pPr algn="ctr"/>
            <a:endParaRPr lang="en-US" sz="2000" b="1" i="1" dirty="0" smtClean="0"/>
          </a:p>
          <a:p>
            <a:pPr algn="ctr"/>
            <a:endParaRPr lang="en-US" sz="2000" b="1" i="1" dirty="0" smtClean="0"/>
          </a:p>
          <a:p>
            <a:pPr algn="ctr"/>
            <a:endParaRPr lang="en-US" sz="2000" b="1" i="1" dirty="0"/>
          </a:p>
          <a:p>
            <a:pPr algn="ctr"/>
            <a:endParaRPr lang="en-US" sz="2000" b="1" i="1" dirty="0"/>
          </a:p>
          <a:p>
            <a:pPr algn="ctr"/>
            <a:endParaRPr lang="en-US" sz="2000" b="1" i="1" dirty="0"/>
          </a:p>
        </p:txBody>
      </p:sp>
      <p:sp>
        <p:nvSpPr>
          <p:cNvPr id="7" name="Rectangle 6"/>
          <p:cNvSpPr/>
          <p:nvPr/>
        </p:nvSpPr>
        <p:spPr>
          <a:xfrm>
            <a:off x="4081463" y="472949"/>
            <a:ext cx="2703614" cy="807913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b="1" i="1" dirty="0" smtClean="0">
                <a:solidFill>
                  <a:schemeClr val="tx1"/>
                </a:solidFill>
              </a:rPr>
              <a:t>Stable        Unstable</a:t>
            </a:r>
            <a:endParaRPr lang="en-US" sz="1400" b="1" i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5347" y="2164430"/>
            <a:ext cx="3806116" cy="10646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u="sng" dirty="0" smtClean="0"/>
              <a:t>2) Henry VI’s reign, 1422-1450s</a:t>
            </a:r>
            <a:endParaRPr lang="en-US" sz="1200" u="sng" dirty="0"/>
          </a:p>
        </p:txBody>
      </p:sp>
      <p:sp>
        <p:nvSpPr>
          <p:cNvPr id="9" name="Rectangle 8"/>
          <p:cNvSpPr/>
          <p:nvPr/>
        </p:nvSpPr>
        <p:spPr>
          <a:xfrm>
            <a:off x="275347" y="3229039"/>
            <a:ext cx="3806116" cy="10646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u="sng" dirty="0" smtClean="0"/>
              <a:t>3) </a:t>
            </a:r>
            <a:r>
              <a:rPr lang="en-GB" sz="1200" u="sng" dirty="0" smtClean="0"/>
              <a:t>Edward battles Henry </a:t>
            </a:r>
            <a:r>
              <a:rPr lang="en-GB" sz="1200" u="sng" dirty="0"/>
              <a:t>VI </a:t>
            </a:r>
            <a:r>
              <a:rPr lang="en-US" sz="1200" u="sng" dirty="0" smtClean="0"/>
              <a:t>, 1460-61</a:t>
            </a:r>
            <a:endParaRPr lang="en-US" sz="1200" u="sng" dirty="0"/>
          </a:p>
        </p:txBody>
      </p:sp>
      <p:sp>
        <p:nvSpPr>
          <p:cNvPr id="10" name="Rectangle 9"/>
          <p:cNvSpPr/>
          <p:nvPr/>
        </p:nvSpPr>
        <p:spPr>
          <a:xfrm>
            <a:off x="275347" y="4293648"/>
            <a:ext cx="3806116" cy="10646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u="sng" dirty="0" smtClean="0"/>
              <a:t>4) Edward IV’s reign, 1460s</a:t>
            </a:r>
            <a:endParaRPr lang="en-US" sz="1200" u="sng" dirty="0"/>
          </a:p>
        </p:txBody>
      </p:sp>
      <p:sp>
        <p:nvSpPr>
          <p:cNvPr id="11" name="Rectangle 10"/>
          <p:cNvSpPr/>
          <p:nvPr/>
        </p:nvSpPr>
        <p:spPr>
          <a:xfrm>
            <a:off x="275347" y="5358257"/>
            <a:ext cx="3806116" cy="10646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u="sng" dirty="0" smtClean="0"/>
              <a:t>5) </a:t>
            </a:r>
            <a:r>
              <a:rPr lang="en-GB" sz="1200" u="sng" dirty="0"/>
              <a:t>Edward marries Elizabeth </a:t>
            </a:r>
            <a:r>
              <a:rPr lang="en-GB" sz="1200" u="sng" dirty="0" smtClean="0"/>
              <a:t>Woodville, and </a:t>
            </a:r>
            <a:r>
              <a:rPr lang="en-GB" sz="1200" u="sng" dirty="0"/>
              <a:t>battle begins again in </a:t>
            </a:r>
            <a:r>
              <a:rPr lang="en-GB" sz="1200" u="sng" dirty="0" smtClean="0"/>
              <a:t>1470</a:t>
            </a:r>
            <a:endParaRPr lang="en-US" sz="1200" u="sng" dirty="0"/>
          </a:p>
        </p:txBody>
      </p:sp>
      <p:sp>
        <p:nvSpPr>
          <p:cNvPr id="12" name="Rectangle 11"/>
          <p:cNvSpPr/>
          <p:nvPr/>
        </p:nvSpPr>
        <p:spPr>
          <a:xfrm>
            <a:off x="275347" y="6422866"/>
            <a:ext cx="3806116" cy="10646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u="sng" dirty="0" smtClean="0"/>
              <a:t>6) Edward returns as king in the 1470s </a:t>
            </a:r>
            <a:endParaRPr lang="en-US" sz="1200" u="sng" dirty="0"/>
          </a:p>
        </p:txBody>
      </p:sp>
      <p:sp>
        <p:nvSpPr>
          <p:cNvPr id="13" name="TextBox 12"/>
          <p:cNvSpPr txBox="1"/>
          <p:nvPr/>
        </p:nvSpPr>
        <p:spPr>
          <a:xfrm>
            <a:off x="542737" y="8763958"/>
            <a:ext cx="6048593" cy="89255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Common </a:t>
            </a:r>
            <a:r>
              <a:rPr lang="en-US" sz="1600" b="1" dirty="0" smtClean="0"/>
              <a:t>themes</a:t>
            </a:r>
            <a:r>
              <a:rPr lang="en-US" sz="1600" dirty="0" smtClean="0"/>
              <a:t> causing instability for the Medieval monarchy:</a:t>
            </a:r>
          </a:p>
          <a:p>
            <a:endParaRPr lang="en-US" dirty="0"/>
          </a:p>
          <a:p>
            <a:endParaRPr lang="en-US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5347" y="7487475"/>
            <a:ext cx="3806116" cy="10646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u="sng" dirty="0" smtClean="0"/>
              <a:t>7) From Edward V to </a:t>
            </a:r>
            <a:r>
              <a:rPr lang="en-US" sz="1200" u="sng" smtClean="0"/>
              <a:t>Henry VII, 1480s</a:t>
            </a:r>
            <a:endParaRPr lang="en-US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275347" y="218623"/>
            <a:ext cx="3537896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Were the Roses always at war?</a:t>
            </a:r>
            <a:endParaRPr lang="en-GB" sz="2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87</Words>
  <Application>Microsoft Office PowerPoint</Application>
  <PresentationFormat>A4 Paper (210x297 mm)</PresentationFormat>
  <Paragraphs>35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Clinton Lobo</dc:creator>
  <cp:lastModifiedBy>Paula Lobo</cp:lastModifiedBy>
  <cp:revision>37</cp:revision>
  <cp:lastPrinted>2013-07-15T11:06:30Z</cp:lastPrinted>
  <dcterms:created xsi:type="dcterms:W3CDTF">2013-06-23T15:53:27Z</dcterms:created>
  <dcterms:modified xsi:type="dcterms:W3CDTF">2017-02-17T20:56:02Z</dcterms:modified>
</cp:coreProperties>
</file>