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7" r:id="rId4"/>
    <p:sldId id="261" r:id="rId5"/>
    <p:sldId id="259" r:id="rId6"/>
    <p:sldId id="263" r:id="rId7"/>
    <p:sldId id="264" r:id="rId8"/>
    <p:sldId id="262" r:id="rId9"/>
    <p:sldId id="256" r:id="rId10"/>
    <p:sldId id="266" r:id="rId11"/>
    <p:sldId id="265" r:id="rId12"/>
    <p:sldId id="267" r:id="rId13"/>
    <p:sldId id="268" r:id="rId14"/>
    <p:sldId id="269" r:id="rId15"/>
    <p:sldId id="270" r:id="rId16"/>
    <p:sldId id="271" r:id="rId17"/>
    <p:sldId id="272" r:id="rId18"/>
    <p:sldId id="273" r:id="rId19"/>
    <p:sldId id="274" r:id="rId20"/>
    <p:sldId id="275" r:id="rId21"/>
    <p:sldId id="260"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3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5"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6"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078AB178-007C-4438-AC28-9444CBE28101}" type="slidenum">
              <a:rPr lang="en-GB"/>
              <a:pPr>
                <a:defRPr/>
              </a:pPr>
              <a:t>‹#›</a:t>
            </a:fld>
            <a:endParaRPr lang="en-GB"/>
          </a:p>
        </p:txBody>
      </p:sp>
    </p:spTree>
    <p:extLst>
      <p:ext uri="{BB962C8B-B14F-4D97-AF65-F5344CB8AC3E}">
        <p14:creationId xmlns:p14="http://schemas.microsoft.com/office/powerpoint/2010/main" val="320004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5"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6"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B8E1876E-6054-4E8E-B6A4-0EBBF381393F}" type="slidenum">
              <a:rPr lang="en-GB"/>
              <a:pPr>
                <a:defRPr/>
              </a:pPr>
              <a:t>‹#›</a:t>
            </a:fld>
            <a:endParaRPr lang="en-GB"/>
          </a:p>
        </p:txBody>
      </p:sp>
    </p:spTree>
    <p:extLst>
      <p:ext uri="{BB962C8B-B14F-4D97-AF65-F5344CB8AC3E}">
        <p14:creationId xmlns:p14="http://schemas.microsoft.com/office/powerpoint/2010/main" val="239606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5"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6"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044C04EC-E016-44AD-B408-2C99F43BB6BB}" type="slidenum">
              <a:rPr lang="en-GB"/>
              <a:pPr>
                <a:defRPr/>
              </a:pPr>
              <a:t>‹#›</a:t>
            </a:fld>
            <a:endParaRPr lang="en-GB"/>
          </a:p>
        </p:txBody>
      </p:sp>
    </p:spTree>
    <p:extLst>
      <p:ext uri="{BB962C8B-B14F-4D97-AF65-F5344CB8AC3E}">
        <p14:creationId xmlns:p14="http://schemas.microsoft.com/office/powerpoint/2010/main" val="2853290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6"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7"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456FFBC8-A323-4337-8E87-5E2F9B4D9459}" type="slidenum">
              <a:rPr lang="en-GB"/>
              <a:pPr>
                <a:defRPr/>
              </a:pPr>
              <a:t>‹#›</a:t>
            </a:fld>
            <a:endParaRPr lang="en-GB"/>
          </a:p>
        </p:txBody>
      </p:sp>
    </p:spTree>
    <p:extLst>
      <p:ext uri="{BB962C8B-B14F-4D97-AF65-F5344CB8AC3E}">
        <p14:creationId xmlns:p14="http://schemas.microsoft.com/office/powerpoint/2010/main" val="2232065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8"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9"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CA5B4FAF-08CD-4408-8D93-B4C948D13197}" type="slidenum">
              <a:rPr lang="en-GB"/>
              <a:pPr>
                <a:defRPr/>
              </a:pPr>
              <a:t>‹#›</a:t>
            </a:fld>
            <a:endParaRPr lang="en-GB"/>
          </a:p>
        </p:txBody>
      </p:sp>
    </p:spTree>
    <p:extLst>
      <p:ext uri="{BB962C8B-B14F-4D97-AF65-F5344CB8AC3E}">
        <p14:creationId xmlns:p14="http://schemas.microsoft.com/office/powerpoint/2010/main" val="2704425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4"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5"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AFDF268A-C769-4F9D-BC76-01C3F1EF495E}" type="slidenum">
              <a:rPr lang="en-GB"/>
              <a:pPr>
                <a:defRPr/>
              </a:pPr>
              <a:t>‹#›</a:t>
            </a:fld>
            <a:endParaRPr lang="en-GB"/>
          </a:p>
        </p:txBody>
      </p:sp>
    </p:spTree>
    <p:extLst>
      <p:ext uri="{BB962C8B-B14F-4D97-AF65-F5344CB8AC3E}">
        <p14:creationId xmlns:p14="http://schemas.microsoft.com/office/powerpoint/2010/main" val="386053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3"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4"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F84F7B82-249C-4888-9A97-BF2EFD701551}" type="slidenum">
              <a:rPr lang="en-GB"/>
              <a:pPr>
                <a:defRPr/>
              </a:pPr>
              <a:t>‹#›</a:t>
            </a:fld>
            <a:endParaRPr lang="en-GB"/>
          </a:p>
        </p:txBody>
      </p:sp>
    </p:spTree>
    <p:extLst>
      <p:ext uri="{BB962C8B-B14F-4D97-AF65-F5344CB8AC3E}">
        <p14:creationId xmlns:p14="http://schemas.microsoft.com/office/powerpoint/2010/main" val="936260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8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6"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7"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78A8B557-5C94-41F0-B7D0-ED1FA05F4F60}" type="slidenum">
              <a:rPr lang="en-GB"/>
              <a:pPr>
                <a:defRPr/>
              </a:pPr>
              <a:t>‹#›</a:t>
            </a:fld>
            <a:endParaRPr lang="en-GB"/>
          </a:p>
        </p:txBody>
      </p:sp>
    </p:spTree>
    <p:extLst>
      <p:ext uri="{BB962C8B-B14F-4D97-AF65-F5344CB8AC3E}">
        <p14:creationId xmlns:p14="http://schemas.microsoft.com/office/powerpoint/2010/main" val="3699514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6"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7"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162B6A9C-ED56-487A-BC28-6C04A9BCA680}" type="slidenum">
              <a:rPr lang="en-GB"/>
              <a:pPr>
                <a:defRPr/>
              </a:pPr>
              <a:t>‹#›</a:t>
            </a:fld>
            <a:endParaRPr lang="en-GB"/>
          </a:p>
        </p:txBody>
      </p:sp>
    </p:spTree>
    <p:extLst>
      <p:ext uri="{BB962C8B-B14F-4D97-AF65-F5344CB8AC3E}">
        <p14:creationId xmlns:p14="http://schemas.microsoft.com/office/powerpoint/2010/main" val="1949816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5"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6"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9E145B45-44A9-4440-A81B-7831D291A1A0}" type="slidenum">
              <a:rPr lang="en-GB"/>
              <a:pPr>
                <a:defRPr/>
              </a:pPr>
              <a:t>‹#›</a:t>
            </a:fld>
            <a:endParaRPr lang="en-GB"/>
          </a:p>
        </p:txBody>
      </p:sp>
    </p:spTree>
    <p:extLst>
      <p:ext uri="{BB962C8B-B14F-4D97-AF65-F5344CB8AC3E}">
        <p14:creationId xmlns:p14="http://schemas.microsoft.com/office/powerpoint/2010/main" val="3263831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charset="-128"/>
                <a:cs typeface="Arial" charset="0"/>
              </a:defRPr>
            </a:lvl1pPr>
          </a:lstStyle>
          <a:p>
            <a:pPr>
              <a:defRPr/>
            </a:pPr>
            <a:endParaRPr lang="en-GB"/>
          </a:p>
        </p:txBody>
      </p:sp>
      <p:sp>
        <p:nvSpPr>
          <p:cNvPr id="5" name="Rectangle 5"/>
          <p:cNvSpPr>
            <a:spLocks noGrp="1" noChangeArrowheads="1"/>
          </p:cNvSpPr>
          <p:nvPr>
            <p:ph type="ftr" sz="quarter" idx="11"/>
          </p:nvPr>
        </p:nvSpPr>
        <p:spPr/>
        <p:txBody>
          <a:bodyPr/>
          <a:lstStyle>
            <a:lvl1pPr>
              <a:defRPr>
                <a:ea typeface="ＭＳ Ｐゴシック" charset="-128"/>
                <a:cs typeface="Arial" charset="0"/>
              </a:defRPr>
            </a:lvl1pPr>
          </a:lstStyle>
          <a:p>
            <a:pPr>
              <a:defRPr/>
            </a:pPr>
            <a:endParaRPr lang="en-GB"/>
          </a:p>
        </p:txBody>
      </p:sp>
      <p:sp>
        <p:nvSpPr>
          <p:cNvPr id="6" name="Rectangle 6"/>
          <p:cNvSpPr>
            <a:spLocks noGrp="1" noChangeArrowheads="1"/>
          </p:cNvSpPr>
          <p:nvPr>
            <p:ph type="sldNum" sz="quarter" idx="12"/>
          </p:nvPr>
        </p:nvSpPr>
        <p:spPr/>
        <p:txBody>
          <a:bodyPr/>
          <a:lstStyle>
            <a:lvl1pPr>
              <a:defRPr>
                <a:ea typeface="ＭＳ Ｐゴシック" charset="-128"/>
                <a:cs typeface="Arial" charset="0"/>
              </a:defRPr>
            </a:lvl1pPr>
          </a:lstStyle>
          <a:p>
            <a:pPr>
              <a:defRPr/>
            </a:pPr>
            <a:fld id="{56C93760-4490-4DE2-B6D4-5CD7D6191337}" type="slidenum">
              <a:rPr lang="en-GB"/>
              <a:pPr>
                <a:defRPr/>
              </a:pPr>
              <a:t>‹#›</a:t>
            </a:fld>
            <a:endParaRPr lang="en-GB"/>
          </a:p>
        </p:txBody>
      </p:sp>
    </p:spTree>
    <p:extLst>
      <p:ext uri="{BB962C8B-B14F-4D97-AF65-F5344CB8AC3E}">
        <p14:creationId xmlns:p14="http://schemas.microsoft.com/office/powerpoint/2010/main" val="3801626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ea typeface="+mn-ea"/>
                <a:cs typeface="+mn-cs"/>
              </a:defRPr>
            </a:lvl1pPr>
          </a:lstStyle>
          <a:p>
            <a:pPr fontAlgn="base">
              <a:spcBef>
                <a:spcPct val="0"/>
              </a:spcBef>
              <a:spcAft>
                <a:spcPct val="0"/>
              </a:spcAft>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mn-ea"/>
                <a:cs typeface="+mn-cs"/>
              </a:defRPr>
            </a:lvl1pPr>
          </a:lstStyle>
          <a:p>
            <a:pPr fontAlgn="base">
              <a:spcBef>
                <a:spcPct val="0"/>
              </a:spcBef>
              <a:spcAft>
                <a:spcPct val="0"/>
              </a:spcAft>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ea typeface="+mn-ea"/>
                <a:cs typeface="+mn-cs"/>
              </a:defRPr>
            </a:lvl1pPr>
          </a:lstStyle>
          <a:p>
            <a:pPr fontAlgn="base">
              <a:spcBef>
                <a:spcPct val="0"/>
              </a:spcBef>
              <a:spcAft>
                <a:spcPct val="0"/>
              </a:spcAft>
              <a:defRPr/>
            </a:pPr>
            <a:fld id="{F7FF164D-61B6-4222-B13E-EDFB28905037}" type="slidenum">
              <a:rPr lang="en-GB"/>
              <a:pPr fontAlgn="base">
                <a:spcBef>
                  <a:spcPct val="0"/>
                </a:spcBef>
                <a:spcAft>
                  <a:spcPct val="0"/>
                </a:spcAft>
                <a:defRPr/>
              </a:pPr>
              <a:t>‹#›</a:t>
            </a:fld>
            <a:endParaRPr lang="en-GB"/>
          </a:p>
        </p:txBody>
      </p:sp>
    </p:spTree>
    <p:extLst>
      <p:ext uri="{BB962C8B-B14F-4D97-AF65-F5344CB8AC3E}">
        <p14:creationId xmlns:p14="http://schemas.microsoft.com/office/powerpoint/2010/main" val="41093138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uk/url?sa=i&amp;rct=j&amp;q=&amp;esrc=s&amp;frm=1&amp;source=images&amp;cd=&amp;cad=rja&amp;docid=0-QzYXTLTozbwM&amp;tbnid=wadsVYSCNB4cbM:&amp;ved=0CAUQjRw&amp;url=http://www.ksspharmacy.nhs.uk/training-1/signposting/&amp;ei=Z1zAUc_zGMGN0AWnm4H4BQ&amp;bvm=bv.47883778,d.d2k&amp;psig=AFQjCNGLhopLDN16JAr2xLxxJhD4dX39WA&amp;ust=1371647454863587" TargetMode="Externa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www.bl.uk/britishlibrary/~/media/bl/global/world-war-one/collection-item-images/battlefield-etrepilly-marn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6" y="-13856"/>
            <a:ext cx="9005455" cy="68780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399" y="138545"/>
            <a:ext cx="8839199" cy="1200329"/>
          </a:xfrm>
          <a:prstGeom prst="rect">
            <a:avLst/>
          </a:prstGeom>
          <a:solidFill>
            <a:srgbClr val="FFCCFF"/>
          </a:solidFill>
        </p:spPr>
        <p:txBody>
          <a:bodyPr wrap="square" rtlCol="0">
            <a:spAutoFit/>
          </a:bodyPr>
          <a:lstStyle/>
          <a:p>
            <a:r>
              <a:rPr lang="en-GB" sz="2400" dirty="0" smtClean="0"/>
              <a:t>How do we know that this image has been taken during a battle at the start of the war? (1914)?</a:t>
            </a:r>
          </a:p>
          <a:p>
            <a:r>
              <a:rPr lang="en-GB" sz="2400" dirty="0" smtClean="0"/>
              <a:t>How does this image link to the failure of the Schlieffen Plan?</a:t>
            </a:r>
            <a:endParaRPr lang="en-GB" sz="2400" dirty="0"/>
          </a:p>
        </p:txBody>
      </p:sp>
    </p:spTree>
    <p:extLst>
      <p:ext uri="{BB962C8B-B14F-4D97-AF65-F5344CB8AC3E}">
        <p14:creationId xmlns:p14="http://schemas.microsoft.com/office/powerpoint/2010/main" val="3703834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otograph, 1915, showing a large group of soldiers attending a church service in a field. The priest can be seen in the middle of the picture towards the ba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0" y="5288340"/>
            <a:ext cx="7620000" cy="461665"/>
          </a:xfrm>
          <a:prstGeom prst="rect">
            <a:avLst/>
          </a:prstGeom>
          <a:solidFill>
            <a:srgbClr val="FFCCFF"/>
          </a:solidFill>
        </p:spPr>
        <p:txBody>
          <a:bodyPr wrap="square" rtlCol="0">
            <a:spAutoFit/>
          </a:bodyPr>
          <a:lstStyle/>
          <a:p>
            <a:r>
              <a:rPr lang="en-GB" sz="2400" dirty="0" smtClean="0"/>
              <a:t>What is happening here?</a:t>
            </a:r>
            <a:endParaRPr lang="en-GB" sz="2400" dirty="0"/>
          </a:p>
        </p:txBody>
      </p:sp>
    </p:spTree>
    <p:extLst>
      <p:ext uri="{BB962C8B-B14F-4D97-AF65-F5344CB8AC3E}">
        <p14:creationId xmlns:p14="http://schemas.microsoft.com/office/powerpoint/2010/main" val="3406378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www.bl.uk/britishlibrary/~/media/bl/global/world-war-one/collection-item-images/british-soldier-makes-toil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55"/>
            <a:ext cx="9144000" cy="67657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 y="228600"/>
            <a:ext cx="3543300" cy="461665"/>
          </a:xfrm>
          <a:prstGeom prst="rect">
            <a:avLst/>
          </a:prstGeom>
          <a:solidFill>
            <a:srgbClr val="FFCCFF"/>
          </a:solidFill>
        </p:spPr>
        <p:txBody>
          <a:bodyPr wrap="square" rtlCol="0">
            <a:spAutoFit/>
          </a:bodyPr>
          <a:lstStyle/>
          <a:p>
            <a:r>
              <a:rPr lang="en-GB" sz="2400" dirty="0" smtClean="0"/>
              <a:t>What is happening here?</a:t>
            </a:r>
            <a:endParaRPr lang="en-GB" sz="2400" dirty="0"/>
          </a:p>
        </p:txBody>
      </p:sp>
    </p:spTree>
    <p:extLst>
      <p:ext uri="{BB962C8B-B14F-4D97-AF65-F5344CB8AC3E}">
        <p14:creationId xmlns:p14="http://schemas.microsoft.com/office/powerpoint/2010/main" val="22639262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bl.uk/britishlibrary/~/media/bl/global/world-war-one/collection-item-images/highland-territorial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286" y="152399"/>
            <a:ext cx="5297714" cy="67863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486400" y="304800"/>
            <a:ext cx="3124200" cy="1569660"/>
          </a:xfrm>
          <a:prstGeom prst="rect">
            <a:avLst/>
          </a:prstGeom>
          <a:solidFill>
            <a:srgbClr val="FFCCFF"/>
          </a:solidFill>
        </p:spPr>
        <p:txBody>
          <a:bodyPr wrap="square" rtlCol="0">
            <a:spAutoFit/>
          </a:bodyPr>
          <a:lstStyle/>
          <a:p>
            <a:r>
              <a:rPr lang="en-GB" sz="2400" dirty="0" smtClean="0"/>
              <a:t>What is surprising about this image?</a:t>
            </a:r>
          </a:p>
          <a:p>
            <a:r>
              <a:rPr lang="en-GB" sz="2400" dirty="0" smtClean="0"/>
              <a:t>Where are these soldiers from?</a:t>
            </a:r>
            <a:endParaRPr lang="en-GB" sz="2400" dirty="0"/>
          </a:p>
        </p:txBody>
      </p:sp>
    </p:spTree>
    <p:extLst>
      <p:ext uri="{BB962C8B-B14F-4D97-AF65-F5344CB8AC3E}">
        <p14:creationId xmlns:p14="http://schemas.microsoft.com/office/powerpoint/2010/main" val="2742141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86370" y="2057400"/>
            <a:ext cx="7727314" cy="4708981"/>
          </a:xfrm>
          <a:prstGeom prst="rect">
            <a:avLst/>
          </a:prstGeom>
          <a:solidFill>
            <a:sysClr val="window" lastClr="FFFFFF"/>
          </a:solidFill>
          <a:ln>
            <a:solidFill>
              <a:srgbClr val="4F81BD"/>
            </a:solidFill>
          </a:ln>
        </p:spPr>
        <p:txBody>
          <a:bodyPr wrap="square">
            <a:spAutoFit/>
          </a:bodyPr>
          <a:lstStyle/>
          <a:p>
            <a:pPr marL="342900" indent="-342900">
              <a:buFont typeface="Arial" pitchFamily="34" charset="0"/>
              <a:buChar char="•"/>
              <a:defRPr/>
            </a:pPr>
            <a:r>
              <a:rPr lang="en-GB" sz="2100" kern="0" dirty="0" smtClean="0">
                <a:solidFill>
                  <a:prstClr val="black"/>
                </a:solidFill>
                <a:latin typeface="Calibri"/>
                <a:ea typeface="ＭＳ Ｐゴシック" charset="-128"/>
                <a:cs typeface="Arial" pitchFamily="34" charset="0"/>
              </a:rPr>
              <a:t>Last lesson, we looked at why World War I became a battle of </a:t>
            </a:r>
            <a:r>
              <a:rPr lang="en-GB" sz="2100" b="1" kern="0" dirty="0" smtClean="0">
                <a:solidFill>
                  <a:prstClr val="black"/>
                </a:solidFill>
                <a:latin typeface="Calibri"/>
                <a:ea typeface="ＭＳ Ｐゴシック" charset="-128"/>
                <a:cs typeface="Arial" pitchFamily="34" charset="0"/>
              </a:rPr>
              <a:t>trench warfare. </a:t>
            </a:r>
            <a:r>
              <a:rPr lang="en-GB" sz="2100" kern="0" dirty="0">
                <a:solidFill>
                  <a:prstClr val="black"/>
                </a:solidFill>
                <a:latin typeface="Calibri"/>
                <a:ea typeface="ＭＳ Ｐゴシック" charset="-128"/>
                <a:cs typeface="Arial" pitchFamily="34" charset="0"/>
              </a:rPr>
              <a:t>W</a:t>
            </a:r>
            <a:r>
              <a:rPr lang="en-GB" sz="2100" kern="0" dirty="0" smtClean="0">
                <a:solidFill>
                  <a:prstClr val="black"/>
                </a:solidFill>
                <a:latin typeface="Calibri"/>
                <a:ea typeface="ＭＳ Ｐゴシック" charset="-128"/>
                <a:cs typeface="Arial" pitchFamily="34" charset="0"/>
              </a:rPr>
              <a:t>hy wasn’t it ‘over by Christmas’?</a:t>
            </a:r>
            <a:r>
              <a:rPr lang="en-GB" sz="2100" b="1" kern="0" dirty="0" smtClean="0">
                <a:solidFill>
                  <a:prstClr val="black"/>
                </a:solidFill>
                <a:latin typeface="Calibri"/>
                <a:ea typeface="ＭＳ Ｐゴシック" charset="-128"/>
                <a:cs typeface="Arial" pitchFamily="34" charset="0"/>
              </a:rPr>
              <a:t> </a:t>
            </a:r>
          </a:p>
          <a:p>
            <a:pPr marL="800100" lvl="1" indent="-342900">
              <a:buFont typeface="Arial" pitchFamily="34" charset="0"/>
              <a:buChar char="•"/>
              <a:defRPr/>
            </a:pPr>
            <a:r>
              <a:rPr lang="en-GB" sz="2000" kern="0" dirty="0" smtClean="0">
                <a:solidFill>
                  <a:prstClr val="black"/>
                </a:solidFill>
                <a:latin typeface="Calibri"/>
                <a:ea typeface="ＭＳ Ｐゴシック" charset="-128"/>
                <a:cs typeface="Arial" pitchFamily="34" charset="0"/>
              </a:rPr>
              <a:t>G________ M_________</a:t>
            </a:r>
          </a:p>
          <a:p>
            <a:pPr marL="800100" lvl="1" indent="-342900">
              <a:buFont typeface="Arial" pitchFamily="34" charset="0"/>
              <a:buChar char="•"/>
              <a:defRPr/>
            </a:pPr>
            <a:r>
              <a:rPr lang="en-GB" sz="2000" kern="0" dirty="0" smtClean="0">
                <a:solidFill>
                  <a:prstClr val="black"/>
                </a:solidFill>
                <a:latin typeface="Calibri"/>
                <a:ea typeface="ＭＳ Ｐゴシック" charset="-128"/>
                <a:cs typeface="Arial" pitchFamily="34" charset="0"/>
              </a:rPr>
              <a:t>D__________</a:t>
            </a:r>
          </a:p>
          <a:p>
            <a:pPr marL="800100" lvl="1" indent="-342900">
              <a:buFont typeface="Arial" pitchFamily="34" charset="0"/>
              <a:buChar char="•"/>
              <a:defRPr/>
            </a:pPr>
            <a:r>
              <a:rPr lang="en-GB" sz="2000" kern="0" dirty="0" smtClean="0">
                <a:solidFill>
                  <a:prstClr val="black"/>
                </a:solidFill>
                <a:latin typeface="Calibri"/>
                <a:ea typeface="ＭＳ Ｐゴシック" charset="-128"/>
                <a:cs typeface="Arial" pitchFamily="34" charset="0"/>
              </a:rPr>
              <a:t>N_______ T___________</a:t>
            </a:r>
          </a:p>
          <a:p>
            <a:pPr marL="800100" lvl="1" indent="-342900">
              <a:buFont typeface="Arial" pitchFamily="34" charset="0"/>
              <a:buChar char="•"/>
              <a:defRPr/>
            </a:pPr>
            <a:r>
              <a:rPr lang="en-GB" sz="2000" kern="0" dirty="0" smtClean="0">
                <a:solidFill>
                  <a:prstClr val="black"/>
                </a:solidFill>
                <a:latin typeface="Calibri"/>
                <a:ea typeface="ＭＳ Ｐゴシック" charset="-128"/>
                <a:cs typeface="Arial" pitchFamily="34" charset="0"/>
              </a:rPr>
              <a:t>E________ R________.</a:t>
            </a:r>
          </a:p>
          <a:p>
            <a:pPr marL="342900" indent="-342900">
              <a:buFont typeface="Arial" pitchFamily="34" charset="0"/>
              <a:buChar char="•"/>
              <a:defRPr/>
            </a:pPr>
            <a:r>
              <a:rPr lang="en-GB" sz="2100" kern="0" dirty="0" smtClean="0">
                <a:solidFill>
                  <a:prstClr val="black"/>
                </a:solidFill>
                <a:latin typeface="Calibri"/>
                <a:ea typeface="ＭＳ Ｐゴシック" charset="-128"/>
                <a:cs typeface="Arial" pitchFamily="34" charset="0"/>
              </a:rPr>
              <a:t>After the failure of the </a:t>
            </a:r>
            <a:r>
              <a:rPr lang="en-GB" sz="2100" b="1" kern="0" dirty="0" smtClean="0">
                <a:solidFill>
                  <a:prstClr val="black"/>
                </a:solidFill>
                <a:latin typeface="Calibri"/>
                <a:ea typeface="ＭＳ Ｐゴシック" charset="-128"/>
                <a:cs typeface="Arial" pitchFamily="34" charset="0"/>
              </a:rPr>
              <a:t>Schlieffen Plan, </a:t>
            </a:r>
            <a:r>
              <a:rPr lang="en-GB" sz="2100" kern="0" dirty="0" smtClean="0">
                <a:solidFill>
                  <a:prstClr val="black"/>
                </a:solidFill>
                <a:latin typeface="Calibri"/>
                <a:ea typeface="ＭＳ Ｐゴシック" charset="-128"/>
                <a:cs typeface="Arial" pitchFamily="34" charset="0"/>
              </a:rPr>
              <a:t>the Triple Alliance faced the Triple Entente in a system of trenches that ran all the way from the English Channel and down to Switzerland.</a:t>
            </a:r>
          </a:p>
          <a:p>
            <a:pPr marL="342900" indent="-342900">
              <a:buFont typeface="Arial" pitchFamily="34" charset="0"/>
              <a:buChar char="•"/>
              <a:defRPr/>
            </a:pPr>
            <a:r>
              <a:rPr lang="en-GB" sz="2100" kern="0" dirty="0" smtClean="0">
                <a:solidFill>
                  <a:prstClr val="black"/>
                </a:solidFill>
                <a:latin typeface="Calibri"/>
                <a:ea typeface="ＭＳ Ｐゴシック" charset="-128"/>
                <a:cs typeface="Arial" pitchFamily="34" charset="0"/>
              </a:rPr>
              <a:t>Mostly, trench warfare was a lot of waiting and boredom. Yet also along this line of trenches, and elsewhere, some important battles were fought. This lesson will focus on the most important </a:t>
            </a:r>
            <a:r>
              <a:rPr lang="en-GB" sz="2100" b="1" kern="0" dirty="0" smtClean="0">
                <a:solidFill>
                  <a:prstClr val="black"/>
                </a:solidFill>
                <a:latin typeface="Calibri"/>
                <a:ea typeface="ＭＳ Ｐゴシック" charset="-128"/>
                <a:cs typeface="Arial" pitchFamily="34" charset="0"/>
              </a:rPr>
              <a:t>battles of World War I – </a:t>
            </a:r>
            <a:r>
              <a:rPr lang="en-GB" sz="2100" kern="0" dirty="0" smtClean="0">
                <a:solidFill>
                  <a:prstClr val="black"/>
                </a:solidFill>
                <a:latin typeface="Calibri"/>
                <a:ea typeface="ＭＳ Ｐゴシック" charset="-128"/>
                <a:cs typeface="Arial" pitchFamily="34" charset="0"/>
              </a:rPr>
              <a:t>how did Britain do? Did they get better in battling the Germans as time went on?</a:t>
            </a:r>
          </a:p>
        </p:txBody>
      </p:sp>
      <p:sp>
        <p:nvSpPr>
          <p:cNvPr id="23555" name="Title 1"/>
          <p:cNvSpPr txBox="1">
            <a:spLocks/>
          </p:cNvSpPr>
          <p:nvPr/>
        </p:nvSpPr>
        <p:spPr bwMode="auto">
          <a:xfrm>
            <a:off x="36082" y="58305"/>
            <a:ext cx="9088437" cy="6985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fontAlgn="base" hangingPunct="1">
              <a:spcBef>
                <a:spcPct val="50000"/>
              </a:spcBef>
              <a:spcAft>
                <a:spcPct val="0"/>
              </a:spcAft>
              <a:buFontTx/>
              <a:buNone/>
            </a:pPr>
            <a:r>
              <a:rPr lang="en-GB" altLang="en-US" sz="2600" dirty="0" smtClean="0">
                <a:solidFill>
                  <a:srgbClr val="000000"/>
                </a:solidFill>
                <a:cs typeface="Arial" pitchFamily="34" charset="0"/>
              </a:rPr>
              <a:t>How did the fortunes of the British change during the war? </a:t>
            </a:r>
            <a:endParaRPr lang="en-GB" altLang="en-US" sz="2600" dirty="0">
              <a:solidFill>
                <a:srgbClr val="000000"/>
              </a:solidFill>
              <a:cs typeface="Arial" pitchFamily="34" charset="0"/>
            </a:endParaRPr>
          </a:p>
        </p:txBody>
      </p:sp>
      <p:sp>
        <p:nvSpPr>
          <p:cNvPr id="23558" name="Title 1"/>
          <p:cNvSpPr txBox="1">
            <a:spLocks/>
          </p:cNvSpPr>
          <p:nvPr/>
        </p:nvSpPr>
        <p:spPr bwMode="auto">
          <a:xfrm>
            <a:off x="228600" y="850900"/>
            <a:ext cx="8770361" cy="1066800"/>
          </a:xfrm>
          <a:prstGeom prst="rect">
            <a:avLst/>
          </a:prstGeom>
          <a:solidFill>
            <a:srgbClr val="CC99FF"/>
          </a:solidFill>
          <a:ln w="9525">
            <a:solidFill>
              <a:srgbClr val="000000"/>
            </a:solidFill>
            <a:miter lim="800000"/>
            <a:headEnd/>
            <a:tailEnd/>
          </a:ln>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fontAlgn="base" hangingPunct="1">
              <a:spcBef>
                <a:spcPts val="0"/>
              </a:spcBef>
              <a:buFontTx/>
              <a:buNone/>
            </a:pPr>
            <a:r>
              <a:rPr lang="en-GB" altLang="en-US" sz="2400" b="1" dirty="0" smtClean="0">
                <a:solidFill>
                  <a:srgbClr val="000000"/>
                </a:solidFill>
                <a:latin typeface="Calibri" pitchFamily="34" charset="0"/>
                <a:ea typeface="MS PGothic" pitchFamily="34" charset="-128"/>
              </a:rPr>
              <a:t>Today I will practice:</a:t>
            </a:r>
          </a:p>
          <a:p>
            <a:pPr marL="342900" lvl="0" indent="-342900">
              <a:spcBef>
                <a:spcPts val="0"/>
              </a:spcBef>
              <a:buFont typeface="Symbol"/>
              <a:buChar char=""/>
            </a:pPr>
            <a:r>
              <a:rPr lang="en-GB" sz="2200" dirty="0">
                <a:latin typeface="Calibri"/>
                <a:ea typeface="Calibri"/>
                <a:cs typeface="Times New Roman"/>
              </a:rPr>
              <a:t>How to sort dates into </a:t>
            </a:r>
            <a:r>
              <a:rPr lang="en-GB" sz="2200" b="1" dirty="0">
                <a:latin typeface="Calibri"/>
                <a:ea typeface="Calibri"/>
                <a:cs typeface="Times New Roman"/>
              </a:rPr>
              <a:t>chronological</a:t>
            </a:r>
            <a:r>
              <a:rPr lang="en-GB" sz="2200" i="1" dirty="0">
                <a:latin typeface="Calibri"/>
                <a:ea typeface="Calibri"/>
                <a:cs typeface="Times New Roman"/>
              </a:rPr>
              <a:t> </a:t>
            </a:r>
            <a:r>
              <a:rPr lang="en-GB" sz="2200" dirty="0">
                <a:latin typeface="Calibri"/>
                <a:ea typeface="Calibri"/>
                <a:cs typeface="Times New Roman"/>
              </a:rPr>
              <a:t>(time) order</a:t>
            </a:r>
          </a:p>
          <a:p>
            <a:pPr marL="342900" lvl="0" indent="-342900">
              <a:spcBef>
                <a:spcPts val="0"/>
              </a:spcBef>
              <a:buFont typeface="Symbol"/>
              <a:buChar char=""/>
            </a:pPr>
            <a:r>
              <a:rPr lang="en-GB" sz="2200" dirty="0">
                <a:latin typeface="Calibri"/>
                <a:ea typeface="Calibri"/>
                <a:cs typeface="Times New Roman"/>
              </a:rPr>
              <a:t>How to identify  and explain different types of </a:t>
            </a:r>
            <a:r>
              <a:rPr lang="en-GB" sz="2200" b="1" dirty="0">
                <a:latin typeface="Calibri"/>
                <a:ea typeface="Calibri"/>
                <a:cs typeface="Times New Roman"/>
              </a:rPr>
              <a:t>change</a:t>
            </a:r>
            <a:r>
              <a:rPr lang="en-GB" sz="2200" i="1" dirty="0">
                <a:latin typeface="Calibri"/>
                <a:ea typeface="Calibri"/>
                <a:cs typeface="Times New Roman"/>
              </a:rPr>
              <a:t> </a:t>
            </a:r>
            <a:r>
              <a:rPr lang="en-GB" sz="2200" dirty="0">
                <a:latin typeface="Calibri"/>
                <a:ea typeface="Calibri"/>
                <a:cs typeface="Times New Roman"/>
              </a:rPr>
              <a:t>in History</a:t>
            </a:r>
            <a:endParaRPr lang="en-GB" sz="2200" dirty="0">
              <a:effectLst/>
              <a:latin typeface="Calibri"/>
              <a:ea typeface="Calibri"/>
              <a:cs typeface="Times New Roman"/>
            </a:endParaRPr>
          </a:p>
        </p:txBody>
      </p:sp>
      <p:pic>
        <p:nvPicPr>
          <p:cNvPr id="23559" name="Picture 2" descr="http://www.ksspharmacy.nhs.uk/dyn/_pictures/_folder3/crossroad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448541"/>
            <a:ext cx="1057769" cy="105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605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erryfarmer.files.wordpress.com/2012/01/wwi-trench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342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443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3352800" y="414193"/>
            <a:ext cx="5192395" cy="602488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2000" b="1" dirty="0" smtClean="0"/>
              <a:t>Failure				       Success</a:t>
            </a:r>
            <a:endParaRPr lang="en-GB" sz="2000" b="1" dirty="0"/>
          </a:p>
        </p:txBody>
      </p:sp>
      <p:cxnSp>
        <p:nvCxnSpPr>
          <p:cNvPr id="6" name="Straight Connector 5"/>
          <p:cNvCxnSpPr/>
          <p:nvPr/>
        </p:nvCxnSpPr>
        <p:spPr>
          <a:xfrm>
            <a:off x="5867400" y="838200"/>
            <a:ext cx="0" cy="54038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947466" y="872836"/>
            <a:ext cx="4572000" cy="5324535"/>
          </a:xfrm>
          <a:prstGeom prst="rect">
            <a:avLst/>
          </a:prstGeom>
        </p:spPr>
        <p:txBody>
          <a:bodyPr>
            <a:spAutoFit/>
          </a:bodyPr>
          <a:lstStyle/>
          <a:p>
            <a:pPr lvl="0" fontAlgn="base">
              <a:spcBef>
                <a:spcPct val="0"/>
              </a:spcBef>
              <a:spcAft>
                <a:spcPct val="0"/>
              </a:spcAft>
            </a:pPr>
            <a:r>
              <a:rPr lang="en-GB" altLang="en-US" sz="2000" dirty="0" smtClean="0">
                <a:ea typeface="Calibri" pitchFamily="34" charset="0"/>
                <a:cs typeface="Times New Roman" pitchFamily="18" charset="0"/>
              </a:rPr>
              <a:t>1914</a:t>
            </a:r>
          </a:p>
          <a:p>
            <a:pPr lvl="0" fontAlgn="base">
              <a:spcBef>
                <a:spcPct val="0"/>
              </a:spcBef>
              <a:spcAft>
                <a:spcPct val="0"/>
              </a:spcAft>
            </a:pPr>
            <a:endParaRPr lang="en-GB" altLang="en-US" sz="2000" dirty="0">
              <a:cs typeface="Times New Roman" pitchFamily="18" charset="0"/>
            </a:endParaRPr>
          </a:p>
          <a:p>
            <a:pPr lvl="0" fontAlgn="base">
              <a:spcBef>
                <a:spcPct val="0"/>
              </a:spcBef>
              <a:spcAft>
                <a:spcPct val="0"/>
              </a:spcAft>
            </a:pPr>
            <a:endParaRPr lang="en-GB" altLang="en-US" sz="2000" dirty="0" smtClean="0">
              <a:cs typeface="Arial" pitchFamily="34" charset="0"/>
            </a:endParaRPr>
          </a:p>
          <a:p>
            <a:pPr lvl="0" fontAlgn="base">
              <a:spcBef>
                <a:spcPct val="0"/>
              </a:spcBef>
              <a:spcAft>
                <a:spcPct val="0"/>
              </a:spcAft>
            </a:pPr>
            <a:endParaRPr lang="en-GB" altLang="en-US" sz="2000" dirty="0">
              <a:cs typeface="Arial" pitchFamily="34" charset="0"/>
            </a:endParaRPr>
          </a:p>
          <a:p>
            <a:pPr lvl="0" eaLnBrk="0" fontAlgn="base" hangingPunct="0">
              <a:spcBef>
                <a:spcPct val="0"/>
              </a:spcBef>
              <a:spcAft>
                <a:spcPct val="0"/>
              </a:spcAft>
            </a:pPr>
            <a:r>
              <a:rPr lang="en-GB" altLang="en-US" sz="2000" dirty="0" smtClean="0">
                <a:ea typeface="Calibri" pitchFamily="34" charset="0"/>
                <a:cs typeface="Times New Roman" pitchFamily="18" charset="0"/>
              </a:rPr>
              <a:t>1915</a:t>
            </a:r>
          </a:p>
          <a:p>
            <a:pPr lvl="0" eaLnBrk="0" fontAlgn="base" hangingPunct="0">
              <a:spcBef>
                <a:spcPct val="0"/>
              </a:spcBef>
              <a:spcAft>
                <a:spcPct val="0"/>
              </a:spcAft>
            </a:pPr>
            <a:endParaRPr lang="en-GB" altLang="en-US" sz="2000" dirty="0" smtClean="0">
              <a:cs typeface="Times New Roman" pitchFamily="18" charset="0"/>
            </a:endParaRPr>
          </a:p>
          <a:p>
            <a:pPr lvl="0" eaLnBrk="0" fontAlgn="base" hangingPunct="0">
              <a:spcBef>
                <a:spcPct val="0"/>
              </a:spcBef>
              <a:spcAft>
                <a:spcPct val="0"/>
              </a:spcAft>
            </a:pPr>
            <a:endParaRPr lang="en-GB" altLang="en-US" sz="2000" dirty="0">
              <a:cs typeface="Times New Roman" pitchFamily="18" charset="0"/>
            </a:endParaRPr>
          </a:p>
          <a:p>
            <a:pPr lvl="0" eaLnBrk="0" fontAlgn="base" hangingPunct="0">
              <a:spcBef>
                <a:spcPct val="0"/>
              </a:spcBef>
              <a:spcAft>
                <a:spcPct val="0"/>
              </a:spcAft>
            </a:pPr>
            <a:endParaRPr lang="en-GB" altLang="en-US" sz="2000" dirty="0">
              <a:cs typeface="Arial" pitchFamily="34" charset="0"/>
            </a:endParaRPr>
          </a:p>
          <a:p>
            <a:pPr lvl="0" eaLnBrk="0" fontAlgn="base" hangingPunct="0">
              <a:spcBef>
                <a:spcPct val="0"/>
              </a:spcBef>
              <a:spcAft>
                <a:spcPct val="0"/>
              </a:spcAft>
            </a:pPr>
            <a:r>
              <a:rPr lang="en-GB" altLang="en-US" sz="2000" dirty="0" smtClean="0">
                <a:ea typeface="Calibri" pitchFamily="34" charset="0"/>
                <a:cs typeface="Times New Roman" pitchFamily="18" charset="0"/>
              </a:rPr>
              <a:t>1916</a:t>
            </a:r>
          </a:p>
          <a:p>
            <a:pPr lvl="0" eaLnBrk="0" fontAlgn="base" hangingPunct="0">
              <a:spcBef>
                <a:spcPct val="0"/>
              </a:spcBef>
              <a:spcAft>
                <a:spcPct val="0"/>
              </a:spcAft>
            </a:pPr>
            <a:endParaRPr lang="en-GB" altLang="en-US" sz="2000" dirty="0" smtClean="0">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ea typeface="Calibri" pitchFamily="34" charset="0"/>
              <a:cs typeface="Times New Roman" pitchFamily="18" charset="0"/>
            </a:endParaRPr>
          </a:p>
          <a:p>
            <a:pPr lvl="0" eaLnBrk="0" fontAlgn="base" hangingPunct="0">
              <a:spcBef>
                <a:spcPct val="0"/>
              </a:spcBef>
              <a:spcAft>
                <a:spcPct val="0"/>
              </a:spcAft>
            </a:pPr>
            <a:r>
              <a:rPr lang="en-GB" altLang="en-US" sz="2000" dirty="0" smtClean="0">
                <a:cs typeface="Times New Roman" pitchFamily="18" charset="0"/>
              </a:rPr>
              <a:t>1917</a:t>
            </a:r>
          </a:p>
          <a:p>
            <a:pPr lvl="0" eaLnBrk="0" fontAlgn="base" hangingPunct="0">
              <a:spcBef>
                <a:spcPct val="0"/>
              </a:spcBef>
              <a:spcAft>
                <a:spcPct val="0"/>
              </a:spcAft>
            </a:pPr>
            <a:endParaRPr lang="en-GB" altLang="en-US" sz="2000" dirty="0" smtClean="0">
              <a:cs typeface="Times New Roman" pitchFamily="18" charset="0"/>
            </a:endParaRPr>
          </a:p>
          <a:p>
            <a:pPr lvl="0" eaLnBrk="0" fontAlgn="base" hangingPunct="0">
              <a:spcBef>
                <a:spcPct val="0"/>
              </a:spcBef>
              <a:spcAft>
                <a:spcPct val="0"/>
              </a:spcAft>
            </a:pPr>
            <a:endParaRPr lang="en-GB" altLang="en-US" sz="2000" dirty="0">
              <a:cs typeface="Times New Roman" pitchFamily="18" charset="0"/>
            </a:endParaRPr>
          </a:p>
          <a:p>
            <a:pPr lvl="0" eaLnBrk="0" fontAlgn="base" hangingPunct="0">
              <a:spcBef>
                <a:spcPct val="0"/>
              </a:spcBef>
              <a:spcAft>
                <a:spcPct val="0"/>
              </a:spcAft>
            </a:pPr>
            <a:endParaRPr lang="en-GB" altLang="en-US" sz="2000" dirty="0" smtClean="0">
              <a:cs typeface="Times New Roman" pitchFamily="18" charset="0"/>
            </a:endParaRPr>
          </a:p>
          <a:p>
            <a:pPr lvl="0" eaLnBrk="0" fontAlgn="base" hangingPunct="0">
              <a:spcBef>
                <a:spcPct val="0"/>
              </a:spcBef>
              <a:spcAft>
                <a:spcPct val="0"/>
              </a:spcAft>
            </a:pPr>
            <a:r>
              <a:rPr lang="en-GB" altLang="en-US" sz="2000" dirty="0" smtClean="0">
                <a:cs typeface="Times New Roman" pitchFamily="18" charset="0"/>
              </a:rPr>
              <a:t>1918</a:t>
            </a:r>
            <a:endParaRPr lang="en-GB" altLang="en-US" sz="2000" dirty="0" smtClean="0">
              <a:cs typeface="Arial" pitchFamily="34" charset="0"/>
            </a:endParaRPr>
          </a:p>
        </p:txBody>
      </p:sp>
      <p:sp>
        <p:nvSpPr>
          <p:cNvPr id="3" name="Text Box 3"/>
          <p:cNvSpPr txBox="1">
            <a:spLocks noChangeArrowheads="1"/>
          </p:cNvSpPr>
          <p:nvPr/>
        </p:nvSpPr>
        <p:spPr bwMode="auto">
          <a:xfrm>
            <a:off x="304800" y="2724512"/>
            <a:ext cx="4876800" cy="1923688"/>
          </a:xfrm>
          <a:prstGeom prst="rect">
            <a:avLst/>
          </a:prstGeom>
          <a:solidFill>
            <a:srgbClr val="CCFFCC"/>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Name of the battle</a:t>
            </a:r>
            <a:endParaRPr kumimoji="0" lang="en-US" altLang="en-US" sz="220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Date of the</a:t>
            </a:r>
            <a:r>
              <a:rPr kumimoji="0" lang="en-US" altLang="en-US" sz="2200" i="0" u="none" strike="noStrike" cap="none" normalizeH="0" dirty="0" smtClean="0">
                <a:ln>
                  <a:noFill/>
                </a:ln>
                <a:solidFill>
                  <a:schemeClr val="tx1"/>
                </a:solidFill>
                <a:effectLst/>
                <a:latin typeface="Calibri" pitchFamily="34" charset="0"/>
                <a:ea typeface="Calibri" pitchFamily="34" charset="0"/>
                <a:cs typeface="Times New Roman" pitchFamily="18" charset="0"/>
              </a:rPr>
              <a:t> b</a:t>
            </a:r>
            <a:r>
              <a:rPr kumimoji="0" lang="en-US" altLang="en-US" sz="2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attle</a:t>
            </a:r>
            <a:endParaRPr kumimoji="0" lang="en-US" altLang="en-US" sz="220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One sentence summary of the battle</a:t>
            </a:r>
            <a:endParaRPr kumimoji="0" lang="en-US" altLang="en-US" sz="220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Reason for position on the chart (success/failure/mixed)</a:t>
            </a:r>
            <a:endParaRPr kumimoji="0" lang="en-US" altLang="en-US" sz="220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itle 1"/>
          <p:cNvSpPr txBox="1">
            <a:spLocks/>
          </p:cNvSpPr>
          <p:nvPr/>
        </p:nvSpPr>
        <p:spPr bwMode="auto">
          <a:xfrm>
            <a:off x="36083" y="58304"/>
            <a:ext cx="3164317" cy="177049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fontAlgn="base" hangingPunct="1">
              <a:spcBef>
                <a:spcPct val="50000"/>
              </a:spcBef>
              <a:spcAft>
                <a:spcPct val="0"/>
              </a:spcAft>
              <a:buFontTx/>
              <a:buNone/>
            </a:pPr>
            <a:r>
              <a:rPr lang="en-GB" altLang="en-US" sz="2600" dirty="0" smtClean="0">
                <a:solidFill>
                  <a:srgbClr val="000000"/>
                </a:solidFill>
                <a:cs typeface="Arial" pitchFamily="34" charset="0"/>
              </a:rPr>
              <a:t>How did the fortunes of the British change during the war? </a:t>
            </a:r>
            <a:endParaRPr lang="en-GB" altLang="en-US" sz="2600" dirty="0">
              <a:solidFill>
                <a:srgbClr val="000000"/>
              </a:solidFill>
              <a:cs typeface="Arial" pitchFamily="34" charset="0"/>
            </a:endParaRPr>
          </a:p>
        </p:txBody>
      </p:sp>
      <p:sp>
        <p:nvSpPr>
          <p:cNvPr id="2" name="Rectangle 2"/>
          <p:cNvSpPr>
            <a:spLocks noChangeArrowheads="1"/>
          </p:cNvSpPr>
          <p:nvPr/>
        </p:nvSpPr>
        <p:spPr bwMode="auto">
          <a:xfrm>
            <a:off x="235888" y="2057027"/>
            <a:ext cx="4336112" cy="430887"/>
          </a:xfrm>
          <a:prstGeom prst="rect">
            <a:avLst/>
          </a:prstGeom>
          <a:solidFill>
            <a:schemeClr val="bg1"/>
          </a:solidFill>
          <a:ln w="9525">
            <a:noFill/>
            <a:miter lim="800000"/>
            <a:headEnd/>
            <a:tailEnd/>
          </a:ln>
          <a:effectLs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22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TASK: Record on your chart</a:t>
            </a:r>
            <a:endParaRPr kumimoji="0" lang="en-GB" altLang="en-US" sz="2200" b="1" i="0" u="sng" strike="noStrike" cap="none" normalizeH="0" baseline="0" dirty="0" smtClean="0">
              <a:ln>
                <a:noFill/>
              </a:ln>
              <a:solidFill>
                <a:schemeClr val="tx1"/>
              </a:solidFill>
              <a:effectLst/>
              <a:latin typeface="Arial" pitchFamily="34" charset="0"/>
              <a:cs typeface="Arial" pitchFamily="34" charset="0"/>
            </a:endParaRPr>
          </a:p>
        </p:txBody>
      </p:sp>
      <p:sp>
        <p:nvSpPr>
          <p:cNvPr id="9" name="TextBox 8"/>
          <p:cNvSpPr txBox="1"/>
          <p:nvPr/>
        </p:nvSpPr>
        <p:spPr>
          <a:xfrm>
            <a:off x="304800" y="4884798"/>
            <a:ext cx="4876800" cy="1446550"/>
          </a:xfrm>
          <a:prstGeom prst="rect">
            <a:avLst/>
          </a:prstGeom>
          <a:solidFill>
            <a:srgbClr val="FFC000"/>
          </a:solidFill>
          <a:ln>
            <a:solidFill>
              <a:schemeClr val="accent1"/>
            </a:solidFill>
          </a:ln>
        </p:spPr>
        <p:txBody>
          <a:bodyPr wrap="square" rtlCol="0">
            <a:spAutoFit/>
          </a:bodyPr>
          <a:lstStyle/>
          <a:p>
            <a:r>
              <a:rPr lang="en-GB" sz="2200" b="1" u="sng" dirty="0" smtClean="0"/>
              <a:t>Challenge</a:t>
            </a:r>
            <a:r>
              <a:rPr lang="en-GB" sz="2200" b="1" dirty="0" smtClean="0"/>
              <a:t>: </a:t>
            </a:r>
            <a:r>
              <a:rPr lang="en-GB" sz="2200" dirty="0" smtClean="0"/>
              <a:t>In a different colour, plot German success/failure for each battle. </a:t>
            </a:r>
          </a:p>
          <a:p>
            <a:r>
              <a:rPr lang="en-GB" sz="2200" dirty="0" smtClean="0"/>
              <a:t>When the British did badly, did this always mean the Germans did well? </a:t>
            </a:r>
            <a:endParaRPr lang="en-GB" sz="2200" dirty="0"/>
          </a:p>
        </p:txBody>
      </p:sp>
    </p:spTree>
    <p:extLst>
      <p:ext uri="{BB962C8B-B14F-4D97-AF65-F5344CB8AC3E}">
        <p14:creationId xmlns:p14="http://schemas.microsoft.com/office/powerpoint/2010/main" val="124315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93683" y="303184"/>
            <a:ext cx="5192395" cy="602488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2000" b="1" dirty="0" smtClean="0"/>
              <a:t>Failure				       Success</a:t>
            </a:r>
            <a:endParaRPr lang="en-GB" sz="2000" b="1" dirty="0"/>
          </a:p>
        </p:txBody>
      </p:sp>
      <p:cxnSp>
        <p:nvCxnSpPr>
          <p:cNvPr id="5" name="Straight Connector 4"/>
          <p:cNvCxnSpPr/>
          <p:nvPr/>
        </p:nvCxnSpPr>
        <p:spPr>
          <a:xfrm>
            <a:off x="6008283" y="727191"/>
            <a:ext cx="0" cy="540385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279524" y="858982"/>
            <a:ext cx="4572000" cy="5324535"/>
          </a:xfrm>
          <a:prstGeom prst="rect">
            <a:avLst/>
          </a:prstGeom>
        </p:spPr>
        <p:txBody>
          <a:bodyPr>
            <a:spAutoFit/>
          </a:bodyPr>
          <a:lstStyle/>
          <a:p>
            <a:pPr lvl="0" fontAlgn="base">
              <a:spcBef>
                <a:spcPct val="0"/>
              </a:spcBef>
              <a:spcAft>
                <a:spcPct val="0"/>
              </a:spcAft>
            </a:pPr>
            <a:r>
              <a:rPr lang="en-GB" altLang="en-US" sz="2000" dirty="0" smtClean="0">
                <a:ea typeface="Calibri" pitchFamily="34" charset="0"/>
                <a:cs typeface="Times New Roman" pitchFamily="18" charset="0"/>
              </a:rPr>
              <a:t>1914</a:t>
            </a:r>
          </a:p>
          <a:p>
            <a:pPr lvl="0" fontAlgn="base">
              <a:spcBef>
                <a:spcPct val="0"/>
              </a:spcBef>
              <a:spcAft>
                <a:spcPct val="0"/>
              </a:spcAft>
            </a:pPr>
            <a:endParaRPr lang="en-GB" altLang="en-US" sz="2000" dirty="0">
              <a:cs typeface="Times New Roman" pitchFamily="18" charset="0"/>
            </a:endParaRPr>
          </a:p>
          <a:p>
            <a:pPr lvl="0" fontAlgn="base">
              <a:spcBef>
                <a:spcPct val="0"/>
              </a:spcBef>
              <a:spcAft>
                <a:spcPct val="0"/>
              </a:spcAft>
            </a:pPr>
            <a:endParaRPr lang="en-GB" altLang="en-US" sz="2000" dirty="0" smtClean="0">
              <a:cs typeface="Arial" pitchFamily="34" charset="0"/>
            </a:endParaRPr>
          </a:p>
          <a:p>
            <a:pPr lvl="0" fontAlgn="base">
              <a:spcBef>
                <a:spcPct val="0"/>
              </a:spcBef>
              <a:spcAft>
                <a:spcPct val="0"/>
              </a:spcAft>
            </a:pPr>
            <a:endParaRPr lang="en-GB" altLang="en-US" sz="2000" dirty="0">
              <a:cs typeface="Arial" pitchFamily="34" charset="0"/>
            </a:endParaRPr>
          </a:p>
          <a:p>
            <a:pPr lvl="0" eaLnBrk="0" fontAlgn="base" hangingPunct="0">
              <a:spcBef>
                <a:spcPct val="0"/>
              </a:spcBef>
              <a:spcAft>
                <a:spcPct val="0"/>
              </a:spcAft>
            </a:pPr>
            <a:r>
              <a:rPr lang="en-GB" altLang="en-US" sz="2000" dirty="0" smtClean="0">
                <a:ea typeface="Calibri" pitchFamily="34" charset="0"/>
                <a:cs typeface="Times New Roman" pitchFamily="18" charset="0"/>
              </a:rPr>
              <a:t>1915</a:t>
            </a:r>
          </a:p>
          <a:p>
            <a:pPr lvl="0" eaLnBrk="0" fontAlgn="base" hangingPunct="0">
              <a:spcBef>
                <a:spcPct val="0"/>
              </a:spcBef>
              <a:spcAft>
                <a:spcPct val="0"/>
              </a:spcAft>
            </a:pPr>
            <a:endParaRPr lang="en-GB" altLang="en-US" sz="2000" dirty="0" smtClean="0">
              <a:cs typeface="Times New Roman" pitchFamily="18" charset="0"/>
            </a:endParaRPr>
          </a:p>
          <a:p>
            <a:pPr lvl="0" eaLnBrk="0" fontAlgn="base" hangingPunct="0">
              <a:spcBef>
                <a:spcPct val="0"/>
              </a:spcBef>
              <a:spcAft>
                <a:spcPct val="0"/>
              </a:spcAft>
            </a:pPr>
            <a:endParaRPr lang="en-GB" altLang="en-US" sz="2000" dirty="0">
              <a:cs typeface="Times New Roman" pitchFamily="18" charset="0"/>
            </a:endParaRPr>
          </a:p>
          <a:p>
            <a:pPr lvl="0" eaLnBrk="0" fontAlgn="base" hangingPunct="0">
              <a:spcBef>
                <a:spcPct val="0"/>
              </a:spcBef>
              <a:spcAft>
                <a:spcPct val="0"/>
              </a:spcAft>
            </a:pPr>
            <a:endParaRPr lang="en-GB" altLang="en-US" sz="2000" dirty="0">
              <a:cs typeface="Arial" pitchFamily="34" charset="0"/>
            </a:endParaRPr>
          </a:p>
          <a:p>
            <a:pPr lvl="0" eaLnBrk="0" fontAlgn="base" hangingPunct="0">
              <a:spcBef>
                <a:spcPct val="0"/>
              </a:spcBef>
              <a:spcAft>
                <a:spcPct val="0"/>
              </a:spcAft>
            </a:pPr>
            <a:r>
              <a:rPr lang="en-GB" altLang="en-US" sz="2000" dirty="0" smtClean="0">
                <a:ea typeface="Calibri" pitchFamily="34" charset="0"/>
                <a:cs typeface="Times New Roman" pitchFamily="18" charset="0"/>
              </a:rPr>
              <a:t>1916</a:t>
            </a:r>
          </a:p>
          <a:p>
            <a:pPr lvl="0" eaLnBrk="0" fontAlgn="base" hangingPunct="0">
              <a:spcBef>
                <a:spcPct val="0"/>
              </a:spcBef>
              <a:spcAft>
                <a:spcPct val="0"/>
              </a:spcAft>
            </a:pPr>
            <a:endParaRPr lang="en-GB" altLang="en-US" sz="2000" dirty="0" smtClean="0">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ea typeface="Calibri" pitchFamily="34" charset="0"/>
              <a:cs typeface="Times New Roman" pitchFamily="18" charset="0"/>
            </a:endParaRPr>
          </a:p>
          <a:p>
            <a:pPr lvl="0" eaLnBrk="0" fontAlgn="base" hangingPunct="0">
              <a:spcBef>
                <a:spcPct val="0"/>
              </a:spcBef>
              <a:spcAft>
                <a:spcPct val="0"/>
              </a:spcAft>
            </a:pPr>
            <a:r>
              <a:rPr lang="en-GB" altLang="en-US" sz="2000" dirty="0" smtClean="0">
                <a:cs typeface="Times New Roman" pitchFamily="18" charset="0"/>
              </a:rPr>
              <a:t>1917</a:t>
            </a:r>
          </a:p>
          <a:p>
            <a:pPr lvl="0" eaLnBrk="0" fontAlgn="base" hangingPunct="0">
              <a:spcBef>
                <a:spcPct val="0"/>
              </a:spcBef>
              <a:spcAft>
                <a:spcPct val="0"/>
              </a:spcAft>
            </a:pPr>
            <a:endParaRPr lang="en-GB" altLang="en-US" sz="2000" dirty="0" smtClean="0">
              <a:cs typeface="Times New Roman" pitchFamily="18" charset="0"/>
            </a:endParaRPr>
          </a:p>
          <a:p>
            <a:pPr lvl="0" eaLnBrk="0" fontAlgn="base" hangingPunct="0">
              <a:spcBef>
                <a:spcPct val="0"/>
              </a:spcBef>
              <a:spcAft>
                <a:spcPct val="0"/>
              </a:spcAft>
            </a:pPr>
            <a:endParaRPr lang="en-GB" altLang="en-US" sz="2000" dirty="0">
              <a:cs typeface="Times New Roman" pitchFamily="18" charset="0"/>
            </a:endParaRPr>
          </a:p>
          <a:p>
            <a:pPr lvl="0" eaLnBrk="0" fontAlgn="base" hangingPunct="0">
              <a:spcBef>
                <a:spcPct val="0"/>
              </a:spcBef>
              <a:spcAft>
                <a:spcPct val="0"/>
              </a:spcAft>
            </a:pPr>
            <a:endParaRPr lang="en-GB" altLang="en-US" sz="2000" dirty="0" smtClean="0">
              <a:cs typeface="Times New Roman" pitchFamily="18" charset="0"/>
            </a:endParaRPr>
          </a:p>
          <a:p>
            <a:pPr lvl="0" eaLnBrk="0" fontAlgn="base" hangingPunct="0">
              <a:spcBef>
                <a:spcPct val="0"/>
              </a:spcBef>
              <a:spcAft>
                <a:spcPct val="0"/>
              </a:spcAft>
            </a:pPr>
            <a:r>
              <a:rPr lang="en-GB" altLang="en-US" sz="2000" dirty="0" smtClean="0">
                <a:cs typeface="Times New Roman" pitchFamily="18" charset="0"/>
              </a:rPr>
              <a:t>1918</a:t>
            </a:r>
            <a:endParaRPr lang="en-GB" altLang="en-US" sz="2000" dirty="0" smtClean="0">
              <a:cs typeface="Arial" pitchFamily="34" charset="0"/>
            </a:endParaRPr>
          </a:p>
        </p:txBody>
      </p:sp>
      <p:sp>
        <p:nvSpPr>
          <p:cNvPr id="9" name="5-Point Star 8"/>
          <p:cNvSpPr/>
          <p:nvPr/>
        </p:nvSpPr>
        <p:spPr>
          <a:xfrm>
            <a:off x="5300171" y="1212100"/>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1</a:t>
            </a:r>
            <a:endParaRPr lang="en-GB" dirty="0">
              <a:solidFill>
                <a:schemeClr val="tx1"/>
              </a:solidFill>
            </a:endParaRPr>
          </a:p>
        </p:txBody>
      </p:sp>
      <p:sp>
        <p:nvSpPr>
          <p:cNvPr id="10" name="5-Point Star 9"/>
          <p:cNvSpPr/>
          <p:nvPr/>
        </p:nvSpPr>
        <p:spPr>
          <a:xfrm>
            <a:off x="3569883" y="1212100"/>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2</a:t>
            </a:r>
          </a:p>
        </p:txBody>
      </p:sp>
      <p:sp>
        <p:nvSpPr>
          <p:cNvPr id="11" name="5-Point Star 10"/>
          <p:cNvSpPr/>
          <p:nvPr/>
        </p:nvSpPr>
        <p:spPr>
          <a:xfrm>
            <a:off x="6336925" y="1414308"/>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3</a:t>
            </a:r>
          </a:p>
        </p:txBody>
      </p:sp>
      <p:sp>
        <p:nvSpPr>
          <p:cNvPr id="12" name="5-Point Star 11"/>
          <p:cNvSpPr/>
          <p:nvPr/>
        </p:nvSpPr>
        <p:spPr>
          <a:xfrm>
            <a:off x="6770283" y="1572318"/>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4</a:t>
            </a:r>
            <a:endParaRPr lang="en-GB" dirty="0">
              <a:solidFill>
                <a:schemeClr val="tx1"/>
              </a:solidFill>
            </a:endParaRPr>
          </a:p>
        </p:txBody>
      </p:sp>
      <p:sp>
        <p:nvSpPr>
          <p:cNvPr id="13" name="5-Point Star 12"/>
          <p:cNvSpPr/>
          <p:nvPr/>
        </p:nvSpPr>
        <p:spPr>
          <a:xfrm>
            <a:off x="3569883" y="2403591"/>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5</a:t>
            </a:r>
            <a:endParaRPr lang="en-GB" dirty="0">
              <a:solidFill>
                <a:schemeClr val="tx1"/>
              </a:solidFill>
            </a:endParaRPr>
          </a:p>
        </p:txBody>
      </p:sp>
      <p:sp>
        <p:nvSpPr>
          <p:cNvPr id="14" name="5-Point Star 13"/>
          <p:cNvSpPr/>
          <p:nvPr/>
        </p:nvSpPr>
        <p:spPr>
          <a:xfrm>
            <a:off x="5733529" y="2098791"/>
            <a:ext cx="555712" cy="25146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6</a:t>
            </a:r>
            <a:endParaRPr lang="en-GB" dirty="0">
              <a:solidFill>
                <a:schemeClr val="tx1"/>
              </a:solidFill>
            </a:endParaRPr>
          </a:p>
        </p:txBody>
      </p:sp>
      <p:sp>
        <p:nvSpPr>
          <p:cNvPr id="15" name="5-Point Star 14"/>
          <p:cNvSpPr/>
          <p:nvPr/>
        </p:nvSpPr>
        <p:spPr>
          <a:xfrm>
            <a:off x="6089880" y="3584691"/>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7</a:t>
            </a:r>
          </a:p>
        </p:txBody>
      </p:sp>
      <p:sp>
        <p:nvSpPr>
          <p:cNvPr id="16" name="5-Point Star 15"/>
          <p:cNvSpPr/>
          <p:nvPr/>
        </p:nvSpPr>
        <p:spPr>
          <a:xfrm>
            <a:off x="6027535" y="4918191"/>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8</a:t>
            </a:r>
            <a:endParaRPr lang="en-GB" dirty="0">
              <a:solidFill>
                <a:schemeClr val="tx1"/>
              </a:solidFill>
            </a:endParaRPr>
          </a:p>
        </p:txBody>
      </p:sp>
      <p:sp>
        <p:nvSpPr>
          <p:cNvPr id="17" name="5-Point Star 16"/>
          <p:cNvSpPr/>
          <p:nvPr/>
        </p:nvSpPr>
        <p:spPr>
          <a:xfrm>
            <a:off x="5265535" y="5070591"/>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9</a:t>
            </a:r>
          </a:p>
        </p:txBody>
      </p:sp>
      <p:sp>
        <p:nvSpPr>
          <p:cNvPr id="18" name="5-Point Star 17"/>
          <p:cNvSpPr/>
          <p:nvPr/>
        </p:nvSpPr>
        <p:spPr>
          <a:xfrm>
            <a:off x="7532283" y="5261091"/>
            <a:ext cx="1153795" cy="955964"/>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10</a:t>
            </a:r>
            <a:endParaRPr lang="en-GB" dirty="0">
              <a:solidFill>
                <a:schemeClr val="tx1"/>
              </a:solidFill>
            </a:endParaRPr>
          </a:p>
        </p:txBody>
      </p:sp>
      <p:sp>
        <p:nvSpPr>
          <p:cNvPr id="19" name="Title 1"/>
          <p:cNvSpPr txBox="1">
            <a:spLocks/>
          </p:cNvSpPr>
          <p:nvPr/>
        </p:nvSpPr>
        <p:spPr bwMode="auto">
          <a:xfrm>
            <a:off x="36083" y="58303"/>
            <a:ext cx="3164317" cy="2688188"/>
          </a:xfrm>
          <a:prstGeom prst="rect">
            <a:avLst/>
          </a:prstGeom>
          <a:solidFill>
            <a:srgbClr val="CCCCFF"/>
          </a:solidFill>
          <a:ln>
            <a:noFill/>
          </a:ln>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fontAlgn="base" hangingPunct="1">
              <a:spcBef>
                <a:spcPct val="50000"/>
              </a:spcBef>
              <a:spcAft>
                <a:spcPct val="0"/>
              </a:spcAft>
              <a:buFontTx/>
              <a:buNone/>
            </a:pPr>
            <a:r>
              <a:rPr lang="en-GB" altLang="en-US" sz="2600" b="1" dirty="0" smtClean="0">
                <a:solidFill>
                  <a:srgbClr val="000000"/>
                </a:solidFill>
                <a:cs typeface="Arial" pitchFamily="34" charset="0"/>
              </a:rPr>
              <a:t>Self-Assessment:</a:t>
            </a:r>
          </a:p>
          <a:p>
            <a:pPr algn="ctr" eaLnBrk="1" fontAlgn="base" hangingPunct="1">
              <a:spcBef>
                <a:spcPct val="50000"/>
              </a:spcBef>
              <a:spcAft>
                <a:spcPct val="0"/>
              </a:spcAft>
              <a:buFontTx/>
              <a:buNone/>
            </a:pPr>
            <a:r>
              <a:rPr lang="en-GB" altLang="en-US" sz="2600" dirty="0" smtClean="0">
                <a:solidFill>
                  <a:srgbClr val="000000"/>
                </a:solidFill>
                <a:cs typeface="Arial" pitchFamily="34" charset="0"/>
              </a:rPr>
              <a:t>How did the fortunes of the British change during the war? </a:t>
            </a:r>
            <a:endParaRPr lang="en-GB" altLang="en-US" sz="2600" dirty="0">
              <a:solidFill>
                <a:srgbClr val="000000"/>
              </a:solidFill>
              <a:cs typeface="Arial" pitchFamily="34" charset="0"/>
            </a:endParaRPr>
          </a:p>
        </p:txBody>
      </p:sp>
      <p:grpSp>
        <p:nvGrpSpPr>
          <p:cNvPr id="37" name="SMARTInkShape-Group4"/>
          <p:cNvGrpSpPr/>
          <p:nvPr/>
        </p:nvGrpSpPr>
        <p:grpSpPr>
          <a:xfrm>
            <a:off x="6116995" y="1439398"/>
            <a:ext cx="800824" cy="331017"/>
            <a:chOff x="6116995" y="1439398"/>
            <a:chExt cx="800824" cy="331017"/>
          </a:xfrm>
        </p:grpSpPr>
        <p:sp>
          <p:nvSpPr>
            <p:cNvPr id="31" name="SMARTInkShape-13"/>
            <p:cNvSpPr/>
            <p:nvPr>
              <p:custDataLst>
                <p:tags r:id="rId7"/>
              </p:custDataLst>
            </p:nvPr>
          </p:nvSpPr>
          <p:spPr>
            <a:xfrm>
              <a:off x="6116995" y="1460323"/>
              <a:ext cx="124858" cy="159727"/>
            </a:xfrm>
            <a:custGeom>
              <a:avLst/>
              <a:gdLst/>
              <a:ahLst/>
              <a:cxnLst/>
              <a:rect l="0" t="0" r="0" b="0"/>
              <a:pathLst>
                <a:path w="124858" h="159727">
                  <a:moveTo>
                    <a:pt x="17700" y="57724"/>
                  </a:moveTo>
                  <a:lnTo>
                    <a:pt x="17700" y="57724"/>
                  </a:lnTo>
                  <a:lnTo>
                    <a:pt x="9139" y="57724"/>
                  </a:lnTo>
                  <a:lnTo>
                    <a:pt x="8774" y="35601"/>
                  </a:lnTo>
                  <a:lnTo>
                    <a:pt x="13511" y="22836"/>
                  </a:lnTo>
                  <a:lnTo>
                    <a:pt x="21199" y="11227"/>
                  </a:lnTo>
                  <a:lnTo>
                    <a:pt x="26863" y="7293"/>
                  </a:lnTo>
                  <a:lnTo>
                    <a:pt x="43323" y="27"/>
                  </a:lnTo>
                  <a:lnTo>
                    <a:pt x="54223" y="0"/>
                  </a:lnTo>
                  <a:lnTo>
                    <a:pt x="64690" y="3295"/>
                  </a:lnTo>
                  <a:lnTo>
                    <a:pt x="79495" y="13495"/>
                  </a:lnTo>
                  <a:lnTo>
                    <a:pt x="82709" y="16332"/>
                  </a:lnTo>
                  <a:lnTo>
                    <a:pt x="86281" y="27421"/>
                  </a:lnTo>
                  <a:lnTo>
                    <a:pt x="87233" y="34545"/>
                  </a:lnTo>
                  <a:lnTo>
                    <a:pt x="83000" y="50399"/>
                  </a:lnTo>
                  <a:lnTo>
                    <a:pt x="59948" y="88378"/>
                  </a:lnTo>
                  <a:lnTo>
                    <a:pt x="33259" y="127686"/>
                  </a:lnTo>
                  <a:lnTo>
                    <a:pt x="5937" y="158637"/>
                  </a:lnTo>
                  <a:lnTo>
                    <a:pt x="3905" y="159726"/>
                  </a:lnTo>
                  <a:lnTo>
                    <a:pt x="2550" y="159460"/>
                  </a:lnTo>
                  <a:lnTo>
                    <a:pt x="377" y="156644"/>
                  </a:lnTo>
                  <a:lnTo>
                    <a:pt x="0" y="151415"/>
                  </a:lnTo>
                  <a:lnTo>
                    <a:pt x="1931" y="148958"/>
                  </a:lnTo>
                  <a:lnTo>
                    <a:pt x="9369" y="143582"/>
                  </a:lnTo>
                  <a:lnTo>
                    <a:pt x="19971" y="139718"/>
                  </a:lnTo>
                  <a:lnTo>
                    <a:pt x="38879" y="138573"/>
                  </a:lnTo>
                  <a:lnTo>
                    <a:pt x="81046" y="146222"/>
                  </a:lnTo>
                  <a:lnTo>
                    <a:pt x="85542" y="146666"/>
                  </a:lnTo>
                  <a:lnTo>
                    <a:pt x="124857" y="15595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SMARTInkShape-14"/>
            <p:cNvSpPr/>
            <p:nvPr>
              <p:custDataLst>
                <p:tags r:id="rId8"/>
              </p:custDataLst>
            </p:nvPr>
          </p:nvSpPr>
          <p:spPr>
            <a:xfrm>
              <a:off x="6277570" y="1439398"/>
              <a:ext cx="104998" cy="176876"/>
            </a:xfrm>
            <a:custGeom>
              <a:avLst/>
              <a:gdLst/>
              <a:ahLst/>
              <a:cxnLst/>
              <a:rect l="0" t="0" r="0" b="0"/>
              <a:pathLst>
                <a:path w="104998" h="176876">
                  <a:moveTo>
                    <a:pt x="0" y="25071"/>
                  </a:moveTo>
                  <a:lnTo>
                    <a:pt x="0" y="25071"/>
                  </a:lnTo>
                  <a:lnTo>
                    <a:pt x="12429" y="12642"/>
                  </a:lnTo>
                  <a:lnTo>
                    <a:pt x="30472" y="4080"/>
                  </a:lnTo>
                  <a:lnTo>
                    <a:pt x="54670" y="0"/>
                  </a:lnTo>
                  <a:lnTo>
                    <a:pt x="66631" y="1691"/>
                  </a:lnTo>
                  <a:lnTo>
                    <a:pt x="78943" y="8222"/>
                  </a:lnTo>
                  <a:lnTo>
                    <a:pt x="82395" y="10861"/>
                  </a:lnTo>
                  <a:lnTo>
                    <a:pt x="86229" y="19086"/>
                  </a:lnTo>
                  <a:lnTo>
                    <a:pt x="87252" y="24058"/>
                  </a:lnTo>
                  <a:lnTo>
                    <a:pt x="85949" y="29356"/>
                  </a:lnTo>
                  <a:lnTo>
                    <a:pt x="72246" y="49472"/>
                  </a:lnTo>
                  <a:lnTo>
                    <a:pt x="64851" y="56752"/>
                  </a:lnTo>
                  <a:lnTo>
                    <a:pt x="45553" y="69155"/>
                  </a:lnTo>
                  <a:lnTo>
                    <a:pt x="73352" y="77393"/>
                  </a:lnTo>
                  <a:lnTo>
                    <a:pt x="87769" y="87758"/>
                  </a:lnTo>
                  <a:lnTo>
                    <a:pt x="99869" y="103396"/>
                  </a:lnTo>
                  <a:lnTo>
                    <a:pt x="104997" y="125338"/>
                  </a:lnTo>
                  <a:lnTo>
                    <a:pt x="103551" y="136772"/>
                  </a:lnTo>
                  <a:lnTo>
                    <a:pt x="101777" y="141210"/>
                  </a:lnTo>
                  <a:lnTo>
                    <a:pt x="85057" y="156937"/>
                  </a:lnTo>
                  <a:lnTo>
                    <a:pt x="60862" y="171908"/>
                  </a:lnTo>
                  <a:lnTo>
                    <a:pt x="47910" y="175404"/>
                  </a:lnTo>
                  <a:lnTo>
                    <a:pt x="8930" y="17687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SMARTInkShape-15"/>
            <p:cNvSpPr/>
            <p:nvPr>
              <p:custDataLst>
                <p:tags r:id="rId9"/>
              </p:custDataLst>
            </p:nvPr>
          </p:nvSpPr>
          <p:spPr>
            <a:xfrm>
              <a:off x="6537083" y="1444010"/>
              <a:ext cx="97676" cy="163335"/>
            </a:xfrm>
            <a:custGeom>
              <a:avLst/>
              <a:gdLst/>
              <a:ahLst/>
              <a:cxnLst/>
              <a:rect l="0" t="0" r="0" b="0"/>
              <a:pathLst>
                <a:path w="97676" h="163335">
                  <a:moveTo>
                    <a:pt x="8378" y="47248"/>
                  </a:moveTo>
                  <a:lnTo>
                    <a:pt x="8378" y="47248"/>
                  </a:lnTo>
                  <a:lnTo>
                    <a:pt x="3637" y="47248"/>
                  </a:lnTo>
                  <a:lnTo>
                    <a:pt x="2241" y="48240"/>
                  </a:lnTo>
                  <a:lnTo>
                    <a:pt x="1310" y="49894"/>
                  </a:lnTo>
                  <a:lnTo>
                    <a:pt x="0" y="59607"/>
                  </a:lnTo>
                  <a:lnTo>
                    <a:pt x="686" y="69608"/>
                  </a:lnTo>
                  <a:lnTo>
                    <a:pt x="7169" y="102791"/>
                  </a:lnTo>
                  <a:lnTo>
                    <a:pt x="8307" y="147225"/>
                  </a:lnTo>
                  <a:lnTo>
                    <a:pt x="8375" y="162647"/>
                  </a:lnTo>
                  <a:lnTo>
                    <a:pt x="8378" y="120056"/>
                  </a:lnTo>
                  <a:lnTo>
                    <a:pt x="9370" y="81971"/>
                  </a:lnTo>
                  <a:lnTo>
                    <a:pt x="16067" y="42927"/>
                  </a:lnTo>
                  <a:lnTo>
                    <a:pt x="21681" y="23919"/>
                  </a:lnTo>
                  <a:lnTo>
                    <a:pt x="32466" y="6848"/>
                  </a:lnTo>
                  <a:lnTo>
                    <a:pt x="38266" y="188"/>
                  </a:lnTo>
                  <a:lnTo>
                    <a:pt x="42194" y="0"/>
                  </a:lnTo>
                  <a:lnTo>
                    <a:pt x="51850" y="5082"/>
                  </a:lnTo>
                  <a:lnTo>
                    <a:pt x="60110" y="16601"/>
                  </a:lnTo>
                  <a:lnTo>
                    <a:pt x="67693" y="37175"/>
                  </a:lnTo>
                  <a:lnTo>
                    <a:pt x="76602" y="81199"/>
                  </a:lnTo>
                  <a:lnTo>
                    <a:pt x="81826" y="118336"/>
                  </a:lnTo>
                  <a:lnTo>
                    <a:pt x="88827" y="149030"/>
                  </a:lnTo>
                  <a:lnTo>
                    <a:pt x="97675" y="16333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SMARTInkShape-16"/>
            <p:cNvSpPr/>
            <p:nvPr>
              <p:custDataLst>
                <p:tags r:id="rId10"/>
              </p:custDataLst>
            </p:nvPr>
          </p:nvSpPr>
          <p:spPr>
            <a:xfrm>
              <a:off x="6563320" y="1544836"/>
              <a:ext cx="62509" cy="17860"/>
            </a:xfrm>
            <a:custGeom>
              <a:avLst/>
              <a:gdLst/>
              <a:ahLst/>
              <a:cxnLst/>
              <a:rect l="0" t="0" r="0" b="0"/>
              <a:pathLst>
                <a:path w="62509" h="17860">
                  <a:moveTo>
                    <a:pt x="0" y="17859"/>
                  </a:moveTo>
                  <a:lnTo>
                    <a:pt x="0" y="17859"/>
                  </a:lnTo>
                  <a:lnTo>
                    <a:pt x="4741" y="13119"/>
                  </a:lnTo>
                  <a:lnTo>
                    <a:pt x="12359" y="10792"/>
                  </a:lnTo>
                  <a:lnTo>
                    <a:pt x="6250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SMARTInkShape-17"/>
            <p:cNvSpPr/>
            <p:nvPr>
              <p:custDataLst>
                <p:tags r:id="rId11"/>
              </p:custDataLst>
            </p:nvPr>
          </p:nvSpPr>
          <p:spPr>
            <a:xfrm>
              <a:off x="6670487" y="1509117"/>
              <a:ext cx="69655" cy="96311"/>
            </a:xfrm>
            <a:custGeom>
              <a:avLst/>
              <a:gdLst/>
              <a:ahLst/>
              <a:cxnLst/>
              <a:rect l="0" t="0" r="0" b="0"/>
              <a:pathLst>
                <a:path w="69655" h="96311">
                  <a:moveTo>
                    <a:pt x="8919" y="0"/>
                  </a:moveTo>
                  <a:lnTo>
                    <a:pt x="8919" y="0"/>
                  </a:lnTo>
                  <a:lnTo>
                    <a:pt x="4178" y="0"/>
                  </a:lnTo>
                  <a:lnTo>
                    <a:pt x="2782" y="992"/>
                  </a:lnTo>
                  <a:lnTo>
                    <a:pt x="1851" y="2646"/>
                  </a:lnTo>
                  <a:lnTo>
                    <a:pt x="358" y="7688"/>
                  </a:lnTo>
                  <a:lnTo>
                    <a:pt x="0" y="50879"/>
                  </a:lnTo>
                  <a:lnTo>
                    <a:pt x="4733" y="68543"/>
                  </a:lnTo>
                  <a:lnTo>
                    <a:pt x="12420" y="81604"/>
                  </a:lnTo>
                  <a:lnTo>
                    <a:pt x="25721" y="91758"/>
                  </a:lnTo>
                  <a:lnTo>
                    <a:pt x="37490" y="96310"/>
                  </a:lnTo>
                  <a:lnTo>
                    <a:pt x="40865" y="94965"/>
                  </a:lnTo>
                  <a:lnTo>
                    <a:pt x="47260" y="88178"/>
                  </a:lnTo>
                  <a:lnTo>
                    <a:pt x="67438" y="56499"/>
                  </a:lnTo>
                  <a:lnTo>
                    <a:pt x="69654" y="46277"/>
                  </a:lnTo>
                  <a:lnTo>
                    <a:pt x="67993" y="35120"/>
                  </a:lnTo>
                  <a:lnTo>
                    <a:pt x="53568" y="893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SMARTInkShape-18"/>
            <p:cNvSpPr/>
            <p:nvPr>
              <p:custDataLst>
                <p:tags r:id="rId12"/>
              </p:custDataLst>
            </p:nvPr>
          </p:nvSpPr>
          <p:spPr>
            <a:xfrm>
              <a:off x="6706195" y="1491626"/>
              <a:ext cx="211624" cy="278789"/>
            </a:xfrm>
            <a:custGeom>
              <a:avLst/>
              <a:gdLst/>
              <a:ahLst/>
              <a:cxnLst/>
              <a:rect l="0" t="0" r="0" b="0"/>
              <a:pathLst>
                <a:path w="211624" h="278789">
                  <a:moveTo>
                    <a:pt x="169664" y="8562"/>
                  </a:moveTo>
                  <a:lnTo>
                    <a:pt x="169664" y="8562"/>
                  </a:lnTo>
                  <a:lnTo>
                    <a:pt x="151621" y="8562"/>
                  </a:lnTo>
                  <a:lnTo>
                    <a:pt x="144116" y="5916"/>
                  </a:lnTo>
                  <a:lnTo>
                    <a:pt x="137474" y="2425"/>
                  </a:lnTo>
                  <a:lnTo>
                    <a:pt x="125125" y="184"/>
                  </a:lnTo>
                  <a:lnTo>
                    <a:pt x="122112" y="0"/>
                  </a:lnTo>
                  <a:lnTo>
                    <a:pt x="116119" y="2441"/>
                  </a:lnTo>
                  <a:lnTo>
                    <a:pt x="87564" y="28321"/>
                  </a:lnTo>
                  <a:lnTo>
                    <a:pt x="77759" y="42749"/>
                  </a:lnTo>
                  <a:lnTo>
                    <a:pt x="73311" y="64332"/>
                  </a:lnTo>
                  <a:lnTo>
                    <a:pt x="71993" y="84838"/>
                  </a:lnTo>
                  <a:lnTo>
                    <a:pt x="72800" y="89178"/>
                  </a:lnTo>
                  <a:lnTo>
                    <a:pt x="74330" y="92071"/>
                  </a:lnTo>
                  <a:lnTo>
                    <a:pt x="76343" y="94000"/>
                  </a:lnTo>
                  <a:lnTo>
                    <a:pt x="83870" y="96144"/>
                  </a:lnTo>
                  <a:lnTo>
                    <a:pt x="94822" y="96104"/>
                  </a:lnTo>
                  <a:lnTo>
                    <a:pt x="136232" y="87705"/>
                  </a:lnTo>
                  <a:lnTo>
                    <a:pt x="148521" y="79786"/>
                  </a:lnTo>
                  <a:lnTo>
                    <a:pt x="155306" y="69652"/>
                  </a:lnTo>
                  <a:lnTo>
                    <a:pt x="159126" y="52790"/>
                  </a:lnTo>
                  <a:lnTo>
                    <a:pt x="160640" y="23942"/>
                  </a:lnTo>
                  <a:lnTo>
                    <a:pt x="158047" y="17712"/>
                  </a:lnTo>
                  <a:lnTo>
                    <a:pt x="153038" y="10369"/>
                  </a:lnTo>
                  <a:lnTo>
                    <a:pt x="152627" y="10759"/>
                  </a:lnTo>
                  <a:lnTo>
                    <a:pt x="152170" y="13838"/>
                  </a:lnTo>
                  <a:lnTo>
                    <a:pt x="154613" y="18513"/>
                  </a:lnTo>
                  <a:lnTo>
                    <a:pt x="158014" y="23899"/>
                  </a:lnTo>
                  <a:lnTo>
                    <a:pt x="172935" y="66380"/>
                  </a:lnTo>
                  <a:lnTo>
                    <a:pt x="189383" y="105862"/>
                  </a:lnTo>
                  <a:lnTo>
                    <a:pt x="205236" y="144247"/>
                  </a:lnTo>
                  <a:lnTo>
                    <a:pt x="211623" y="172457"/>
                  </a:lnTo>
                  <a:lnTo>
                    <a:pt x="211133" y="194513"/>
                  </a:lnTo>
                  <a:lnTo>
                    <a:pt x="197295" y="233074"/>
                  </a:lnTo>
                  <a:lnTo>
                    <a:pt x="175233" y="260607"/>
                  </a:lnTo>
                  <a:lnTo>
                    <a:pt x="146069" y="276498"/>
                  </a:lnTo>
                  <a:lnTo>
                    <a:pt x="126435" y="278788"/>
                  </a:lnTo>
                  <a:lnTo>
                    <a:pt x="84837" y="276913"/>
                  </a:lnTo>
                  <a:lnTo>
                    <a:pt x="41599" y="269445"/>
                  </a:lnTo>
                  <a:lnTo>
                    <a:pt x="36662" y="268804"/>
                  </a:lnTo>
                  <a:lnTo>
                    <a:pt x="25886" y="262800"/>
                  </a:lnTo>
                  <a:lnTo>
                    <a:pt x="11308" y="253555"/>
                  </a:lnTo>
                  <a:lnTo>
                    <a:pt x="7539" y="252258"/>
                  </a:lnTo>
                  <a:lnTo>
                    <a:pt x="5026" y="250401"/>
                  </a:lnTo>
                  <a:lnTo>
                    <a:pt x="0" y="24073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42" name="SMARTInkShape-Group5"/>
          <p:cNvGrpSpPr/>
          <p:nvPr/>
        </p:nvGrpSpPr>
        <p:grpSpPr>
          <a:xfrm>
            <a:off x="5973962" y="1180101"/>
            <a:ext cx="667704" cy="221858"/>
            <a:chOff x="5973962" y="1180101"/>
            <a:chExt cx="667704" cy="221858"/>
          </a:xfrm>
        </p:grpSpPr>
        <p:sp>
          <p:nvSpPr>
            <p:cNvPr id="38" name="SMARTInkShape-19"/>
            <p:cNvSpPr/>
            <p:nvPr>
              <p:custDataLst>
                <p:tags r:id="rId3"/>
              </p:custDataLst>
            </p:nvPr>
          </p:nvSpPr>
          <p:spPr>
            <a:xfrm>
              <a:off x="5973962" y="1205919"/>
              <a:ext cx="223242" cy="196040"/>
            </a:xfrm>
            <a:custGeom>
              <a:avLst/>
              <a:gdLst/>
              <a:ahLst/>
              <a:cxnLst/>
              <a:rect l="0" t="0" r="0" b="0"/>
              <a:pathLst>
                <a:path w="223242" h="196040">
                  <a:moveTo>
                    <a:pt x="8929" y="62097"/>
                  </a:moveTo>
                  <a:lnTo>
                    <a:pt x="8929" y="62097"/>
                  </a:lnTo>
                  <a:lnTo>
                    <a:pt x="8929" y="70659"/>
                  </a:lnTo>
                  <a:lnTo>
                    <a:pt x="367" y="71017"/>
                  </a:lnTo>
                  <a:lnTo>
                    <a:pt x="0" y="109758"/>
                  </a:lnTo>
                  <a:lnTo>
                    <a:pt x="2645" y="115691"/>
                  </a:lnTo>
                  <a:lnTo>
                    <a:pt x="6137" y="121635"/>
                  </a:lnTo>
                  <a:lnTo>
                    <a:pt x="8377" y="133536"/>
                  </a:lnTo>
                  <a:lnTo>
                    <a:pt x="8896" y="154370"/>
                  </a:lnTo>
                  <a:lnTo>
                    <a:pt x="11560" y="160323"/>
                  </a:lnTo>
                  <a:lnTo>
                    <a:pt x="15059" y="166276"/>
                  </a:lnTo>
                  <a:lnTo>
                    <a:pt x="17490" y="176419"/>
                  </a:lnTo>
                  <a:lnTo>
                    <a:pt x="17858" y="196039"/>
                  </a:lnTo>
                  <a:lnTo>
                    <a:pt x="17858" y="154361"/>
                  </a:lnTo>
                  <a:lnTo>
                    <a:pt x="17858" y="112514"/>
                  </a:lnTo>
                  <a:lnTo>
                    <a:pt x="17858" y="105010"/>
                  </a:lnTo>
                  <a:lnTo>
                    <a:pt x="20504" y="98367"/>
                  </a:lnTo>
                  <a:lnTo>
                    <a:pt x="23995" y="92107"/>
                  </a:lnTo>
                  <a:lnTo>
                    <a:pt x="25961" y="82013"/>
                  </a:lnTo>
                  <a:lnTo>
                    <a:pt x="27535" y="67888"/>
                  </a:lnTo>
                  <a:lnTo>
                    <a:pt x="34444" y="50561"/>
                  </a:lnTo>
                  <a:lnTo>
                    <a:pt x="36458" y="38357"/>
                  </a:lnTo>
                  <a:lnTo>
                    <a:pt x="51149" y="17452"/>
                  </a:lnTo>
                  <a:lnTo>
                    <a:pt x="51959" y="14474"/>
                  </a:lnTo>
                  <a:lnTo>
                    <a:pt x="53490" y="12489"/>
                  </a:lnTo>
                  <a:lnTo>
                    <a:pt x="61124" y="9041"/>
                  </a:lnTo>
                  <a:lnTo>
                    <a:pt x="70075" y="8564"/>
                  </a:lnTo>
                  <a:lnTo>
                    <a:pt x="75773" y="13273"/>
                  </a:lnTo>
                  <a:lnTo>
                    <a:pt x="78324" y="18238"/>
                  </a:lnTo>
                  <a:lnTo>
                    <a:pt x="81089" y="32435"/>
                  </a:lnTo>
                  <a:lnTo>
                    <a:pt x="87381" y="44258"/>
                  </a:lnTo>
                  <a:lnTo>
                    <a:pt x="90036" y="59123"/>
                  </a:lnTo>
                  <a:lnTo>
                    <a:pt x="96314" y="71027"/>
                  </a:lnTo>
                  <a:lnTo>
                    <a:pt x="100703" y="95954"/>
                  </a:lnTo>
                  <a:lnTo>
                    <a:pt x="104288" y="102941"/>
                  </a:lnTo>
                  <a:lnTo>
                    <a:pt x="106306" y="113445"/>
                  </a:lnTo>
                  <a:lnTo>
                    <a:pt x="107152" y="149706"/>
                  </a:lnTo>
                  <a:lnTo>
                    <a:pt x="108145" y="150268"/>
                  </a:lnTo>
                  <a:lnTo>
                    <a:pt x="115717" y="151350"/>
                  </a:lnTo>
                  <a:lnTo>
                    <a:pt x="116085" y="108705"/>
                  </a:lnTo>
                  <a:lnTo>
                    <a:pt x="116085" y="68158"/>
                  </a:lnTo>
                  <a:lnTo>
                    <a:pt x="118730" y="62145"/>
                  </a:lnTo>
                  <a:lnTo>
                    <a:pt x="120825" y="59152"/>
                  </a:lnTo>
                  <a:lnTo>
                    <a:pt x="127109" y="37174"/>
                  </a:lnTo>
                  <a:lnTo>
                    <a:pt x="159348" y="976"/>
                  </a:lnTo>
                  <a:lnTo>
                    <a:pt x="165063" y="0"/>
                  </a:lnTo>
                  <a:lnTo>
                    <a:pt x="166597" y="855"/>
                  </a:lnTo>
                  <a:lnTo>
                    <a:pt x="167618" y="2417"/>
                  </a:lnTo>
                  <a:lnTo>
                    <a:pt x="168300" y="4451"/>
                  </a:lnTo>
                  <a:lnTo>
                    <a:pt x="169747" y="5807"/>
                  </a:lnTo>
                  <a:lnTo>
                    <a:pt x="173999" y="7313"/>
                  </a:lnTo>
                  <a:lnTo>
                    <a:pt x="175531" y="8707"/>
                  </a:lnTo>
                  <a:lnTo>
                    <a:pt x="186161" y="24737"/>
                  </a:lnTo>
                  <a:lnTo>
                    <a:pt x="188246" y="39320"/>
                  </a:lnTo>
                  <a:lnTo>
                    <a:pt x="193579" y="50608"/>
                  </a:lnTo>
                  <a:lnTo>
                    <a:pt x="196377" y="91786"/>
                  </a:lnTo>
                  <a:lnTo>
                    <a:pt x="196419" y="99435"/>
                  </a:lnTo>
                  <a:lnTo>
                    <a:pt x="199083" y="106142"/>
                  </a:lnTo>
                  <a:lnTo>
                    <a:pt x="201183" y="109320"/>
                  </a:lnTo>
                  <a:lnTo>
                    <a:pt x="204138" y="123273"/>
                  </a:lnTo>
                  <a:lnTo>
                    <a:pt x="206127" y="138636"/>
                  </a:lnTo>
                  <a:lnTo>
                    <a:pt x="213038" y="149518"/>
                  </a:lnTo>
                  <a:lnTo>
                    <a:pt x="213934" y="155578"/>
                  </a:lnTo>
                  <a:lnTo>
                    <a:pt x="215052" y="157160"/>
                  </a:lnTo>
                  <a:lnTo>
                    <a:pt x="216789" y="158214"/>
                  </a:lnTo>
                  <a:lnTo>
                    <a:pt x="218940" y="158917"/>
                  </a:lnTo>
                  <a:lnTo>
                    <a:pt x="220374" y="160378"/>
                  </a:lnTo>
                  <a:lnTo>
                    <a:pt x="223238" y="169242"/>
                  </a:lnTo>
                  <a:lnTo>
                    <a:pt x="223241" y="16032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SMARTInkShape-20"/>
            <p:cNvSpPr/>
            <p:nvPr>
              <p:custDataLst>
                <p:tags r:id="rId4"/>
              </p:custDataLst>
            </p:nvPr>
          </p:nvSpPr>
          <p:spPr>
            <a:xfrm>
              <a:off x="6232932" y="1250156"/>
              <a:ext cx="115878" cy="132541"/>
            </a:xfrm>
            <a:custGeom>
              <a:avLst/>
              <a:gdLst/>
              <a:ahLst/>
              <a:cxnLst/>
              <a:rect l="0" t="0" r="0" b="0"/>
              <a:pathLst>
                <a:path w="115878" h="132541">
                  <a:moveTo>
                    <a:pt x="71427" y="0"/>
                  </a:moveTo>
                  <a:lnTo>
                    <a:pt x="71427" y="0"/>
                  </a:lnTo>
                  <a:lnTo>
                    <a:pt x="57866" y="0"/>
                  </a:lnTo>
                  <a:lnTo>
                    <a:pt x="52832" y="2646"/>
                  </a:lnTo>
                  <a:lnTo>
                    <a:pt x="47288" y="6137"/>
                  </a:lnTo>
                  <a:lnTo>
                    <a:pt x="41516" y="7689"/>
                  </a:lnTo>
                  <a:lnTo>
                    <a:pt x="39580" y="9095"/>
                  </a:lnTo>
                  <a:lnTo>
                    <a:pt x="38290" y="11024"/>
                  </a:lnTo>
                  <a:lnTo>
                    <a:pt x="35864" y="15814"/>
                  </a:lnTo>
                  <a:lnTo>
                    <a:pt x="31478" y="21250"/>
                  </a:lnTo>
                  <a:lnTo>
                    <a:pt x="26222" y="24327"/>
                  </a:lnTo>
                  <a:lnTo>
                    <a:pt x="20578" y="26687"/>
                  </a:lnTo>
                  <a:lnTo>
                    <a:pt x="14763" y="31044"/>
                  </a:lnTo>
                  <a:lnTo>
                    <a:pt x="11516" y="36287"/>
                  </a:lnTo>
                  <a:lnTo>
                    <a:pt x="9082" y="41924"/>
                  </a:lnTo>
                  <a:lnTo>
                    <a:pt x="3125" y="50677"/>
                  </a:lnTo>
                  <a:lnTo>
                    <a:pt x="919" y="59554"/>
                  </a:lnTo>
                  <a:lnTo>
                    <a:pt x="0" y="97014"/>
                  </a:lnTo>
                  <a:lnTo>
                    <a:pt x="2640" y="105295"/>
                  </a:lnTo>
                  <a:lnTo>
                    <a:pt x="6129" y="112282"/>
                  </a:lnTo>
                  <a:lnTo>
                    <a:pt x="7679" y="118695"/>
                  </a:lnTo>
                  <a:lnTo>
                    <a:pt x="9085" y="120802"/>
                  </a:lnTo>
                  <a:lnTo>
                    <a:pt x="11014" y="122207"/>
                  </a:lnTo>
                  <a:lnTo>
                    <a:pt x="15804" y="124759"/>
                  </a:lnTo>
                  <a:lnTo>
                    <a:pt x="24078" y="130783"/>
                  </a:lnTo>
                  <a:lnTo>
                    <a:pt x="29878" y="132540"/>
                  </a:lnTo>
                  <a:lnTo>
                    <a:pt x="63002" y="126134"/>
                  </a:lnTo>
                  <a:lnTo>
                    <a:pt x="78412" y="115866"/>
                  </a:lnTo>
                  <a:lnTo>
                    <a:pt x="100405" y="93627"/>
                  </a:lnTo>
                  <a:lnTo>
                    <a:pt x="112686" y="66891"/>
                  </a:lnTo>
                  <a:lnTo>
                    <a:pt x="115877" y="34240"/>
                  </a:lnTo>
                  <a:lnTo>
                    <a:pt x="111277" y="19516"/>
                  </a:lnTo>
                  <a:lnTo>
                    <a:pt x="103691" y="10989"/>
                  </a:lnTo>
                  <a:lnTo>
                    <a:pt x="93704" y="4884"/>
                  </a:lnTo>
                  <a:lnTo>
                    <a:pt x="70012" y="643"/>
                  </a:lnTo>
                  <a:lnTo>
                    <a:pt x="50729" y="57"/>
                  </a:lnTo>
                  <a:lnTo>
                    <a:pt x="48699" y="1030"/>
                  </a:lnTo>
                  <a:lnTo>
                    <a:pt x="44638" y="893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SMARTInkShape-21"/>
            <p:cNvSpPr/>
            <p:nvPr>
              <p:custDataLst>
                <p:tags r:id="rId5"/>
              </p:custDataLst>
            </p:nvPr>
          </p:nvSpPr>
          <p:spPr>
            <a:xfrm>
              <a:off x="6366867" y="1199118"/>
              <a:ext cx="107157" cy="166916"/>
            </a:xfrm>
            <a:custGeom>
              <a:avLst/>
              <a:gdLst/>
              <a:ahLst/>
              <a:cxnLst/>
              <a:rect l="0" t="0" r="0" b="0"/>
              <a:pathLst>
                <a:path w="107157" h="166916">
                  <a:moveTo>
                    <a:pt x="0" y="59968"/>
                  </a:moveTo>
                  <a:lnTo>
                    <a:pt x="0" y="59968"/>
                  </a:lnTo>
                  <a:lnTo>
                    <a:pt x="0" y="42585"/>
                  </a:lnTo>
                  <a:lnTo>
                    <a:pt x="0" y="85226"/>
                  </a:lnTo>
                  <a:lnTo>
                    <a:pt x="0" y="127315"/>
                  </a:lnTo>
                  <a:lnTo>
                    <a:pt x="0" y="141218"/>
                  </a:lnTo>
                  <a:lnTo>
                    <a:pt x="2646" y="148334"/>
                  </a:lnTo>
                  <a:lnTo>
                    <a:pt x="6137" y="154804"/>
                  </a:lnTo>
                  <a:lnTo>
                    <a:pt x="8562" y="165306"/>
                  </a:lnTo>
                  <a:lnTo>
                    <a:pt x="8685" y="164920"/>
                  </a:lnTo>
                  <a:lnTo>
                    <a:pt x="8821" y="161845"/>
                  </a:lnTo>
                  <a:lnTo>
                    <a:pt x="6236" y="157171"/>
                  </a:lnTo>
                  <a:lnTo>
                    <a:pt x="2771" y="151786"/>
                  </a:lnTo>
                  <a:lnTo>
                    <a:pt x="1232" y="146086"/>
                  </a:lnTo>
                  <a:lnTo>
                    <a:pt x="108" y="103553"/>
                  </a:lnTo>
                  <a:lnTo>
                    <a:pt x="14" y="66896"/>
                  </a:lnTo>
                  <a:lnTo>
                    <a:pt x="9" y="58633"/>
                  </a:lnTo>
                  <a:lnTo>
                    <a:pt x="5296" y="44161"/>
                  </a:lnTo>
                  <a:lnTo>
                    <a:pt x="12275" y="31115"/>
                  </a:lnTo>
                  <a:lnTo>
                    <a:pt x="18189" y="13605"/>
                  </a:lnTo>
                  <a:lnTo>
                    <a:pt x="26605" y="5297"/>
                  </a:lnTo>
                  <a:lnTo>
                    <a:pt x="39606" y="943"/>
                  </a:lnTo>
                  <a:lnTo>
                    <a:pt x="54314" y="0"/>
                  </a:lnTo>
                  <a:lnTo>
                    <a:pt x="72758" y="5048"/>
                  </a:lnTo>
                  <a:lnTo>
                    <a:pt x="81285" y="10093"/>
                  </a:lnTo>
                  <a:lnTo>
                    <a:pt x="88382" y="20934"/>
                  </a:lnTo>
                  <a:lnTo>
                    <a:pt x="93851" y="35674"/>
                  </a:lnTo>
                  <a:lnTo>
                    <a:pt x="97362" y="72036"/>
                  </a:lnTo>
                  <a:lnTo>
                    <a:pt x="99105" y="109440"/>
                  </a:lnTo>
                  <a:lnTo>
                    <a:pt x="106319" y="150497"/>
                  </a:lnTo>
                  <a:lnTo>
                    <a:pt x="107146" y="166915"/>
                  </a:lnTo>
                  <a:lnTo>
                    <a:pt x="107156" y="15819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SMARTInkShape-22"/>
            <p:cNvSpPr/>
            <p:nvPr>
              <p:custDataLst>
                <p:tags r:id="rId6"/>
              </p:custDataLst>
            </p:nvPr>
          </p:nvSpPr>
          <p:spPr>
            <a:xfrm>
              <a:off x="6487483" y="1180101"/>
              <a:ext cx="154183" cy="212930"/>
            </a:xfrm>
            <a:custGeom>
              <a:avLst/>
              <a:gdLst/>
              <a:ahLst/>
              <a:cxnLst/>
              <a:rect l="0" t="0" r="0" b="0"/>
              <a:pathLst>
                <a:path w="154183" h="212930">
                  <a:moveTo>
                    <a:pt x="102626" y="25407"/>
                  </a:moveTo>
                  <a:lnTo>
                    <a:pt x="102626" y="25407"/>
                  </a:lnTo>
                  <a:lnTo>
                    <a:pt x="102626" y="20666"/>
                  </a:lnTo>
                  <a:lnTo>
                    <a:pt x="99981" y="15693"/>
                  </a:lnTo>
                  <a:lnTo>
                    <a:pt x="89323" y="3284"/>
                  </a:lnTo>
                  <a:lnTo>
                    <a:pt x="84146" y="692"/>
                  </a:lnTo>
                  <a:lnTo>
                    <a:pt x="81377" y="0"/>
                  </a:lnTo>
                  <a:lnTo>
                    <a:pt x="36948" y="11956"/>
                  </a:lnTo>
                  <a:lnTo>
                    <a:pt x="17131" y="24618"/>
                  </a:lnTo>
                  <a:lnTo>
                    <a:pt x="10058" y="32663"/>
                  </a:lnTo>
                  <a:lnTo>
                    <a:pt x="0" y="48007"/>
                  </a:lnTo>
                  <a:lnTo>
                    <a:pt x="474" y="49403"/>
                  </a:lnTo>
                  <a:lnTo>
                    <a:pt x="11012" y="57965"/>
                  </a:lnTo>
                  <a:lnTo>
                    <a:pt x="16599" y="59721"/>
                  </a:lnTo>
                  <a:lnTo>
                    <a:pt x="59049" y="61002"/>
                  </a:lnTo>
                  <a:lnTo>
                    <a:pt x="91924" y="68230"/>
                  </a:lnTo>
                  <a:lnTo>
                    <a:pt x="118256" y="82113"/>
                  </a:lnTo>
                  <a:lnTo>
                    <a:pt x="135590" y="100417"/>
                  </a:lnTo>
                  <a:lnTo>
                    <a:pt x="143812" y="115211"/>
                  </a:lnTo>
                  <a:lnTo>
                    <a:pt x="153887" y="151665"/>
                  </a:lnTo>
                  <a:lnTo>
                    <a:pt x="154182" y="166850"/>
                  </a:lnTo>
                  <a:lnTo>
                    <a:pt x="151006" y="176906"/>
                  </a:lnTo>
                  <a:lnTo>
                    <a:pt x="138899" y="192886"/>
                  </a:lnTo>
                  <a:lnTo>
                    <a:pt x="122745" y="205448"/>
                  </a:lnTo>
                  <a:lnTo>
                    <a:pt x="100650" y="210713"/>
                  </a:lnTo>
                  <a:lnTo>
                    <a:pt x="61304" y="212736"/>
                  </a:lnTo>
                  <a:lnTo>
                    <a:pt x="17325" y="212923"/>
                  </a:lnTo>
                  <a:lnTo>
                    <a:pt x="14119" y="212929"/>
                  </a:lnTo>
                  <a:lnTo>
                    <a:pt x="13330" y="20400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45" name="SMARTInkShape-Group6"/>
          <p:cNvGrpSpPr/>
          <p:nvPr/>
        </p:nvGrpSpPr>
        <p:grpSpPr>
          <a:xfrm>
            <a:off x="232172" y="4393406"/>
            <a:ext cx="226790" cy="526853"/>
            <a:chOff x="232172" y="4393406"/>
            <a:chExt cx="226790" cy="526853"/>
          </a:xfrm>
        </p:grpSpPr>
        <p:sp>
          <p:nvSpPr>
            <p:cNvPr id="43" name="SMARTInkShape-23"/>
            <p:cNvSpPr/>
            <p:nvPr>
              <p:custDataLst>
                <p:tags r:id="rId1"/>
              </p:custDataLst>
            </p:nvPr>
          </p:nvSpPr>
          <p:spPr>
            <a:xfrm>
              <a:off x="232172" y="4393406"/>
              <a:ext cx="8931" cy="1"/>
            </a:xfrm>
            <a:custGeom>
              <a:avLst/>
              <a:gdLst/>
              <a:ahLst/>
              <a:cxnLst/>
              <a:rect l="0" t="0" r="0" b="0"/>
              <a:pathLst>
                <a:path w="8931" h="1">
                  <a:moveTo>
                    <a:pt x="0" y="0"/>
                  </a:moveTo>
                  <a:lnTo>
                    <a:pt x="0" y="0"/>
                  </a:lnTo>
                  <a:lnTo>
                    <a:pt x="893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SMARTInkShape-24"/>
            <p:cNvSpPr/>
            <p:nvPr>
              <p:custDataLst>
                <p:tags r:id="rId2"/>
              </p:custDataLst>
            </p:nvPr>
          </p:nvSpPr>
          <p:spPr>
            <a:xfrm>
              <a:off x="232540" y="4393406"/>
              <a:ext cx="226422" cy="526853"/>
            </a:xfrm>
            <a:custGeom>
              <a:avLst/>
              <a:gdLst/>
              <a:ahLst/>
              <a:cxnLst/>
              <a:rect l="0" t="0" r="0" b="0"/>
              <a:pathLst>
                <a:path w="226422" h="526853">
                  <a:moveTo>
                    <a:pt x="8562" y="0"/>
                  </a:moveTo>
                  <a:lnTo>
                    <a:pt x="8562" y="0"/>
                  </a:lnTo>
                  <a:lnTo>
                    <a:pt x="0" y="0"/>
                  </a:lnTo>
                  <a:lnTo>
                    <a:pt x="38965" y="0"/>
                  </a:lnTo>
                  <a:lnTo>
                    <a:pt x="75330" y="0"/>
                  </a:lnTo>
                  <a:lnTo>
                    <a:pt x="119096" y="0"/>
                  </a:lnTo>
                  <a:lnTo>
                    <a:pt x="138767" y="4741"/>
                  </a:lnTo>
                  <a:lnTo>
                    <a:pt x="142990" y="7129"/>
                  </a:lnTo>
                  <a:lnTo>
                    <a:pt x="150324" y="16250"/>
                  </a:lnTo>
                  <a:lnTo>
                    <a:pt x="151107" y="22123"/>
                  </a:lnTo>
                  <a:lnTo>
                    <a:pt x="146598" y="34888"/>
                  </a:lnTo>
                  <a:lnTo>
                    <a:pt x="144242" y="38141"/>
                  </a:lnTo>
                  <a:lnTo>
                    <a:pt x="137178" y="43713"/>
                  </a:lnTo>
                  <a:lnTo>
                    <a:pt x="118194" y="86919"/>
                  </a:lnTo>
                  <a:lnTo>
                    <a:pt x="106720" y="121119"/>
                  </a:lnTo>
                  <a:lnTo>
                    <a:pt x="99903" y="133764"/>
                  </a:lnTo>
                  <a:lnTo>
                    <a:pt x="98262" y="145816"/>
                  </a:lnTo>
                  <a:lnTo>
                    <a:pt x="100684" y="151789"/>
                  </a:lnTo>
                  <a:lnTo>
                    <a:pt x="105582" y="158968"/>
                  </a:lnTo>
                  <a:lnTo>
                    <a:pt x="145282" y="166768"/>
                  </a:lnTo>
                  <a:lnTo>
                    <a:pt x="187321" y="170402"/>
                  </a:lnTo>
                  <a:lnTo>
                    <a:pt x="206166" y="176718"/>
                  </a:lnTo>
                  <a:lnTo>
                    <a:pt x="221926" y="185095"/>
                  </a:lnTo>
                  <a:lnTo>
                    <a:pt x="225218" y="185904"/>
                  </a:lnTo>
                  <a:lnTo>
                    <a:pt x="226421" y="188429"/>
                  </a:lnTo>
                  <a:lnTo>
                    <a:pt x="225112" y="196525"/>
                  </a:lnTo>
                  <a:lnTo>
                    <a:pt x="218797" y="207499"/>
                  </a:lnTo>
                  <a:lnTo>
                    <a:pt x="175037" y="239867"/>
                  </a:lnTo>
                  <a:lnTo>
                    <a:pt x="133848" y="269257"/>
                  </a:lnTo>
                  <a:lnTo>
                    <a:pt x="91469" y="310063"/>
                  </a:lnTo>
                  <a:lnTo>
                    <a:pt x="82265" y="319216"/>
                  </a:lnTo>
                  <a:lnTo>
                    <a:pt x="82502" y="320959"/>
                  </a:lnTo>
                  <a:lnTo>
                    <a:pt x="87576" y="328153"/>
                  </a:lnTo>
                  <a:lnTo>
                    <a:pt x="96355" y="336568"/>
                  </a:lnTo>
                  <a:lnTo>
                    <a:pt x="122257" y="351263"/>
                  </a:lnTo>
                  <a:lnTo>
                    <a:pt x="162385" y="363970"/>
                  </a:lnTo>
                  <a:lnTo>
                    <a:pt x="180684" y="378133"/>
                  </a:lnTo>
                  <a:lnTo>
                    <a:pt x="184279" y="384025"/>
                  </a:lnTo>
                  <a:lnTo>
                    <a:pt x="185238" y="386986"/>
                  </a:lnTo>
                  <a:lnTo>
                    <a:pt x="183657" y="395567"/>
                  </a:lnTo>
                  <a:lnTo>
                    <a:pt x="177189" y="408909"/>
                  </a:lnTo>
                  <a:lnTo>
                    <a:pt x="155085" y="432533"/>
                  </a:lnTo>
                  <a:lnTo>
                    <a:pt x="115022" y="461490"/>
                  </a:lnTo>
                  <a:lnTo>
                    <a:pt x="74507" y="489408"/>
                  </a:lnTo>
                  <a:lnTo>
                    <a:pt x="47849" y="506816"/>
                  </a:lnTo>
                  <a:lnTo>
                    <a:pt x="46659" y="508534"/>
                  </a:lnTo>
                  <a:lnTo>
                    <a:pt x="44594" y="516490"/>
                  </a:lnTo>
                  <a:lnTo>
                    <a:pt x="44373" y="522238"/>
                  </a:lnTo>
                  <a:lnTo>
                    <a:pt x="45334" y="523776"/>
                  </a:lnTo>
                  <a:lnTo>
                    <a:pt x="53210" y="52685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88008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52400" y="106795"/>
            <a:ext cx="8839200" cy="77989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fontAlgn="base" hangingPunct="1">
              <a:spcBef>
                <a:spcPct val="50000"/>
              </a:spcBef>
              <a:spcAft>
                <a:spcPct val="0"/>
              </a:spcAft>
              <a:buFontTx/>
              <a:buNone/>
            </a:pPr>
            <a:r>
              <a:rPr lang="en-GB" altLang="en-US" sz="2600" dirty="0" smtClean="0">
                <a:solidFill>
                  <a:srgbClr val="000000"/>
                </a:solidFill>
                <a:cs typeface="Arial" pitchFamily="34" charset="0"/>
              </a:rPr>
              <a:t>How did the fortunes of the British change during the war? </a:t>
            </a:r>
            <a:endParaRPr lang="en-GB" altLang="en-US" sz="2600" dirty="0">
              <a:solidFill>
                <a:srgbClr val="000000"/>
              </a:solidFill>
              <a:cs typeface="Arial" pitchFamily="34" charset="0"/>
            </a:endParaRPr>
          </a:p>
        </p:txBody>
      </p:sp>
      <p:sp>
        <p:nvSpPr>
          <p:cNvPr id="3" name="TextBox 2"/>
          <p:cNvSpPr txBox="1"/>
          <p:nvPr/>
        </p:nvSpPr>
        <p:spPr>
          <a:xfrm>
            <a:off x="152400" y="1295400"/>
            <a:ext cx="8763000" cy="830997"/>
          </a:xfrm>
          <a:prstGeom prst="rect">
            <a:avLst/>
          </a:prstGeom>
          <a:noFill/>
          <a:ln>
            <a:solidFill>
              <a:schemeClr val="accent1"/>
            </a:solidFill>
          </a:ln>
        </p:spPr>
        <p:txBody>
          <a:bodyPr wrap="square" rtlCol="0">
            <a:spAutoFit/>
          </a:bodyPr>
          <a:lstStyle/>
          <a:p>
            <a:r>
              <a:rPr lang="en-GB" sz="2400" b="1" dirty="0" smtClean="0"/>
              <a:t>TASK</a:t>
            </a:r>
            <a:r>
              <a:rPr lang="en-GB" sz="2400" dirty="0" smtClean="0"/>
              <a:t>: </a:t>
            </a:r>
            <a:r>
              <a:rPr lang="en-GB" sz="2400" dirty="0" smtClean="0"/>
              <a:t>Working together as a class, identify </a:t>
            </a:r>
            <a:r>
              <a:rPr lang="en-GB" sz="2400" dirty="0" smtClean="0"/>
              <a:t>which image corresponds to which battle, then place the images in </a:t>
            </a:r>
            <a:r>
              <a:rPr lang="en-GB" sz="2400" dirty="0" smtClean="0"/>
              <a:t>order.</a:t>
            </a:r>
            <a:endParaRPr lang="en-GB" sz="2400" dirty="0"/>
          </a:p>
        </p:txBody>
      </p:sp>
    </p:spTree>
    <p:extLst>
      <p:ext uri="{BB962C8B-B14F-4D97-AF65-F5344CB8AC3E}">
        <p14:creationId xmlns:p14="http://schemas.microsoft.com/office/powerpoint/2010/main" val="1397110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mentalfloss.com/sites/default/files/styles/insert_main_wide_image/public/british_retre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37073" cy="68666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 y="152400"/>
            <a:ext cx="8458200" cy="1107996"/>
          </a:xfrm>
          <a:prstGeom prst="rect">
            <a:avLst/>
          </a:prstGeom>
          <a:solidFill>
            <a:schemeClr val="bg1"/>
          </a:solidFill>
        </p:spPr>
        <p:txBody>
          <a:bodyPr wrap="square" rtlCol="0">
            <a:spAutoFit/>
          </a:bodyPr>
          <a:lstStyle/>
          <a:p>
            <a:r>
              <a:rPr lang="en-GB" sz="2200" dirty="0" smtClean="0"/>
              <a:t>After this battle, where the BEF and the French met the Germans for the first time, the Germans managed to drive the British back to a river just outside of Paris. </a:t>
            </a:r>
            <a:endParaRPr lang="en-GB" sz="2200" dirty="0"/>
          </a:p>
        </p:txBody>
      </p:sp>
      <p:sp>
        <p:nvSpPr>
          <p:cNvPr id="4" name="TextBox 3"/>
          <p:cNvSpPr txBox="1"/>
          <p:nvPr/>
        </p:nvSpPr>
        <p:spPr>
          <a:xfrm>
            <a:off x="3276600" y="5901207"/>
            <a:ext cx="5429884" cy="584775"/>
          </a:xfrm>
          <a:prstGeom prst="rect">
            <a:avLst/>
          </a:prstGeom>
          <a:solidFill>
            <a:schemeClr val="bg1"/>
          </a:solidFill>
        </p:spPr>
        <p:txBody>
          <a:bodyPr wrap="none" rtlCol="0">
            <a:spAutoFit/>
          </a:bodyPr>
          <a:lstStyle/>
          <a:p>
            <a:r>
              <a:rPr lang="en-GB" sz="3200" dirty="0" smtClean="0"/>
              <a:t>Battle of Mons, 23 August 1914</a:t>
            </a:r>
            <a:endParaRPr lang="en-GB" sz="3200" dirty="0"/>
          </a:p>
        </p:txBody>
      </p:sp>
    </p:spTree>
    <p:extLst>
      <p:ext uri="{BB962C8B-B14F-4D97-AF65-F5344CB8AC3E}">
        <p14:creationId xmlns:p14="http://schemas.microsoft.com/office/powerpoint/2010/main" val="300562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independent.co.uk/incoming/article9247187.ece/binary/original/web-tannenberg-get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152400"/>
            <a:ext cx="8686800" cy="769441"/>
          </a:xfrm>
          <a:prstGeom prst="rect">
            <a:avLst/>
          </a:prstGeom>
          <a:solidFill>
            <a:schemeClr val="bg1"/>
          </a:solidFill>
        </p:spPr>
        <p:txBody>
          <a:bodyPr wrap="square" rtlCol="0">
            <a:spAutoFit/>
          </a:bodyPr>
          <a:lstStyle/>
          <a:p>
            <a:r>
              <a:rPr lang="en-GB" sz="2200" dirty="0" smtClean="0"/>
              <a:t>This battle took place early on in the war and was a disaster for the Russians – around 92,000 of them were taken prisoner by the Germans.</a:t>
            </a:r>
            <a:endParaRPr lang="en-GB" sz="2200" dirty="0"/>
          </a:p>
        </p:txBody>
      </p:sp>
      <p:sp>
        <p:nvSpPr>
          <p:cNvPr id="4" name="TextBox 3"/>
          <p:cNvSpPr txBox="1"/>
          <p:nvPr/>
        </p:nvSpPr>
        <p:spPr>
          <a:xfrm>
            <a:off x="2854384" y="5901207"/>
            <a:ext cx="6067943" cy="584775"/>
          </a:xfrm>
          <a:prstGeom prst="rect">
            <a:avLst/>
          </a:prstGeom>
          <a:solidFill>
            <a:schemeClr val="bg1"/>
          </a:solidFill>
        </p:spPr>
        <p:txBody>
          <a:bodyPr wrap="none" rtlCol="0">
            <a:spAutoFit/>
          </a:bodyPr>
          <a:lstStyle/>
          <a:p>
            <a:r>
              <a:rPr lang="en-GB" sz="3200" dirty="0"/>
              <a:t>Battle of </a:t>
            </a:r>
            <a:r>
              <a:rPr lang="en-GB" sz="3200" dirty="0" err="1"/>
              <a:t>Tannenburg</a:t>
            </a:r>
            <a:r>
              <a:rPr lang="en-GB" sz="3200" dirty="0"/>
              <a:t>, August 1914</a:t>
            </a:r>
          </a:p>
        </p:txBody>
      </p:sp>
    </p:spTree>
    <p:extLst>
      <p:ext uri="{BB962C8B-B14F-4D97-AF65-F5344CB8AC3E}">
        <p14:creationId xmlns:p14="http://schemas.microsoft.com/office/powerpoint/2010/main" val="11289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ietistschoolman.files.wordpress.com/2011/07/1st-marne.jpg"/>
          <p:cNvPicPr>
            <a:picLocks noChangeAspect="1" noChangeArrowheads="1"/>
          </p:cNvPicPr>
          <p:nvPr/>
        </p:nvPicPr>
        <p:blipFill rotWithShape="1">
          <a:blip r:embed="rId2">
            <a:extLst>
              <a:ext uri="{28A0092B-C50C-407E-A947-70E740481C1C}">
                <a14:useLocalDpi xmlns:a14="http://schemas.microsoft.com/office/drawing/2010/main" val="0"/>
              </a:ext>
            </a:extLst>
          </a:blip>
          <a:srcRect l="20614" r="1" b="9185"/>
          <a:stretch/>
        </p:blipFill>
        <p:spPr bwMode="auto">
          <a:xfrm>
            <a:off x="0" y="-1"/>
            <a:ext cx="9485449"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152400"/>
            <a:ext cx="8991600" cy="1107996"/>
          </a:xfrm>
          <a:prstGeom prst="rect">
            <a:avLst/>
          </a:prstGeom>
          <a:solidFill>
            <a:schemeClr val="bg1"/>
          </a:solidFill>
        </p:spPr>
        <p:txBody>
          <a:bodyPr wrap="square" rtlCol="0">
            <a:spAutoFit/>
          </a:bodyPr>
          <a:lstStyle/>
          <a:p>
            <a:r>
              <a:rPr lang="en-GB" sz="2200" dirty="0" smtClean="0"/>
              <a:t>This battle ensured that the Germans were prevented from occupying the whole of France –BEF and French forces stopped them. Yet at a heavy cost. The German army then retreated in good order and dug in…for the long haul.</a:t>
            </a:r>
            <a:endParaRPr lang="en-GB" sz="2200" dirty="0"/>
          </a:p>
        </p:txBody>
      </p:sp>
      <p:sp>
        <p:nvSpPr>
          <p:cNvPr id="6" name="TextBox 5"/>
          <p:cNvSpPr txBox="1"/>
          <p:nvPr/>
        </p:nvSpPr>
        <p:spPr>
          <a:xfrm>
            <a:off x="152400" y="5901207"/>
            <a:ext cx="8769927" cy="584775"/>
          </a:xfrm>
          <a:prstGeom prst="rect">
            <a:avLst/>
          </a:prstGeom>
          <a:solidFill>
            <a:schemeClr val="bg1"/>
          </a:solidFill>
        </p:spPr>
        <p:txBody>
          <a:bodyPr wrap="square" rtlCol="0">
            <a:spAutoFit/>
          </a:bodyPr>
          <a:lstStyle/>
          <a:p>
            <a:r>
              <a:rPr lang="en-GB" sz="3200" dirty="0"/>
              <a:t>First Battle of the Marne, 6-10</a:t>
            </a:r>
            <a:r>
              <a:rPr lang="en-GB" sz="3200" baseline="30000" dirty="0"/>
              <a:t>th</a:t>
            </a:r>
            <a:r>
              <a:rPr lang="en-GB" sz="3200" dirty="0"/>
              <a:t> September 1914</a:t>
            </a:r>
          </a:p>
        </p:txBody>
      </p:sp>
    </p:spTree>
    <p:extLst>
      <p:ext uri="{BB962C8B-B14F-4D97-AF65-F5344CB8AC3E}">
        <p14:creationId xmlns:p14="http://schemas.microsoft.com/office/powerpoint/2010/main" val="312181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edia.iwm.org.uk/iwm/mediaLib/10/media-10675/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l="7790"/>
          <a:stretch/>
        </p:blipFill>
        <p:spPr bwMode="auto">
          <a:xfrm>
            <a:off x="0" y="0"/>
            <a:ext cx="9164782"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52400"/>
            <a:ext cx="8991600" cy="1107996"/>
          </a:xfrm>
          <a:prstGeom prst="rect">
            <a:avLst/>
          </a:prstGeom>
          <a:solidFill>
            <a:schemeClr val="bg1"/>
          </a:solidFill>
        </p:spPr>
        <p:txBody>
          <a:bodyPr wrap="square" rtlCol="0">
            <a:spAutoFit/>
          </a:bodyPr>
          <a:lstStyle/>
          <a:p>
            <a:r>
              <a:rPr lang="en-GB" sz="2200" dirty="0" smtClean="0"/>
              <a:t>In this battle, the Germans attacked a town near to the sea for four weeks, in order to regain the town as it had important access to channel seaports. </a:t>
            </a:r>
          </a:p>
          <a:p>
            <a:r>
              <a:rPr lang="en-GB" sz="2200" dirty="0" smtClean="0"/>
              <a:t>The BEF held on, yet at a huge cost – the BEF was effectively destroyed here.</a:t>
            </a:r>
            <a:endParaRPr lang="en-GB" sz="2200" dirty="0"/>
          </a:p>
        </p:txBody>
      </p:sp>
      <p:sp>
        <p:nvSpPr>
          <p:cNvPr id="4" name="TextBox 3"/>
          <p:cNvSpPr txBox="1"/>
          <p:nvPr/>
        </p:nvSpPr>
        <p:spPr>
          <a:xfrm>
            <a:off x="2854384" y="5901207"/>
            <a:ext cx="6067943" cy="584775"/>
          </a:xfrm>
          <a:prstGeom prst="rect">
            <a:avLst/>
          </a:prstGeom>
          <a:solidFill>
            <a:schemeClr val="bg1"/>
          </a:solidFill>
        </p:spPr>
        <p:txBody>
          <a:bodyPr wrap="none" rtlCol="0">
            <a:spAutoFit/>
          </a:bodyPr>
          <a:lstStyle/>
          <a:p>
            <a:r>
              <a:rPr lang="en-GB" sz="3200" dirty="0"/>
              <a:t>First Battle of Ypres, Oct-Nov 1914</a:t>
            </a:r>
          </a:p>
        </p:txBody>
      </p:sp>
    </p:spTree>
    <p:extLst>
      <p:ext uri="{BB962C8B-B14F-4D97-AF65-F5344CB8AC3E}">
        <p14:creationId xmlns:p14="http://schemas.microsoft.com/office/powerpoint/2010/main" val="11028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100.govt.nz/sites/default/files/images/Gallipoli-7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20782"/>
            <a:ext cx="9164782" cy="68735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 y="152400"/>
            <a:ext cx="8915400" cy="1107996"/>
          </a:xfrm>
          <a:prstGeom prst="rect">
            <a:avLst/>
          </a:prstGeom>
          <a:solidFill>
            <a:schemeClr val="bg1"/>
          </a:solidFill>
        </p:spPr>
        <p:txBody>
          <a:bodyPr wrap="square" rtlCol="0">
            <a:spAutoFit/>
          </a:bodyPr>
          <a:lstStyle/>
          <a:p>
            <a:r>
              <a:rPr lang="en-GB" sz="2200" dirty="0" smtClean="0"/>
              <a:t>In this drawn-out campaign planned by Churchill, the British attacked Turkey, to try to gain access to Russia through the Mediterranean. Just over 200,000 British men were killed or injured here – and it was a complete failure.</a:t>
            </a:r>
            <a:endParaRPr lang="en-GB" sz="2200" dirty="0"/>
          </a:p>
        </p:txBody>
      </p:sp>
      <p:sp>
        <p:nvSpPr>
          <p:cNvPr id="4" name="TextBox 3"/>
          <p:cNvSpPr txBox="1"/>
          <p:nvPr/>
        </p:nvSpPr>
        <p:spPr>
          <a:xfrm>
            <a:off x="4267200" y="5901206"/>
            <a:ext cx="4408579" cy="584775"/>
          </a:xfrm>
          <a:prstGeom prst="rect">
            <a:avLst/>
          </a:prstGeom>
          <a:solidFill>
            <a:schemeClr val="bg1"/>
          </a:solidFill>
        </p:spPr>
        <p:txBody>
          <a:bodyPr wrap="none" rtlCol="0">
            <a:spAutoFit/>
          </a:bodyPr>
          <a:lstStyle/>
          <a:p>
            <a:r>
              <a:rPr lang="en-GB" sz="3200" dirty="0"/>
              <a:t>Gallipoli Campaign, </a:t>
            </a:r>
            <a:r>
              <a:rPr lang="en-GB" sz="3200" dirty="0" smtClean="0"/>
              <a:t>1915</a:t>
            </a:r>
            <a:endParaRPr lang="en-GB" sz="3200" dirty="0"/>
          </a:p>
        </p:txBody>
      </p:sp>
    </p:spTree>
    <p:extLst>
      <p:ext uri="{BB962C8B-B14F-4D97-AF65-F5344CB8AC3E}">
        <p14:creationId xmlns:p14="http://schemas.microsoft.com/office/powerpoint/2010/main" val="76208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media.iwm.org.uk/iwm/mediaLib/331/media-331862/large.jpg?action=d&amp;cat=photograp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5" y="0"/>
            <a:ext cx="960840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152400"/>
            <a:ext cx="9296400" cy="1107996"/>
          </a:xfrm>
          <a:prstGeom prst="rect">
            <a:avLst/>
          </a:prstGeom>
          <a:solidFill>
            <a:schemeClr val="bg1"/>
          </a:solidFill>
        </p:spPr>
        <p:txBody>
          <a:bodyPr wrap="square" rtlCol="0">
            <a:spAutoFit/>
          </a:bodyPr>
          <a:lstStyle/>
          <a:p>
            <a:r>
              <a:rPr lang="en-GB" sz="2200" dirty="0" smtClean="0"/>
              <a:t>Here, during the longest battle of the First World War, the Germans attacked the strongest part of the French line of trenches, to try to effectively destroy  the French army. The French held on, yet lost over half a million men. </a:t>
            </a:r>
            <a:endParaRPr lang="en-GB" sz="2200" dirty="0"/>
          </a:p>
        </p:txBody>
      </p:sp>
      <p:sp>
        <p:nvSpPr>
          <p:cNvPr id="5" name="TextBox 4"/>
          <p:cNvSpPr txBox="1"/>
          <p:nvPr/>
        </p:nvSpPr>
        <p:spPr>
          <a:xfrm>
            <a:off x="2575420" y="5901207"/>
            <a:ext cx="6416180" cy="584775"/>
          </a:xfrm>
          <a:prstGeom prst="rect">
            <a:avLst/>
          </a:prstGeom>
          <a:solidFill>
            <a:schemeClr val="bg1"/>
          </a:solidFill>
        </p:spPr>
        <p:txBody>
          <a:bodyPr wrap="none" rtlCol="0">
            <a:spAutoFit/>
          </a:bodyPr>
          <a:lstStyle/>
          <a:p>
            <a:pPr lvl="0"/>
            <a:r>
              <a:rPr lang="en-GB" sz="3200" dirty="0">
                <a:solidFill>
                  <a:prstClr val="black"/>
                </a:solidFill>
              </a:rPr>
              <a:t>Battle of Verdun, Dec 1914-Dec 1916</a:t>
            </a:r>
          </a:p>
        </p:txBody>
      </p:sp>
    </p:spTree>
    <p:extLst>
      <p:ext uri="{BB962C8B-B14F-4D97-AF65-F5344CB8AC3E}">
        <p14:creationId xmlns:p14="http://schemas.microsoft.com/office/powerpoint/2010/main" val="6371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historyplace.com/worldhistory/firstworldwar/jutland-illus.jpg"/>
          <p:cNvPicPr>
            <a:picLocks noChangeAspect="1" noChangeArrowheads="1"/>
          </p:cNvPicPr>
          <p:nvPr/>
        </p:nvPicPr>
        <p:blipFill rotWithShape="1">
          <a:blip r:embed="rId2">
            <a:extLst>
              <a:ext uri="{28A0092B-C50C-407E-A947-70E740481C1C}">
                <a14:useLocalDpi xmlns:a14="http://schemas.microsoft.com/office/drawing/2010/main" val="0"/>
              </a:ext>
            </a:extLst>
          </a:blip>
          <a:srcRect l="7093" r="7802"/>
          <a:stretch/>
        </p:blipFill>
        <p:spPr bwMode="auto">
          <a:xfrm>
            <a:off x="0" y="-34637"/>
            <a:ext cx="9144000" cy="69116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152400"/>
            <a:ext cx="8763000" cy="1107996"/>
          </a:xfrm>
          <a:prstGeom prst="rect">
            <a:avLst/>
          </a:prstGeom>
          <a:solidFill>
            <a:schemeClr val="bg1"/>
          </a:solidFill>
        </p:spPr>
        <p:txBody>
          <a:bodyPr wrap="square" rtlCol="0">
            <a:spAutoFit/>
          </a:bodyPr>
          <a:lstStyle/>
          <a:p>
            <a:r>
              <a:rPr lang="en-GB" sz="2200" dirty="0" smtClean="0"/>
              <a:t>In this battle, the Germans decided to take on the might of the British navy.</a:t>
            </a:r>
          </a:p>
          <a:p>
            <a:r>
              <a:rPr lang="en-GB" sz="2200" dirty="0" smtClean="0"/>
              <a:t>The Germans claimed victory (the British lost more battleships), but the battle ensured that the German navy was finished as a fighting force.</a:t>
            </a:r>
            <a:endParaRPr lang="en-GB" sz="2200" dirty="0"/>
          </a:p>
        </p:txBody>
      </p:sp>
      <p:sp>
        <p:nvSpPr>
          <p:cNvPr id="4" name="TextBox 3"/>
          <p:cNvSpPr txBox="1"/>
          <p:nvPr/>
        </p:nvSpPr>
        <p:spPr>
          <a:xfrm>
            <a:off x="4160187" y="5901207"/>
            <a:ext cx="4755213" cy="584775"/>
          </a:xfrm>
          <a:prstGeom prst="rect">
            <a:avLst/>
          </a:prstGeom>
          <a:solidFill>
            <a:schemeClr val="bg1"/>
          </a:solidFill>
        </p:spPr>
        <p:txBody>
          <a:bodyPr wrap="none" rtlCol="0">
            <a:spAutoFit/>
          </a:bodyPr>
          <a:lstStyle/>
          <a:p>
            <a:r>
              <a:rPr lang="en-GB" sz="3200" dirty="0"/>
              <a:t>Battle of Jutland, May 1916</a:t>
            </a:r>
          </a:p>
        </p:txBody>
      </p:sp>
    </p:spTree>
    <p:extLst>
      <p:ext uri="{BB962C8B-B14F-4D97-AF65-F5344CB8AC3E}">
        <p14:creationId xmlns:p14="http://schemas.microsoft.com/office/powerpoint/2010/main" val="350527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upload.wikimedia.org/wikipedia/commons/d/d5/Machine_gun_corps_Gaza_line_WWIb_edit2.jpg"/>
          <p:cNvPicPr>
            <a:picLocks noChangeAspect="1" noChangeArrowheads="1"/>
          </p:cNvPicPr>
          <p:nvPr/>
        </p:nvPicPr>
        <p:blipFill rotWithShape="1">
          <a:blip r:embed="rId2">
            <a:extLst>
              <a:ext uri="{28A0092B-C50C-407E-A947-70E740481C1C}">
                <a14:useLocalDpi xmlns:a14="http://schemas.microsoft.com/office/drawing/2010/main" val="0"/>
              </a:ext>
            </a:extLst>
          </a:blip>
          <a:srcRect l="7795"/>
          <a:stretch/>
        </p:blipFill>
        <p:spPr bwMode="auto">
          <a:xfrm>
            <a:off x="0" y="13855"/>
            <a:ext cx="9144000" cy="68441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152400"/>
            <a:ext cx="8763000" cy="769441"/>
          </a:xfrm>
          <a:prstGeom prst="rect">
            <a:avLst/>
          </a:prstGeom>
          <a:solidFill>
            <a:schemeClr val="bg1"/>
          </a:solidFill>
        </p:spPr>
        <p:txBody>
          <a:bodyPr wrap="square" rtlCol="0">
            <a:spAutoFit/>
          </a:bodyPr>
          <a:lstStyle/>
          <a:p>
            <a:r>
              <a:rPr lang="en-GB" sz="2200" dirty="0" smtClean="0"/>
              <a:t>In this battle, the British beat the Turkish army in order to take control of Jerusalem – yet at a very heavy cost, and for no real strategic value.</a:t>
            </a:r>
            <a:endParaRPr lang="en-GB" sz="2200" dirty="0"/>
          </a:p>
        </p:txBody>
      </p:sp>
      <p:sp>
        <p:nvSpPr>
          <p:cNvPr id="5" name="TextBox 4"/>
          <p:cNvSpPr txBox="1"/>
          <p:nvPr/>
        </p:nvSpPr>
        <p:spPr>
          <a:xfrm>
            <a:off x="2431473" y="5917116"/>
            <a:ext cx="6533968" cy="584775"/>
          </a:xfrm>
          <a:prstGeom prst="rect">
            <a:avLst/>
          </a:prstGeom>
          <a:solidFill>
            <a:schemeClr val="bg1"/>
          </a:solidFill>
        </p:spPr>
        <p:txBody>
          <a:bodyPr wrap="none" rtlCol="0">
            <a:spAutoFit/>
          </a:bodyPr>
          <a:lstStyle/>
          <a:p>
            <a:r>
              <a:rPr lang="en-GB" sz="3200" dirty="0"/>
              <a:t>Battle of Gaza, Summer/Autumn 1917</a:t>
            </a:r>
          </a:p>
        </p:txBody>
      </p:sp>
    </p:spTree>
    <p:extLst>
      <p:ext uri="{BB962C8B-B14F-4D97-AF65-F5344CB8AC3E}">
        <p14:creationId xmlns:p14="http://schemas.microsoft.com/office/powerpoint/2010/main" val="8336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2575" cy="714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2400" y="152400"/>
            <a:ext cx="8763000" cy="1107996"/>
          </a:xfrm>
          <a:prstGeom prst="rect">
            <a:avLst/>
          </a:prstGeom>
          <a:solidFill>
            <a:schemeClr val="bg1"/>
          </a:solidFill>
        </p:spPr>
        <p:txBody>
          <a:bodyPr wrap="square" rtlCol="0">
            <a:spAutoFit/>
          </a:bodyPr>
          <a:lstStyle/>
          <a:p>
            <a:r>
              <a:rPr lang="en-GB" sz="2200" dirty="0" smtClean="0"/>
              <a:t>In this battle, British general Sir Douglas Haig attacked the German army, thinking they were close to collapse. The fighting was made even harder by the rains, turning the landscape into a swamp.</a:t>
            </a:r>
            <a:endParaRPr lang="en-GB" sz="2200" dirty="0"/>
          </a:p>
        </p:txBody>
      </p:sp>
      <p:sp>
        <p:nvSpPr>
          <p:cNvPr id="3" name="AutoShape 2" descr="data:image/png;base64,iVBORw0KGgoAAAANSUhEUgAAA8MAAALuCAYAAACKMMRqAAAgAElEQVR4Xuyd27IkN3IERV1Wpv//S+2FpkftSqKI0fqY0xXow/fBmq1Nd3UVkIiMiExUVx/+9A/vfw+Bh8BD4CHwEHgIPAQeAg+Bh8BD4CHwEPjBEPjpB1vvW+5D4CHwEHgIPAQeAg+Bh8BD4CHwEHgIPAT+4W2GHwkeAg+Bh8BD4CHwEHgIPAQeAg+Bh8BD4IdD4G2Gf7iUvwU/BB4CD4GHwEPgIfAQeAg8BB4CD4GHwNsMPw48BB4CD4GHwEPgIfAQeAg8BB4CD4GHwA+HwNsM/3Apfwt+CDwEHgIPgYfAQ+Ah8BB4CDwEHgIPgbcZfhx4CDwEHgIPgYfAQ+Ah8BB4CDwEHgIPgR8OgbcZ/uFS/hb8EHgIPAQeAg+Bh8BD4CHwEHgIPAQeAm8z/DjwEHgIPAQeAg+Bh8BD4CHwEHgIPAQeAj8cAm8z/MOl/C34IfAQeAg8BB4CD4GHwEPgIfAQeAg8BN5m+HHgIfAQeAg8BB4CD4GHwEPgIfAQeAg8BH44BN5m+IdL+VvwQ+Ah8BB4CDwEHgIPgYfAQ+Ah8BB4CLzN8OPAQ+Ah8BB4CDwEHgIPgYfAQ+Ah8BB4CPxwCLzN8A+X8rfgh8BD4CHwEHgIPAQeAg+Bh8BD4CHwEHib4ceBh8BD4CHwEHgIPAQeAg+Bh8BD4CHwEPjhEHib4R8u5W/BD4GHwEPgIfAQeAg8BB4CD4GHwEPgIfA2w48DD4GHwEPgIfAQeAg8BB4CD4GHwEPgIfDDIfA2wz9cyt+CHwIPgYfAQ+Ah8BB4CDwEHgIPgYfAQ+Bthh8HHgIPgYfAQ+Ah8BB4CDwEHgIPgYfAQ+CHQ+Bthn+4lL8FPwQeAg+Bh8BD4CHwEHgIPAQeAg+Bh8DbDD8OPAQeAg+Bh8BD4CHwEHgIPAQeAg+Bh8APh8DbDP9wKX8Lfgg8BB4CD4GHwEPgIfAQeAg8BB4CD4G3GX4ceAg8BB4CD4GHwEPgIfAQeAg8BB4CD4EfDoG3Gf7hUv4W/BB4CDwEHgIPgYfAQ+Ah8BB4CDwEHgJvM/w48BB4CDwEHgIPgYfAQ+Ah8BB4CDwEHgI/HAJvM/zDpfwt+CHwEHgIPAQeAg+Bh8BD4CHwEHgIPATeZvhx4CHwEHgIPAQeAg+Bh8BD4CHwEHgIPAR+OATeZviHS/lb8EPgIfAQeAg8BB4CD4GHwEPgIfAQeAi8zfDjwEPgIfAQeAg8BB4CD4GHwEPgIfAQeAj8cAi8zfAPl/K34IfAQ+Ah8BB4CDwEHgIPgYfAQ+Ah8BB4m+HHgYfAQ+Ah8BB4CDwEHgIPgYfAQ+Ah8BD44RD46eeff/6FVf/000//8D//8z/f3p7Xv/zyy2/+/e///u+PAJ3zz//P//7pn/7p278+dsb02J6XczvBuYbrGJu4/vEf//H7+MTL+B7Hn51rbnOdz1i/x2G+s37mPGN2rHMenzMHc5/j4AsmrOtgdeY1/szZta95z7XE4rUZL+Y/x846Fl43DMkB4y1+FFPW0/ytORh3rdU4+LzFU+LyZ+WD5y/GcKa8B1/47zUdXM9xcl/+sCa4w3vGvOmjOJEz86oaPZ85HufNumTO8rX861zOD3OfdRz+wnvWaY6deVgvPGSsm067/k/v6wvOI/l3vNVK13Wugb/1KGNcrdePlteZw8RRvi5OGCfzkzmJFw8j9xz3vIx/8mbsOq/96p//+Z//nw/zef3V2C39di32Q+emfrB0WX/pmlZunZd6T/2iPKhH3PJSb7Hu0cP591/+5V++D8E19k77RPlU32eOct2+vbzbWqzHmuPFpvkwNs37p9rCubfaVQ3b93wNuUdPN51/8lBj2Jpc7OwTXZ97A+t7+Z7zszy9xzjf6ztrX/2Z4zJWq3dpbLdrnQ9ybszLi2JTTzKvzAVry1hTtzyufazXua87Pmaeui4Vv+qLGJh/af/M9de//vVbPTxz2VNdH+ojrtXkaeWoWnBOPab5UB913PVP58K9jDHvnOWN+4ozhnEkZ+5H7f/1Io+18KsnmSfnda8pd6o9e4O98MQFjxijvZ77Q3vFirEc7ZjLJ3pN/ci6Mnesx3pktew1t270M7T0yXfMr2rYPYrX0p6G84wJ63BfbJ8071oXwcP7rm/z/+Uvf/m+GS7YFpFFbVAgT4/1Wt63ATzXeeO8YnAyIfgyKifPDQUkPvOcOCpyG5EB93kWCTGuYtsC4nj5rMV/XXMjfoV1I6/zVaMtgW5iXUZJXBVrm8Zbfnxdixm4FI9ltjZVF0ILxxwwHjeet0h03Bon3PV5bnya53XDwgXs9xhTx/xUDG4NTzlTU2LM//qv//qmFUzPcztuCsU5dq4552NGxua8ZqwbD2rw9hG0ZD/w+OfzboY83i2/Pr442GPlrU3Ym4eb3j3e4vptfDxo5bx+u/zD150YuHFC/l3UaFbgM7i2UHHz44zdhphiY14z7zl3vbbPGj/Oba6Wpham9qflt/Y643zjD3HYY7iOWB1/N0fwFjzN2/pWeUSu10bZ+JAP5rppo55eTdV/F7fOOWc+ct4NqTXiHFvTPm6vvc1nznWc+shND7/neH2/HKyuWoPMJ/JdDlKfnKPGxjXGlrmWJ96u7/Hytdh94kP7OXOpPYE/gy+tKcbFNf68btNdn2T85QloxTxc9bxaKFfJkzfYq5bZT7hm+c7if9fB9V9xFf31fMdXvNtPcG49x+fVD1aeff3v1YfzbS9lvrUZbixd+/K85Q3N68qpN8PUverZ+JEvx+S1fOoVfe25xnz7ytvMA/N5eSrHlse3Dpl/zLE02HjRYzVcrZen3kPY51b/1HzRfxJLeW8Mv2PEZpiLajjLMCxuCpJNZomeZJpQBOSFFqA2MQROk35iaVNQ4WL2NHhe4zoXYNem2cK2abkYeY1NYpOwjMW41KwqPj63UZAzF4C1lmU+5xhE96Z5FYkKzQZ4YrARmR9LlObRMlJfv4q1OQnmLWQ1H+NsoVts57Ub/o5pDhjjmll5bbPvBorPVq6Lq3nHa+f9ZkC3TYQx+tvf/vbt5pEbXPP5dhMLDhkr8sM1q0DWmJ0Hj1WemYflTjmKNmvYXxX7WwGq93Aj4NZkmPv4UmN2bhaGy19bSMznnt/3xOSnFxivOVneSL4pQOfbzrMGNtvN400La07rmljAp/Faf8yBhzkvxebW2Nari0U9o96w1mltUNuoS9SyasMb6fLBmHWN9cRqwT7Da69pvTavP9UEY9Vrfs97a8Ox3eoIvngwXXlyTbavuu4Y9zXnzY/sAT1n4WoPLcbmTHEydxxrMWnj3HXdPPLGM9eyxU3XHfsQ19Uj4Xtv1pRPjGWOn5utvYEEzznO+Offc7514Frr64yJ87O8cq3ROSBPnNc+ql59e5qFMX3zo7qCX+4DmH/1FfUAdEaMYNdxP2mQMVbNAcvm+hPXvtKAa+iZkzqz9OtcGrvmYOm2XxqBq3nzyQOrfeuyvZ1zZo/3hrDrZr0+zjjtzcyP5qke5PHsw3ire6jGgA8zBu99HvitOH6v3hjXsZQ3xtF5slaJ61st/o//+I9f2Bx6Q4WRNGnL3DupHydeTfcqAJ/uZhQgEk7x73hdh5Pr9axvSAHH5PRdBmLxV+wFdxFvxXDm+mqDtswPvDEuvo2DZJ3fZoW43Ii5mNkUlul3LM7HlBqD+QL2zO1iV6HXxNqwlhNrnnOOjXKZtfNN7C6+NhcXDBuDc+SNs8dhbpvDee18oJVlCFxfIzL+vXHE+65rmYHNC8ycJ/JOvIdzFHHGW15RjrthMU9rZKzTY4KB1+ljNlwXYTdHZ86zyT9j/Nu//du3ZqmeZu5Za8b65oOLl8T1G+PVT0bAqHwxvsTpdTmPja1Fyh7NPGB8K37wEx3ZJ/Brb0DtDcUQHa3jfOaC5XhpgO1HePJZA7qBt8Rr317N11eeYi+8+ZMb/bUpYoxVtM3/xmcsWgOsa+vjrNtYOTf2Z167yb7lsdzg2jMXfui8+Pziy2fuCawj8wueWDvoBD13feX4p02Ex+/Nzvoo48J56871m/OsA7yXddz6KbD59O19PdLvi5fXVO7WG8rz4uvP26/45qY/a10rh+HMiZPrGIvPfHPHnF+ebK61pje/rRPFx/GUw96Mk8sz3pnDWKDf1qzWM64zPp6/mN60Zu7Dv3KvuLQPM65orfrrutoX1C/O+09POzCeY8Zj+tix/dJrOZiSl+UJtznct+BneJPHKeafznEeb71AMWzdsyeuOuD1uNYtXyUGuMBaXIc5Zt9jHc2LY3f/wH4I7+h89hC45bHdY3DcX1p6nVx/5vSj2qxjeU09zB7+vTafb4ZrhhDtgMNnTsBXx1wkbdIIg3GXCTsJTpwJUkPx4hFSi3uTyHjEwJheW42qJsoY3hibBLxuo1OReJ1e/zKeYnLeuwkzTl6LBV2DrgmSJxviisVGaVOsyS5TMC+Yx8XFZPU6aojOQQXofPm6xZ91rddcE4HDzr31UmEu/hVf58gm1m8b4YjNj7mZx1ie8+FIjc8FwbpdPHR8bU78WRsTc7L8NS42Y66BJ46bptQadtHwtT7unFQb5L88Ke+9Fo8N//l8NRrmdDW31uL89oblimsVg5uHeJ1duzlhrtlnub6bAebjXDTYprLYeZ5yi/flu3lQT/O5eCT/nnNdtInxfL6+xbEWXCe+F9G/39hoHfKa3LAZo+V5rYHGzryyR6CT3uB1bbj5nj3DvGwczvXydPvt8r/yf2np5sP1RvtBudR62rw4zvXZbR2t50uDXNvPuqnxxslabOxeW/3R+NXXGbN+2zFueTpjtzl2H7N8nDXihf7XnDd3jL9zbH92LL72xkH0bU8wjtXfre4YQ2uhsdlfmnd0aU/zOt1jcm690+/7upgxP31JY1156CZq8cp+397CvoJG2ADj0Vy/nja0/9xyYVxbh5rbG37GotxZXm6/+pQTa977juLiXHU91lbXZ43WQ1cNsO78uX1t1aB6YbVWXhiTjr24vLSxuNOYGdvHfeNsYbf2ROtmwW/6hLMZXo2bwTIINUneM+gJeN0xZgxEgmi8UM9T4i7ju5nnicWi81gtEiR0GUKLQWNYRmQSeGzWazKX2LfihrkTO8JtEbXhVtw2DBt7heY8Ne8lP6KzGZxjLvzNI2PWGLqWjmmhcq2N5xxbDTeFyrlYXLoVjQrYfG3TztrWWBayxVtTarFy7qtJ5w4dck4L1jKU5uBWWD+Z81orHOg3x12L+dRNwVrrOd/fzpvT9iVrfBk2GjV/mruli1uhW9haY8tb4OVtc7V8pD7WecsHc7ect96Mkc/r5sncqva4rptjxrbvN856Mrmw/4IHebYXGmt70tJqHwds7SvX4TLz+fGz1UB5LR77XOcnpuyDxOw8nGvPe+bjPWta+mZMb/SLofNu/dA8eAxrwjx1LroOeG3+VqfVtnl64nMOq1+vjbn5F4zrgWdtfYrsphVy6s0Ex3ojomvH34y5a7U/XzWA3C4OcTOs37LVp6wF58k1sxpZfmkdGOfWiK6jNcVr9jjWuP2R12vTDrfAyfy0NxLDyjE+5XPa5zH+6ovRYT3d3wzf6os9n9h5qs8aqF6WVy8Ptd9Zhx27ue3nHdtj1T987vKI6ndxz36wfGP52vq2f62z4zX/9Xs+/4r/t3Xby2843jTTuY/Wz7GzVuKx79sv0Bn1am38zmfHB/2Nq3WzNLTqhX1v4Wke2Iudx3qBOV8Pqz+5LrJu4li1BP6Cp/t26t63uvLnP//517H/729oFehlOudYNwEmjoNyciGGieACXPFWROdzN2dNXM83UUxQz2ngXATP+TeROKE0fiYMcWKajnvFCO5tzG1sJo5JvoymxcrXko8zF8TwGF6HiWPy89qForxhLTQnjsnNwW0DdBMbc3oMG07vthefNjPmkA3Z4ltFxRw/sWBWNxNgPH+7d5uvpoDwlz5q2N6ItAmrlsGCa/zXgs+5a9PQYkNMHrtFqibl4tSbZi2my1dslNZIj7N+9LU43A1F8bSJUmTwBppyY+K1cX7NGjwcH2N4/dZ5N56N0zxHD+bLwgbsPPZND47POcdX7Sv1p/rR8qd6netL10MeXbPKS/v9V5sO623Fesbqk06ugeZ+PfE0unCCa8jx8j5zy69dZ1gPeWCt9hN7ouuVtWiv8LqNpfnQ16spW7XGPYB51M3OjdOO2VzwXEvbzgsaJI/lOfXQvGms5MP6rReg+W5Y16aqMa9xyxnWccajj4Ffy3fNCfDo2r0u48t57fXWOczjc92rVZ/2nPaA1lZ52djNrdaO8sPrB0d7Sddl7FftZe5V3+h7ymlrEUzWY9LkxDcQu55+Zj2bW43T3vBJT70OH6QvvHnMwr3xGPf6TftOn0uPAj7Lb1wLGRuN+LpzrB7ma+uP9QbWb21Xl/Ygz/2ph7dmV4zFiz5iebjX5578tm9ZvKl2WdPNF9AofTHnE+f5lw25e1B/zhhg7lqBFtt/uc77el63tnP+b2r7H//4x18gCxOZRDauZWq+hnG66WjhK4ktyi7chrIKY2P6VFRrcI6jm4c++rxMxHO5qLSppUjWfEw+cG7zVtOxsBeOYNTn7X2d72IS65kf8pU4qym65YV8tMhxPjg7Bo9PnDVMX9+cs+Yztr9JsejJD8dsrOa7m4qbGLt2Y10DLGf9fhmKOVLzZmzGsHkvc+Zzx0ue+fdc529wl2nYUNC7c1YeOj9eY9dm/jsH6PT8202hzdAFqqbHvOQTzLq+23uvD2MvT124brG2uJnX9l1jth4ls6fAA6+5BYB4zJHivdZjXvj82ybMY6B589b5YzyvZXHYGrnpnjjNXdeOepb5VQ8t94xra9dNk3DWfLrpotppXpizG2b4vp564jPzbXm0eWI/caz2sNYf87S5A5uFb/uEswb/ZXnyCW9dj4xPx7YXGvt6pLG0b5A3N2Pw2HOtvN82YPUae+bSA5i29tfTPE45e1uvm+WVn09ac86cd3uwMXcOHd8n31xP+ljzXHvrTxxXOcxn51pvHsHZfrXqbv21PHSPc85lnvaSxtja4hoa+3qW+VD93Dyj3lIumgOMsZ7acf7cMxzNLp7WF9a8xpjz/QXB+dzYESt6tYZbmxb3br5uX/Q53hgZp/roJ875XHutfdS1lHWcc9lztG6ASeetV5pb9nbXdPtE+WU/bwyNn3PXfq09Wz3PnuR8Wyd4b+tCeW8OE2N7zvKO2Mkxuv3pbIYhWQnszUTNzcC3CWFwJ9oEaBGtkBi7xaBkcLwl+CIl15+/dnqI76aiDVqLiMm14rWBm0gtmDWrYlHhWVDM+2ltzOfc3ZoTC9Dib1Nx5mW8Eg5B3oRULlSMXQuFwdwxZo6tc94aDc9ZTmG05NfrtGiIx/H5GjTg+MBmbW6aS/OLXJhnHfdTjrjeRbZrOfG6eK9vaa1x5wmMyjXrsQ2ANV2jXSZ/K+KNiSaBQuqxq9NyxwZvf/OYxm3loL6z8mqNLJ3Vx8rr6pc4yFmbmV7vtZE7YnK8rNsYm/ec6/wvT3I9sP+ZA+jOXG/R6jjVpv2rsZd/1r39YGnMfnNerz/kU/05ts5db7DnlD/nvc/vWI79xgvn32upHozJzUsXl24efIvNcbouuRlrnazWunFZMbCern/VheUF5Vu9pHnzetuo33TDvF9tKM71rp3VUfPqNRc7x90NHHGuemKvWh696oPHs0+1/1sex3j2KLgDHtZD+9YVz82fV21oPTBWPd9z2XtOTOf/bPKI39wyr/Awjq0+4ubn9en2aPU28mnvPfEt7nps1kKs5KB9/61u+CcH5xq+iPCXCNaDa8LyZ+Pn2mnuWR+3WlC/MC6LH563flV9rLHKr25GlxbN32qc9z7H+5ZVmznW3LWWfNInfG/NZWzr8pYrctJ421usNVsz5vzaxzoP5fmJ4TdPC/3pT3/6vhk2eCbQJzFiUsssDI4/JxEGosWhJEdoCxw35Rb3ivucS/N4e2zKJCuAfOYCa1LUECoSGz2J8loXsdfaXRwssuJ45oM8S1id2+e4EN1E+clAEEJF3xw6fsYzF1swbHRg4290WzCdnxsGFq1ziDFbvB3D5lD8atDEzni855sSHycO9MK5HcP41aD4zHxhTV2nz+U1uTvxeW3nWvS7TLycdc7a2FkjyyS9bq+debt56KZpectqHFgzJmlf8Xr81EjNvrz1mDfvsk7Qa3PDe+do8dTn1Zccm8dxXo1ldWYMrPtyluvWY37M6ydD+oin44Rn5rg/N5eM7zluXZZjjvnWQBRrsIE7PIXCWKvhJQb/ZtWcsC6bH/tYtbfes47mDb37ZyTmmWtZPdvxGc/yup5ST+I92HmjwV+m95jNd3PrNbIWN0Pm/qrhnssbbdbvR509t3lk/2u8i3v2LnLrHDcO+yo5WrXAT7+c8ZbuOY5uVx/itXXN1cKtri3+3Ljb+Rzjwoqxly/Zt1pfjLHjc20nlp7r9+uz5anGv/mwDni96uHi04rdcZsbt356+eBtA/IVj8grXm5On3nor4/3nXM7T2tN+xrW6zpXH/FnvO63zTf9Lj5ZZzdOOA9rDf2ZhPnq1zeucXzV2ObPGBUL3i8t24fhqDVt/2rMjntpyH5rnzXe9eR6Ad5qbVgTPFXEda4nzdsZg782XoxY27d/zx/Q6l0sLrBh1rRtjhQjC9+fO7nnte8UkXAXsjP/GdOPvJ5jPmc9ZtumuOADmE2Dcd34WpQ2O79ejYWbChOQNbIuC/p8RmJdNLw5ch6c9IqlhHLh8/qcJ5pGYwUm4HTOIR7IT6yeo3muidk8wco84XPnvU3AMoplooh58crHPhXEVbha3NoQsQY34+Sd/Lj5tuncmvLFwZqFuQ9HWhDLr+bHZsgYLnDOuWNaWvfY5qzH6+Pl55qlefCzcXl+r7MF2QXBcZzXFOmFr7Go963fBJJveylzkBuvgzFW0/0bg/7VL5cfNS/ObRspjwdWfVrBBY+12weqmVv+XTtu/93b9dt+c8g5Y53V8fJS1wwX0WqR2NHyWbtz5PWfc8ovN1vL51tflsc5R+ai/YX11N8Y3zGbo2s+MLV/sk7XLR9rE7U0Yf+y5u15jYf3y1+bG38rhV7tuTcMqEurJrGOnsPc+FBvlrd/WF7jMYwlNbw/v7Lu7OHGwfH6fDju2oxm+b1641k6YjPdppHayJjVaP0YPOCz417cqKdYE+4zznmc6/XAA/PUfcXSievzp97F87nusUZ+Fww21aixK//d/3J9Pcd6do/SPg5euZY5XvcJaLX+Cq/xQfBmbK/N5xIzfwTMPmJvdc7MX2N0XlMXOMd9L58XV9c916RVM5fHm3PndXNj/z/XmzOdw/oF6/LNPrx8yJhXM9Wy81jfXlothvav89o9gTnUmFuT62HWtfXimsBajJn51zkc28mR9dm+2f0FuPgpOvJIjr7He74ZNqEswgV2Rbre+06lF0hxbxE0ITtnBVZCu2jYFC0MhOljNVUXWI9TPIqVi21FXwNfhdmYuImyOViEnr+mV9P1uV5fMa4oicPYn5z+4Q9/+GYGfEvYtXv+vq6xtQErMY2lc7CKok2jZl0eIFz/27ksLvO3ZlS8wZHjKx9wsdiRb3ACD4qlj5cDHmsZkXnF/BSVdb7XsThbTHs+pudcnHH+9V//9dt/47dGSyzlDIWn55e/9Y/mAa6Zg2uuVZw4ViOvWTtfLdD2H67rv16Ti8snTnGNzb3YkINy10W9Hse5qyE0f85rf6tbbd38yPlw7jr28gCfD2++8grHQR7PMXtQfd1NyY0/jNtNUutAuWLsiYebIsxVfdrjzMmbx7cWskEpZsXf+LAue4B/11bd3bzZPF35dkNUr/JneKHx9Y0J+xIYW2c3D11+xlrM6fpR128dWXf18tWnOAZv6Dr/V97nGJjXHm9vcV5dZ87xv/71r982Bo6FGJffel5w8prsKe0FnCP73dlk0R/5pmF9pZjcfMu6Wdq/ea3rD/hZp8bF+FrD7lvJC+v4tJ5+Vs8xl3jt9ePR3mg6L978Lf+1v3TjYv7UY5cnn3yenygWo3Lfelkcdb/AWK1z1qr91lqw13ylK/teeW3cOs6qBQsra6Z9SvuB6q91t7WCGIxRxyz3z+erd3A+uiFtzQKXNa/rkPEz35pD16PbjRfPeV4To788bU0Bi2/fDNeAGLBJq/BMxBLkBHH+f4Iw6fqtihNnk2gMBe+TqZecgGrDXsbX5r1r8vrbtDCnxWATbUxuENZjFcbF4neyayLfk/r3b5NsAstwHcP5nMfVKIwuUtxZsRDJVze2ywBMcsd9M9GKtdfbPG5Fd+WvTcrKabmBkFzQPL955XMYZzWJxvac1+ua22VW6xgb+TZAHHdubq+NieN0DqwVxuFc5jrnsK5zzBohds9VE68xlnteP+ee+U6+TtHlfOenmnTsN6N3MUEbi4/EYw9YXmpud/1rTcalRZmx/O/Sg7EvrvVxcmXPZUw83X7WjQPc8PFyhBjOOfadxu5m3JsZn2ffcw6a28W5+rI51jwuPjZ/ze2n8RzP8lDzsfnDe13bvPb6Z/VqzBhr+UG1002JMXG8nr919zZPm1P7p69p7XWeuWZtouFzvferdVfXy0/M9fJx6WN5xPJd87wbuOLaec+1biCtZ8aypszV+lu9mbHr+fa71ku4ujRTPBif2vupx6hnLM2tc1pPXBvsd7fj1VtrrvnG+m6xVa/l5PJs86q+3Os7L7EvLXCudeWnuHojYPHW3Fx12/H1en/GONVz81l+Ljw9z+rJzEGv3d7pOmvvXZyu7pc+ycP57NPPilYvs3Jc3a54P+nvhoH1bmys6d/jGYvXn/jhWI33uab9hXm7evXF69/cpPJm+EzmO/1uFAjkXNwA186fa9sQl+jeZJUsFkDFVbI76V60E0TRd2yryXCyTdZVEEoM5nDzX8x6jcet6fnOBmsnJ3EAACAASURBVGM6JufIBt7HIFusfS4F0Zj6cdXiVmE4b0sc3ogZb2IAn85Z4SyeVbzg5ybaxcyfwxOMHjOyAfP40TnWx3q9afBazFXOsQ7AE6zI5/nXTQrj9L8N5/OqnzPPuovuonfmtZ7RGdf9xiB+XTcYL56Q+xZm8OIaNwrEYr6ZY8RX8yoflo68NnAiBs732okL3BafHK8N2fGYYz5uHuKt9SpfSzxoZvkJ+uv8LSrW4vK05nXhu/QEl92grpz6kVBrzPw6c/KkyTm/PCVG8LDXdIPn9dvfuGY15xRVcwM9uuAuDZx4/Z9P8sYDT7P+PW55Zo90o1ZulBeMs3JnTXnT47lbR+1FrN/etbzIOjMP6mf1iHoH+fGaW99ar70Wc6Rjnc/sQa4lzr09h9f2D47Z45f2wY4cEKffl3Mes95nH6gmWUt1tfzO+jEfl4/XXx1f9UVM5mOfEDQG+HT5VwzOk0T4QvVjH3XNsC8tXdy8cPGgc5xzqBWO1ZqtBtb5zQ3vWy/dAzuWxgr+1qxz4l7FPOnN1a6J9bqurnrlvmPxpLq55d01y6/t9Wsja++vtu3L9je/Zi7zxXWjGy/XtvKyuqnfts86T2Gc/50n5xjL+bQH+rhfew73MubPzfPMk096BCPn0jyEI+eLiP5MgzW0t2x8rKP7lTWnc+4+C846v64b8NP/fpv3559//nUN//eVuAnh9wbIJmZxVrRrM9LJF4k8phewjMrG62Jv4Gt8NSoXyAqB921OSpglJMd2Pvcz68RgYlRs55rbXfgKxeZEbC3W5KPEX42XYzfhOM4xOOLj5cr5jN/X3Aq857vlueI457XoGQfHXSMuJ2owCyuakYra57qQIUjH0dygJXLFb8fXprtrW3n5ZJTVmgsNcbAWmyaflc/G1LquD/j65tlcOWP0Bo5jJH4a3vLWWinO5M769njOrYtuzzeGN09oDhyLuQ1/e/7iavVu/3CM/8/cx2PM1bbz43nqrfZiX2P/vHG0OLpxOtec9/zusZtHNx3wAX00JvJjfRMTHmS9rgLLGPDYd+vNI3uZOe8cN/f2Xm9+m0OvozpvI2iNmMfM7Vz1Zp/jaY6MjXV5q+G3+sJa+pimMbvFXa66phkjMDgxcGPFazvXOY98BtfKmxv+N23eaiQ56A3Leqmxh6cca5NHPuuNrktwy3iBMU/NFB97sb2xsfY65iiX0PWJZW0U64X2tPVIL35pD/acrr2svzcHukbnzfzlPPtUx7LH3GJaujZe1DzWu/xr1aBzzHWqvk3O6tOs1z8tuGFyzv2kJ2O/5jcm7ivI4w3PYsbYazOMBswlbsC0PoM7fPQTq77ePeXShMcB39Yz16V6lnurYuC5+exWQ1o/7MtrM+w6yGvibx20lrqvYuzV54Fja2a9oXW7mrDnwPUeW2NYk15bc3Cb/9tj0jYuSFyye8BlQv7cxtIiCfAV/tqUOUmYuYW+xjIpauTeUJFMCiKkuxHEIvW5N7NqbMswWiRKMI/hYlHBWjBrHRUUBDeWXQdzGzPOXwXQxrEMtuRkLIutZK4ALOLiu5pyF7tlssXttj5Ml/MpEuf8PuL+ezd0Xf8Zm7FWs49enHtrCIGXm7y3wTVXix/Ou3GskVRj1l9N0Pkz1ja8pTN7S4tRees73TcPM3cafwtjYz6fNwfcFHITuvRUXdy8w3yzJup9Szu3+MF45c/XNC833zW2y5tYAxxtQVq4m8OM381wfbRcZp080eE465v2jFtzVj1ZF9QO8g+OqxEzjh6T46511jq+2Vi9Fvux5ylf7BfWfPVtLPrZGqO5vK1/+UGbOvOduVdd9JqXjxMnvgouxOC+pD1Dc16/IMbeBGkezNXG27rhNVjXt7VZT+sc15P6YHVAg951WsOtNcbRHmm+3PyuPKg3WAseGy/whsJx2bvQ5NLVbZ1ojXj+8z//89vfSVlehfbNM6/9k7/hUda5ed/+jPOb587nMZqT5gUO3LjN+uhFlt/b2+3dzUl9aGlw1a3lZYx186hP3mU+t09jfufNMXlNyzv6eTm+xiWvYLf8xHE1Bys+14lPNdfx1l8Xj1Y/aO7cYnPu/bo10B68xjJnls+C4dJR/aR7vu9z//nPf/51nm8/G/7N7xYhYjdDnOcitkzTSXHS+i0hd3LOV+vnf+fr9Sa5G50FnBPf1yaiC9TN7G06y3B8d6Qiqhi/KnIle4XWz8/4/s90eD2c25xVZAjhEyFvhHNubIBg2TEpXKtxN4ec0+b/Ztg+zw2Yz4fHxHcTfpsH58G/GeaRrTYsXN/HJmt0bhCM8VmLN3K/1xxqssSBTlfjASbm9jI2X0uuPH65RzNRvVZzNbszt3+eUc44F9Vy9dmNKnOtWMmN8Whsfu/12WB98+J2Q6sY2LRXwfPG2l7sIrY8z5psMVxcWIWHOVhjN4rmpr3Q3G6elk/d1r10TSz9VuMT18yN5fV8fsa4NUesb3HYd8DRm3Vc7fcnSOAKbt6U2Efruc7PalK41mtaGwjy2L+qfss3ObX3rf7A3F66Mzfgto/Za5ZHoXE2PKwX/zSe53pryTXS+JuLxLJia11ctQqfOJ/ReHHdmRNOkUdjWN3f/Kh+XZyaw/qG19vHmeHtqi1g6zjNLbjR2m4vWloCJ3PLvmcfJwZj8Ekj9SVj0W/i8QnyRA7NOXDxseqLczweY8EPMClWS3/luutP/aOctG6Nmf2vXgQHXNv8s5Dy0nVg1eTlr+Wwtek1MFd7POO41myfrD7srx7HuFb/y8sWr+0fq+Zaezc/cez101XL7CUen3PPv9bmLe7qaGmssbnOOVbzzpoBbzRjPfPZquv10uJIHIzRfK09KZr8Fh+bYcTGhDYMm3uNrIt3ompsTMyjTDaMdSffJmbDqDic8PO6X9OvGCsOiE/xXAmHUE1exV/DsZGXOOtaCxWMiMdrNRkqQMh+/u1vFbmujd4SYAuJGzrHskzW5kZxcR5Xk1JTu4nRpmWeFa9+U7iMxFgtztlElqBcvDB9b+DMVxtAzdwG1dfGr/xzTOZxx682yjNjtwy42K7cGD8+Bx+/t9+0+SVH3vjY6BqbC4HXvIoZzQ+PC9b8qymPZ9ytoZVr+6ebTc61DjonN19u+TB2cGuda9yJHS73t2JrU2MuWcvntR/9NBb2dDcvXqP1Zl/De9sgsEbrzHzA4+BXbyqZp4sf3YCcmFZTTnzFn/GNCTl3LH6EjzHOXMW+HtP128PKI9fnblKqV7jomgQ+nsNeVL7d/JxxmANM/d68aT6bp1ttshcs3phr4EpurRmvkboIr4j95JL1GltvqJbndSPVuovOzpq50f1pg+RYrUswM1bOOfzksVxzsOOAjTXsnHYu89i4nuu9ETJ/7JHmouttz7ePwFHO59xucM2Beo+xZzzP2f4BPO0Z53x7Nte3oTcuriXmbTHx2uznxN0eivg8JrXu5gfmE69X3g83z2+4/Zm9w+v1XF6T8+fNtWtodcx71m+/bL9x3q++dvlHvdf5Jx72KqyT+O2PztG5zjkgZtdfc8reUA/szdP6pb2vuqBW2c95zRc6Xssnf12eZtw9Nxx3HapH4zvmcPlmna5aUC8+53DscJQ4/GTZjVfg8W0zTFAFdJkSZDORbLirCC7gesyichyODaItg2zxYHwnhbE8F6RmDTaygsdnFSDFkvhcbG2AJY3JWENqI1tMbmOtYlEs/N65u41ZYnaOYkgBtAhKaJsDQnR+jUcFVhMr/yo+X+/NaA3AgnRuENrilLl4rl9/OAB+mH82dLi75ncc/IfDbbjLiFjXMriazuIVuQK3+sMy+8Ud57DYObZzHg2T53aBdLPUu8wuTGvN5QcFjv/MQ3nqMZzfm1eUq1xvryQGGlHnyB6xjL8+cct589SGzb5lv+z8az0+p/G4WbHW4ClFHU/zN3jWfn3Vftu8Oqf2acZow1a8P3lK/e6Gh8e0npd3tZa6EYBX5xw3fMV5+XZr4c3bl/5uOf3kCW54F4a91nzua2v6to6Fff2StbmGt3afuJyj+g/zr9ydc/GMpV/WYd2DzWry7DfOcX2sjfTNJ5aGXOfAZfUUXW9xoFeqJ968BV73Zls9y9yxr8IRaq5vStkPGtcZzzeprK9uzBbvud4cgjO9eUK85qyxdX6ru1Wrbt5hrZ3rfLPNcTY+1+fWIG++nMNqeXlq66j9GqysAXux8+98c8O7fPAaWtd8Lrltr2H9rfx90j+55BzPB+/sZc4LnHDvsrBtvOd9+z/HUV7WQ5wbbgY4F+WSPbO+UC/2mo13c+oYil3zW+4wx+pL7AH1eNdqxvDTDMXJ6/a13+L74x//+G0z3IUZkCbOhvnVdTUGk3CZ0gLJ87XIeUEQlILF+zXPV+T6DSB/f1NMlukh3BaZbn4am0VkoZnQNgjWZDyM7S1HywDX5r3xmNx9bRxapJpP37VbhYJv9WvGXi/z2SxqODbi5mKJnTEb7+LUEhjze6NmLjhmb/p73GJtPimI53pzHF7cbqAYZ/D1em9cLxbV0eKYsS431yNpZ0xz0ncNbYxuOFeT6OLj9cJHYjnX+tt7+4A1SsE+/7bRsV+WS+WRPz+v2YBzfGndxawFslwGP7jiu8krr47vtiHudW4mW3Rb9O0NzUk9i7V5/OX1jge8zIflR+C0Nio3j+rGhXHdQNaHVr2yZ9uXukHxtdZKN231m9Xc2yt4vTYkntNY1kOMaX26+DV2x1I9l+8ey7peOHtc18L6gTXiGlEtnVjwQ2t84YsPuK5Yw8baY62muL3H0nT92X1O8TWGN/1V067v1Zfzab0vHXCtuQ2u3YQsb6x+bs225yH21rJzDnMu36xGqit/Xp7Cx+bFeDuvxs35dV2hP+hGxXF9qi+tV4ztuY3JeV3fdMzWeT2ovsy4cK8113noelo/Pbb15U2QX9fDHEPzs/qC8t0evWpAexqf3/xUV/7c+V6aW/5k7JZPrLWveur5up7y5ca5VfvpIZwT9xXlBbqyns64xZ336ymP8smcqf+ttVgnv4nPvxkmWRi/C44n6QJtVJwHCd3oungwtkXn+YjBILVweuNUUzrn9lE+rrewfN0yxxKQtdf42jBblLfG7YYj17ZZXHdImhcSXTxsOCu2itZ5dC6+MhI3H0sIcKzFpYLkczdTS7SIq4WRx3n4Axisp+ussRo/cs9jRhZyDfzkCs4VI5vDpyIJNi0wNw6yJvO6c3k9znsNkbUxlu+ufdUEtbhZp0tfYN6bGauQ2BN6o6HrMWesz8bvYlZP4DPjY86c1/52yPx03qsf851ixabXTWPNu3y55fBW9M3vaopHMq1TY9MCtfRnrtbfF8d8PjH7cXh4yGf2cWvOebNuqj3+QrsxNzdar1obmlM3GsYHLi/Mlucwbr/tsQ6bC/C0bhbGXZN94ryGsz6vfDefbnmvZ9xqYO/U1x+8TvyqY3Uur2nVLq/tVkPQsn0dLrlmm9fkrRzqGvicuuQ57DGu8dYn8/gpCnvhJ63Z89H24g7n8VlrWtdqD7vd2GytKnfgn/FbWLbvI5/edJ9z/Oi3fZTzmY/6bD+0llsHqiv7rvNkPzMnuX75oz3F3rW8urWHcbtZZUzXf8fsPhy8fePBnmB9wtvlvdVd1+J1Lp67Lrv2O776pNdpHbVu+H31u7hXz/S6jfnSaP3VuV8eaS42R14TOamGD+epa+UffLfvWAvM7ZsV1lR94qaDM2Y5WG5WJ47DXtLX9i/WAwbu8+s1iw/2sO418Y/zBcW3enO+Ga7xnA/aeNZ8TQCEtgr5CdiPyXXhFSmC8iIsqr622dZMKlYW34aFmHx9TdxiPp+tDYILeAvLLc7becsoPMYn46HIW+BuSCxWFwQXE9ZbMUDU8y95JRZfUwFafOdaz1uReA7zwN/oLT6uQuCmbjUJjWMJ+By7mYv5WHGaT+sbu8aD8C1qxlyFx8duGiknrTdzz+ZWA3LxuOXG+ahJutA5zlvBQl9c16LAZpS1sEbH1lwURxt3edO8GGe0RexrbdZRNductTB7PK/fRaBe5KbGeWAdxgJOuoh6LatQ4+Hn3/WIM2OhY8+7fGcVQuIilvJxFT7rxBse+zn6b2z2HGPi/Jwx/fsqY0t88Pn8tyJPg0I+jZlrWgvymeP8nycG7KnmrPNvvtsfm1N7mTnteOAzx+xZXlPrYWM7788NSPPZeQAv5uk3ssRX7ZgX5Mw3o+qrzL9+b8dYbvxpKs2PTx5nHBxb8XHtrZ+Ci2vT4q/xK0fB/+bNzXd1BYdcl1uHPYfPw59vm8+Fi/V7i921AU9eTzd0za3BrKOeYW5bh+5blja8zvLxlnfGsTd67HWd43Zfgu8YN6+F9bvWN5erN6pWy/v29czj/tnH7AnmXzdbvHcd83pWXO1vjN/hiP/wrnu1eqI5YUwYrxi7NsL78qvxrp7LddPYOE9rX9I8M7a9w3XwvGazTOzVgbnP+J/2RIzvdTsfjdE1l/NcV81nY1eP4LPuHagljFOttMae83xTnDw2ju9/QMtCqDE3+bci4OBMLgNyMx4X9QJYoi5RLqPrvBUUzQ4EI+ktyJ7f2Dh5y7BsiCSwJGpMxsHmYiNd55RU5xwarf61UAvQpnJerw0nY3Wza6P/hOHK/1p319tznGOLq2ZQLtmcyG3XTX7ghM3VuatOuklu09CGoWuqUZ3xEXc15Ca4xbTjVEPOnTGoGdr81w0Rx+8YyIfxsU/civcZb93tc/Ewhn0apAW4uNgr2tSw8bNO1zoWDzlWo77dbFj5cj7dGBQT67Xcdrz9xhpd3DymuVy/fXJz4PHgqbXHuS7Yt99T2S/gRhsRjw0v6yUumAfD+lc5an6u4rtqX4tr/dNe1BtBjtfrtF+fOY9H+8aBzzVvza+bjzuv5sfyvHpqteDGwTF1jlULfY6bt+a51xKzb8zYS9xsLU/kXPs+66rOXBs7Rzl38xbX/qU5xqFeLi9sPes4zgt5d/11npmvvnqua23hXDCtn9lfHZOxtSfhC8Rmnvv18qTywJxBt9anG3hrv/jaa8685k9z0xj8vtqz/qoj4l21AxzKSfBljY116bqefKvJnrN1uRur5tl6tL+CK7Xa+fX6z/H1O07msX583dJf/cz+3znNd2tmeZc/rxbP+67R/DefWGf1S2y3p9uax3q7vcN4rXrDXOaka/Lq/7p++mCOMxZ4n3W43zCm9UnHYT2tNfP58vhe27XXL1xn/BmvO9dPf/rTn36N9Zd/MIAmg183mJs4az4VqBN7E8QC14Z3PrfZu+mySa65GXsVpRr7SljPsaEWaIvX5PHxNSf56Jprrp8KjPN6M4CaBHH18SwbqElWDD81g5i78fL1i2s3YZWjxr3C9qauRdzj+Lw28eaUDaJNno3GxQ5jbgNTTdXs4d+nIt2Gg3Nr6jcuF2Mb8eLHp2LefPo9zQRjYrjgZGxuMTCGv1lq4TBX0RH8/9TEVVufDN7jeQ643W80inH5ZE86Y7T4+vPm0fnweWut/rwxuGBWX22mWKe9C965oab5xseqlxvmywvIa2Mxtm7Q/O1gGwB70fJfH2McYir/F8fLCXtm/ZNz7YvNcXNjzTguc7+ef+Nca0g93fX6Uw9g3ylWbVTqa7drPZ/92frrWPU9x78aqNYj8rFu2Dgv5a6vc6we3zXhVrvLA8/ZG2jw2E24N7zFwnqsxxIb85mXzMNGrVq0Xorb8ojFMdeabsrr8edzvu0BL9bqTevykRv3qrmly8a9/Kvn3GIwLqxv8caeXe/z/Ob5OU4enI9yrnXpvPfTKfRBN0+wDulve8OCtYHDise570aonmb/XNiYv82puVFOVSv2MH/7XE9yX3N7AhD9eC3Gvlqrf5733u+Y6+UXfRXHuy5zzfg5xx7fuQHP7vHMw9UrOw+3GuLj5fLSWfGrz5uHrWG8/01e2Az7IINYrAbWiSu5VtNB0BixwV1i9BjEgEAc27m2G19Is8z0HIOs5zrPXRM478+3g/5PPnUdmHDXQ+PX2D3fjUwuMi5OFm7F7gJfswQPzNFCIB81fRPvK5E6FhPsjO18N37GrTCKkZsoz2WBex7nCH4s8y1vjTWfOcY2CqzP3wzbxF0AWoDQmnPSnDL3Opf1ONfm+23ujtmi5TEogsUOrMtf56N8Ik4XjZrb4kGLoI24vPDauM43NDw+uvWGtT7kwtDPwMkGv7j5ydA9vrFYOTWP7TUtgmsNxcWYWgPwu5oBq8bVuVgD2Lh4r3PNkT7WxrrgGO+tI/u35yQP5Hthgu7aTNdH7eP1i+XHzXf52/rXGwOrZrnu9nzW6MZl1RW8yt+C+trywOPddG3O2o/Au4/Hez7rrxpyfa/GiZPcM45xNkeqMfcQ5Mo5ruarczhNjB3v5uGM69pk/rIOrvfPylZ/U8zIBZoyz6oh+8GqS859Pbp9wdL4OfZVfaqnfFpPNXTz1HqhMW0NJW7W09qzPK96sd+1N/i0nhumKwY2YI63vlbte+5isGoL2JA3+Lbiaf75CUn9wvjZU5kLbzg/qzg/D3Fcq446t13fed8b49Swelf9wGt0/XOueV3/578aco7bp6xB6gycdeyde/UAnsO6Nb7Wg7XiGxPMe3TZWnvrJ8CuuXF+vG48x/xkDI+1/Jm1+bPyb8VpXN1b2pfBhGPrvO9rPJvhFjaS6CAZtL8TZSA3B95kOYlfGQFzeJFtxg2w53bR6KOrBtZz2AyJv4JZMWNOGMgiMkV2CdOJdXJcLEvyNhzG2OtoPtZ1FaWL/iKmxeS1tllZRn3G5g/1lGfGpuZgAZV75hrrtVm5CNSMmRPzs7iNC4+BLFGyDpsP13I+mDofvq6mvubxtTZoX8v62qAZI69xaYE8+hpz23qsERsDOL94Yc43tlsOjJd1ufLbjYLjNO/sH2BHY+qbAy1qNurqnXOJ0ZuzNr3ljt97DfYzj7/W4oLVItb31vpNv81Hm1vGXDjYl248WNe5aJG7Nc+5lnHtl+aXc9UYzNdqzuNZE/Y/+3K1xLrs6cTLmlY8babqhcZrvS7vqufly+Vza2+9DXzhojEp/89n5RmYtJ7b15bHOU77kP31ltPlvfae+pobOtawcrPwtD/Vi3qDgqbUtcJjOhce1zcKzCt7hTE0Dz7hvjzJPK8fFO/qsPgUc2vVPu1afY6vb8I818KMsVfdN5b10YXVWsdNi/YsY8e4tz7WnuHaVG9aG76b1zufvK7eV8044/lGSv3thsdtrNvx8qkxLv8zfs1j47Qe6r/m3qpDixfGBMz7uDNzkns/qYE/ns/WN8fg0blvWmZN60YXmN96OuuCWD1Oj9UHitn53H1TNbnwri/bdxfnfD46M2eIkVjM9XKWfsxc/547fzNs8NvM+7Pz+mxw/LtKF79PxfsG7hJABeyCvJJeESwjaCIgIkB+ImabQpv8Mvyb0XWOJq/Y1ySJdX2zZRyZvwbndZhcn0i0Csmay83Smd+/MSle63obuXNVonss7oJVKDQdnRf83bSu9XUti9du2L2exZVzfYui10tcbhDMTxfcbrKIo5soa8CxupB2M7hiIhfedC/jaiNn7np9Nsk2jy3yZx4XF19bPdunqv9P+BNbG1fn/NZMOddr/lsOqjfPZUxcrFp06w3N3c3PzvFyhQaUNbTI3TAqrxyjP7MfWpPmrnPkOFzcWxecl2q2+lwaJpbVuOIh9hbW95V/OBfEyDVdQ5uUW5yrJrZefLp25aOcWY0ddbsa9lytKx7X62YNXktz2HnaN6x1dNzltcxjzFqHFsbmbv15bXQY0/5UL1ycPvP4iZbmxt7o9d423F/x3zgsf3PdJQfLI6uPpe9zfTV2iw8dF7PFv9YA1tE8Fcv6b99X+81l33c+a6Y17avNsfn+ezRrn69vGsvi3TV8Vf+Yx5op/sb5tg5zqfXxtpEr91s3WgtbC+DkqtfWq/cyS8eLR/Z317DmrmOvWrnWXy+tx5t7n7hzy5XHu431SS/2DmO2PGXxuT2g41m+Xr5zjnPbPSn+s879htn5a9IEjPFBmhL+nOddPJMt02EsN1xelM3TyevcNeBueH1tm7uVeCdqCbpxfWoU3KR6LBPAggQTx+zrmAtc1x++cuNGrGsOk8UF5LbmZUglk3Pj8xfpwJ5vWG1Ut8Zv5abkBjtiWWJzIbbIzvHzvn9k5xPnbFZtOltkbBbG3zF2DNZ8YuJPvJNXYvcjLzczLQ7rfWPyJtjaX9h6bfYAGz/X+eZE47We7DvL3Gt4bM56I8DXkq9u5Jyrcr24tGFoobCvFLdygGu7cWJOzoeXLfAevz5pLtdHyqEVs/XmXJzjh4+3MVYxK2aMZx4SrxtiNOnrywuP5dxZ5/V6674+3cJbv/Z857WfbPG54LfWWp6fc/pYYf2043h8+GIecQyNmQ/1/G5UjbfxqE+3Xjg38MNxrBpsnhkXa6UeSUz2e+e74zSHburPWPaFaqocJFesr/EXo87VDUX5y/veIPC41SPr9TdSvt75tm6XVlcNXdxz7m8NOteZg47dj8uf4645bDZbf1t/2i9Y6zc91ieoWed4bzZ0Y8q157j/83Otl+Ws619zQK7A4LYZri7JAfGbI/Vv15TFXXhPDKvu3c4hXvcvzoN96RznfTFcns2ayPPyEPPTdcRrsR81//VKY+VewX8rBx8oPzle3+351RTxMYc92fHe6rK54XXXF8mLucOxPm3hc72fsye277DXtIb1OuK8eRsY1MsWT86xE789kPnAz/G4XzS3jAtjflvj+e8MA0KT5IAsXpOBxsnG2c8tMAcNyIjHxukm2nFgSDYiN1eM5c9bKPoYtc37vDYeTYpN1eT0ca5xk1HjMcEsYo5TKJijTYnzgeHUDIwBa+4fhnJD4iJg0jVWzmsTZRNz89FHfIzFIvEyLpuUjey8Nlbwkfn724mKhbX5d1rnGhvu+YyiCF7myv2LiAAAIABJREFUp5sLGxy8v81Z/nDzwz9FqFl5TIwA7jWmW+Eknn6jztj8i9bMZ8aEc7dvbJ1Xa8M8Pk+WeA7z73ac+R17/YH3aJmxmLua8npXDMXca4N/1TrnuLBxrnNqbqDX6tmcOvOAGxxdjxMyvz2AeZvPNjLnc98waiPmNbvgr7VU39W+8elY59zb44GuHcanOTcXFu71mmLUWmbNErtzbz91I1AeWJvEgH87zvq+5zfvjbOvXx7AdeTVHukasjRY7sOV6rE48Pc3WquNt9dqjdY/l9Y8zqfze561YFxYj+sYXHCPwLF6vW9k3/6ozlq765z92HpGf9b9Odf1l5vQJ8fk2fiC4TlGfItbreneDFULaJLfOoInvQQ872aH9+U/a+Zz1uRxiae1z55mHZob57VjqQ75vGPbU9AINw/B1TpxLBxfPLQXuVaB6/LaYuQxOL/48r79G1xG082T+Qimxszads74S/mO41x3e6IPvBzn4RTnWwvlbOsJ8Tkf7p3rr/XR9vXNERsuey51Gbys03P++dIDvng+dGLc6xGMecth+e14wdw1kjwSc/sF42v+FTfn1jGTy17L+faf8q17rWJ8xrQnmIvgYA0fHtLHgz+++e3av/zlL7+O+X9/TZr/rY1oSefN0jLIVZwsIAeL2JcZmfg2GuKxqTsOkwxAbEQrySZSC8gSnWOriLpWi3TF0XjOOZhIjdFz2ejdQJBT8LHxFScXUoqn421R9nsbdTG3YIyVSV2u1QiXiZkv53M3w+YVfDJ+jgOB+nOKW417xW++MkY3Ll7fMhOwaKFfY1fsNX5zofGAE/8t1OJOHOYGY9i4WB9r8XsMdd19rH6sNeJ2kVqm7DmX7qvB4rX0avz7n1m5caBaru7M+zZb5qevK8+5IbPy5M2pcSpmFGo3EZ6z67jlnvkYz/4FxvDLGNtznIti4rhbPPGa5Znns94pNs/KabSNN+IjzLHyaE6eGLqmesiNc+TdWuLYLYfl62o4iPn8y0YKDFm/a6VzyNrAZcXTOm5u93U3DV/VTNZzq7WrtrRB8tocz+KB/bcNpz8jz8bW/KunmxPm1E3r5tRqCsvD6q017va561pvVtQru/7y1Tqvfnzuec3Nult9vfl8a8LyWfPx5sO/R7Osp/y2t57X3YBZk9St9hfLw8oFeOK6X736GjyK69xntBY7t85Na8nyqnoR5xTTxTmPZy02nr7vuV5jebrWZp83J1ivc9h1dG68EJ+8+fXyCM/tngZM29u2Fp8x28sW04WHc7a8YXl2/ZF4ze+bvqwZrvs93mp9N86b1y+dtl6s+tWewv3ibe7ffDNsUXtxHG+iOKePwlCYa5pNmsFB7G1Aa1YlwxrTzbiTa0Ac2wKHz/0tsucqwZaRfyVk1sbaTXwwRNBd5zKbWxFl3Jv5uZhbJAvrisimUDNoc3LDzGaBIdhsy8VliLfGe+HkolPzR5TOTR/L8PUtfM5BefVpE0Dh9VpZJxxonspn8utNTV/XdLzeMzcab7F147q+ifS4LUjGq9i72CxuGUMX/U/fhq75lsmXd57fxYHCaE6Ug47T87NBWUWqxZD3Zz5uWuBD1sOtUN+K3io09uj6jgucN1bEVx903Wjxtj68hmtB+nWDax4WV2JgXOPr9VtrxRmPWf67PNI1qNxePrW44fpQvHlvHFv3jD2euzBc/kE83Dio59WXlu9To1Y9rt5WDMWw/tKYXLOMXTXKOKvhrV7dCIO1v4lFE5++yUWPzRXXforbWrbvusa737iNRS5uPON4a9Py2psHrbpprMgJNcj+Wg3hJ8b1jO+nij5pzM3uuuHCte2VrNXeILJ26hX1UevT3lsOGxPzZI3nWrb0t9Zc/q7NbT325p/E91VPbK75Zhseao7WG4j3zOE9grnSvDte12ffpLC/oDtjYY9YXtl8OI+rbiz/WXxtXYFzXG/8Wkvxg5svsmZid5zGGV0tn161rbloLTd+zY217+tY58ptOWy+Nm/Os2sMftLx6wP2wbU/cF6/4f/zzz//4kc83Ihwh8+ma5HXACvOJuQT8bvpbCHwQiFO47KBLAOqgXuT4XVDYh6P5ToXjlWolhEt0ZQQJaCJ73WYHE6ucS9BT0x+BLik8CZnmRmYulnxBqtmaJOHtCV8Gxrn8yZGeOfmt/wj/mJWgwMDNqDdMPoueo381jyw1ps++Lxmx9r9WJtF2gLb98b4ZiYtiDZtY9/rfZ2xNp7nNY/Fgbvxo4h1TmvKnDT3mXMV/TZ2vm6dT1F3nsxLYrcGmKOFqwXE7z1+farc4D0aMw+t9cbZ9d2wMI+cW+vEXsQ5+B95rN6rX+NkPnddXscZ+/BmFTbm5zNuRhnb3mQoBs0n+XdRXR5ePeAR5Gr5XXN1xsA36qmuWeWR+WEf/FTI7WUd+1YvbtxaGjKuHr+bknoWOJ7z3Kyd89iUL+6Brzlmv7H/UdvMZ8fo9Tj/9kzz1d5s73NT69ri4+VFaxCfr8Z76aua6jnG7ox9q+vEaB82J28ehF+v/JdXq+ZZ6+c/oYOXVJcnLueJ1+YB/wk0P37NGsABvpBPYupx//yDc9aTM47DYziu8sKc6byrrzEW5nv93rXyk8adV782/o7LP5lDH+VSjy+vq74drz272jFvWp/MS7zUPyPzWOvpIGucNcE13nttHGtMnEOuza+F1c3DWZ9rotfQcVuHmnfXMeeEfVS55fnNgdVL1Odv/Ul78eqYcdpH1SurtdZoj7PqjrFyHaoX4JH19u96469JV/AmJ69rej7ugLrJNLEx5Z7vgsY5FhJjsEE12Z2EAs1CTRgbhc1tNaNOpONxgV7Y1ZhK9k8Gx7kVqwtai77fVwjrN6+c428LjIXHsGiN42pAWbfv+paEi+w1L2Naka33Fd4ND4q8P7fRgYFj9KYZLDAIxrNeyrka2e3z5s1crta+C/jvj4rCXZ/Xwl/cy9EaDZpzHJ9M2dg5Dri+eGCtf2X4Nk03f/YXG93iwMLeOfX1X+naWlh6tOZb+GraHqs697rxhPpf8SAXHsvjmD/nuL2vxcX5cw1YfnnD/Fb4qxtz0vjbC1mrj/Xc1gTjzXo91yrYi8+32tSa4vnwiOqt/AKj1ipjtHi0NgQ3XHv8vOcP961x2gTWP7sG66tcsM4chzd2zQl1pBisGlIfd5PeWmqs+23s8qTWwE+eSG1AK+5ZyguvtzjcsGUMY2JNrNx3bDYG9mRvnFcdXBxfvYGPmS83P7QvLY9is+rf+TFWbxKUF/hk/c0YOq4VC3k0JmBlrfamDTzypnnVFOfAeHGc3JnDrBOsfQ5jgJtvVtcHHduq09UNGLDuW0+66mxzy9j1/PogN077ZMKZ48TP585Pf0tqTThnvqbeXm7d/JGx3T91A7l4XQ9hHPOo/mCds3607PE++bI1Uq2umudewbpxz7Fqm/141bT6gesFcTQHXeOal3GrEa/VvP2OKX9NegFr4mMINSHA4fpPRujF3pq3WwEluU6yN2O9DhP0+TW1Atsi4hhtImBQo28yTe6bOazjYMi/jaOxNO6u2XEVl5qhx17kXBhaLDVsRFBeNOYag3ExN4vNypmPLcHd1uBY1/wca2GlYWtRq+lWTxVr82SerZwuDa1jNpY2/csMG0dz02v83hhynCcTbMLG0jE7Pp9f/zGWS/vl7qf3Ky6v+Xy+HvNaayg/l4bKLevnqzjN3a7bTYTnWN98WFM3vdSb6v2r4Lrof2oC7RPGmibGRW7h1ZwZd3/mmBdPl+9Yt21wixV+CZ5+v3R0y2/X63nc6HKeG69PWqiGuh6vn3UzduuO53a81mbrifPi5qg4eL3E0Ru11snKQ3XUDUL57M2y83aO+68IL3+Bv4un5/w+HVO8lvf3STRjR3yuZ7ca6thag1z/W5tXv7P868ZBuHTrKRb3V410Hr3edcOOjUB9p7n+Sre+WXDrWRz/jeeOo/7otfq88quxk3t/A2qvJ6deQz1z9QXmgr1xecTSZ/EoxvjC4gN+WQ4vTtc3ih3xmh8L39tccGzp/OY59s1Vd+3J9kf7QOvUrTbc+OG40YF9hdf9md/By8dWHDdvMa9um+HWlPpy+V1MmPt2UxLurJsTzF2/5Rq0ZO5//zbd3ww7qZ8M72Y0BpWgajLdwFowNfFzx/p8TqIrdhccJ6BEXXfWEJiF7/Wf420kTPD1257Gx3q8Sar5F7MSH0Ks4uux+rnnXHdXzjy+OwLOxLM24DcS35on495NWGNfptPc+HFJGwF/aRCCszbOsdHbIMoThNJ83c5rceM6ctFH/11kzRXiq+m7WbsVI+vnVohvpngr1sYPTGpYNqJPXOH6mpHnaLHwOsprx2x9wV8/urNMdumN4tD8nLHIjblsrfB552J9cAAcmlMXL3BgjeZT818tLs/jnJWfM57/QJ/zZL2YX5zDmtp8mCtelwsQmuy1xHi7cWJtlB+O3Tn0eW2kq7/ynHWf487h8pJywx5uT7n97YFVN6yJ1rbydWnUODgeeGSOmVvlQXuC8t0+QG79RMrt6RTH7PmNr2NZtcdr+aqvsG90Prjl8dDGObb6jLNu5801wxxf/rW0Ya3evH5tdlqzurY2lOfz1fMsXa5m1F6yNNT8wV0/KWY+L563LnmzY+zMTXPF+VrcPtd5Q7BiJkb7ese6rbU9r8dy7bCfuj74fHvL0vk5Vm+rH8Lh8qp1pv5tnzmf8QSJ+zB42zrG+/oDa7vlpWtx/V192cLK/Klfwbf6Y+ucdbs0497Z3rTmNkb1odU/ENundawxqxs0XU+AM5/mbh1wDVk89Fz46fLsahYtOqZyp2ttTWouz/mtBz4Gx3js/nufdb4Z9uIgRRdc8hqsLv4GXINuE+HPXYQI3uN6k+jjJOUTAV38ugHxWIjASSVpGIPFbRKvpqnmuRqLJvKskzhszMXCn3lcz9nNr02yJu0xKrLm3r89caF1MS024Aaefm/ueTzGsGFyvRtWrrd5Nk+M5eO8ZkN15uG18XWRcHPwqcnBXMmlizGNlX/vsYyKdZn7YGHxe23Wra9zvlduqkXGsS5vnrC434LivFuD4MSxboKshZq851hrQktojDhb9B1DveJ81k0NvMF7yMnyD+N4XtuQ8V6ua8FdG496E2trI7s2k6yzXuncW2vG1FiDifm7fLT5qv9zza2YgvPtOr45QQv8a/+yh5D//vapmLrQ12eLj7GD4zdvZj1+6uDm3cYTfOqDnY95l3/bw70++2HrFdqHp+aNPZvP7Y2dz9y+acpjrrUs/1l+3nWcc8j56l3OzdU//OEP3/87254bzTCmnwriPPOu2BYzb5zOZ/5G2uvzt4LOs3NrntlnfNy+0M3F2nSu+kteblwn/2xKya/XbvzOHK13y9uLXeuMa6FjXHWhWPHengjfGxvvjWW/1beHgFN5YZzc55n35nN1xRztU/xEBTg2jxz3f0O981IXmcc3iMCAtZ1zWmPsWf0pRutTfbna9zq87nqS9bzwtnbMf/LOseYDfqBX91LFwnWy3LHe/VnrablhbLv34dwzHjlz/+QcOVafW9+0/tqfnXP9GHq1Wjxcr7tmYm59OGN6DufFvOp6ulbGL7/Oe//nUr99/u///u+/1BiWkXrSBkMzb8H5tY1pfduyCpjnqCHYuHoe567C0Ou8Tq6rifUuIzi0kHhei8FEaawdo8XFBLnh4YJgItiA3US78cNIKCIYRb/5QagL6xWjiduCRQ6MfTdpzh1zVkSfYrF4a4jESwFxvssP48Y45xwXzGXaFPd1N9wNrLFwc7jyuPJMHMTkYsln5p/zyLnmySeuruLXXLrQLMMqF9ZGq7p1/mrQi3tL985xTZxcWQNfcW3xs/ovFov35xzzqnk3971Wn2ffckFdBbC8/UpnLtxgzxho3F7nYz5/+Xt5aXxcO8yZpVVjZI6aN8Wo7617x32O+8aH/bnFtT7gWPu6mis3qnXHWyyZl9y7ybQ/fOJMedDcmXs+d+XmU4747NYcuQHtJvHMdXLa3z9+0sitntov0Sl13jGs2lHPWWtB10s/5K/NHVj6RmyxNra9meB6uvLCWI23OakHtY8zz11PXCvbrLsW2C98fHHQ/PW5ru8+fnsNNt4ogZHHcmzWaDlmDOBPNdpzqLee94YL564b8V6LuVjfqr8Sn3lQnlb3HcPcWF8YuJ+tD6w63lp98xPnzTWGmn27mXlioAejp+3Gzh6x+pHFd+dy5dDrsE4Zq/WtvL3VA+uBdfDvicl7FWJY/978HI407/RIq2b7WP2qHr70yTXOaz2p9RnfOf+uvUN5aLz9xZ21+I0H3gxT/GuIFo0/c9IgCAAQEBMSOJthH2d8yOtrIegCq0XNhcbXudF1YrsxgWw1FhseiTLgFkebMBeMRXo3LzaQZa4WZo3D7/3aRgLOJbDfu1g6p2ec5sDz2KTBkXjdaKxrjEtzyljgWqPg2h53MXM+aXbMuVW4Frc+ibmFpPwmHuvHOXYzwdzwziazjvXzjlsuOd/WTB9/cqFYnGGNNj3nvnHZzL0OG3bzWeOGk34E3flr89a1Fv8WgOapeiA3Pl7+VMdrDs7xN1Sd277S1y4Q9QJz0Tmsj1kzzlW9xP5Z/ys+zpfPJX58xH8YaXl7MVveWU7WH81nfL8Nz6pn5uCtoJ/ryB1jnPnO+edbkP7P66+uGItz6ofUiDZ/1R/vW4OsL3Os84DnwsT+3vN8/vKWc8wxVe++vvWw8fJ56wF8MVdvnF4xOuf+3fotJ43LWjI3bjxePrJwLFeo5/Wf+m59zvWlT1GtuoaWuoHkOONbu8TgmOtNSxfG3tzyt+H1JI/TtS79kIf6U+uFPfLM6S8Gyjljc+PUio1z7eG+/va6fr18eo15i8G6LGbmU7kAd9GGfccxtXd3Xaw2+5nH9obP13VdjplcrX6W+L+qMTd/NIe6D7AP1Yf5rHk0H8qN5cXEddbmGwHdBLoeOoeO31xbWlg6RyN9usbc89ztH5xD5iTHzg0/f1x6NgfLCWq9x4JPrv++QfJtnTwmbYC9224zcC5q89tiVkH2fBcCGyFk5vNPf3jH55wxaLJapGqCq/HiGOYLYC7MNXUDTZwWF2t24WEME545TFCbSxuhYlPsb5t0x9uC0AJnokF8Huc0T4jTZFyG1w25z2lBgcjMa65U7MtEWpS4+UI+Pm2GK7plhoiXRtubsuLhwr6KjWNtE2hdeJy12fMxm8rKc43DjQvzYLI2Qhr9zu81W3s2/HKb3DafLmYtltaJ+VN9Ly6uDZuL1if+8pmbSeuzfHPeGufKR+/+2wNX3PbW+qrX5GJk7yqXjJ85arzRTItLuWYfYVx7iblWz1lYLQ38ntrRHLgAOi7/nnXVubM+30k2b5t3MHbtLO9Zf/E8x/14bOtnPdV1xJo549jvqu2lddaBFhenmivOPXMffNqUekyakNVo1YtudcFrXA0fOW09MI7WcfF002rfKs7nOp/r+czLjlFdnevOOH0CCz3xr3E9Y/q4Oe44PdfNg2+at09Ue+TRN7bBo/M3/57Pc7gmu39zHbLneBzrzHWnXCx3qtt60pnDvuD+xDUAHtz44j7Tng5mHst8RMP2iOoC/lirS+v1emNBHvxvuYNvcnz1zsZ+cZI5W+dYw4rbGPF5e0jnsfUNreDXzhGY0WeWD/US4qTH9/n4NtpYfLZ3tjcHG69x5Wj5QvlnL+0aXPPMxa69ftfe3Fq097nOndd9+tS8cr5XzD63j0mDs7nD3MsnOOY1+ydJeNn3PuZ8M2zwClZJB8FMfCecQAuAQViFcREXsG4i9DgGoyDbIN1guuG7FY6aholVYRj8ZbpfFSETrPE46ca2BgZhbKCNy+K6nd9xO6eJaQHYHEvQW5H3zQcIWn7BD0zMDS5YdfNw3rOJr7FjuOXu4hE88SZx3QC5GSl5raHbRCpwG3y/gVoG4PUt/pcPvF9FfXHX8fi182T+1iy7Ifm0XnCsVu0txOANGZ+3SbDuzPdbIwDX/NgRvO4jWYxXrq8NmHNw85Gl83pwsb3llrF8w6b69HzlqX2znHD85rG1aI610NpPXBsaz6o/1llridfQmLvRc63DD9ygeI3+yUNrgr161b96KY0u47u+OT9ep3H1DdavtMrY1tIn7OEtcazYmmOvf3nPGavfRlb/Xnc3p5/8s/o3/s63dbvqfj2VOfuYfP+oZ72leC+s62PrBgTzV+v4jb+9tve4DhRH+5rHX56ADuot5Nefe2NRLa+65DX5Cw/rcfnN8kZrcfVqjn/hUb+o53kDU/+299z8kXwZI2NXv+jNN9dCc81rbd9zPrNfoT9vsFvP7c/uCYjfdd5+bx13s2f/B1f3Uiuf+LDnbf/fGwnWNuvo04jwcHHAGDenaKt69NrQFespfsbuVq/s9dZHey3rz/XJeC0/9pjOk/lWDh8Mz7ez9bjFw/LDvmd+3mqnz+c1XCEH9STXGmLv/sH6Kqf+X3/HZtiLgbgYlR83W4XfjZ/NkAD9+SKKi6vHx0Ag2VdGVaJUbCcONkjeYLTgtICZqCZ8sXBRcoEpaW8FxkXRc7pI9NrbexsWBmM8Vp5qfGuj4XW1iK41O2eOaRG5567GqsIs5jUVf9682hiL9/mMgmIzvpmpjcS8MObeDJfLXlfNvgZqrS6ztO6KoeOx0buoLWNdGiXmrzbijfGmLx93QbeBrvV0TdWR8eomtXMau7UZrpmDVZumpeXe1CjmXlu9Zflzj/kGjfm1NjT2DWNgHoLr0vA55k22ObryvfK2akl1dGum7fUr353PHmq/t2d5IwMOPrZyau4tLnFNG7rlz/VfYgBP4l4Nm/3KXkZMbiyqv5sXu/5yTT2snm9/5FxzpRjdOGYPRCeffK+8KWeLN2PyNJh5z2fmnjnTfPjaen/HXed6nq9ufJ44js55hPCc3zpWX1h8r/cb49afxWtzcM1fLXXd9lnOxfPrscufFmfrXTdfM97WmDnSnst4ddxVA1Y/sHTpGnA+v22Gq7NidNbkjYC/AfO8a+O8/N3X3HoI8Oq3vl95YvHjPXGsm7f4l3G9+T5+c8b1DYDyw2N6DfCjvmMvhQ/kwX3F6lesQa+/15WDN6zISf0YLdp7vecyBj6nvsX6urdbufW11cny4eqg1xhTe4NxNU71lvK1/Q8xdX/5k//TSiWlDcsTWlAQrpsEN0Q14yaK4E1ciPjJVE0EL9iNkslkENw8EJ8TV4OzCM+YAIlp3opxRWBTI/5idzNx36XmnBLEJMEUbLjGepmcc2uzWYYJieHATQjFzrE3P6vRM/fKpY7FWm+bnuaY+WyMbRTItxvbr74pcsPEaxova4McOLc1FxtQi/TCkjW2WJTTzb+vq2H5/brO3uEc1mRdYG68YCxv7jhWY2dNi8v1s3KtnlbT9LdZ5ke9ptpfRl0/xH/aVMJb5kBb9i5/m9JiVe5Y+7fC9AmX81nzABaswYXT2nEseN2tcBqfW97qpScO/zXUpSv7Xcc1Z9xMLpxcI+CNvdfasvYbM9woj5sD8kaTht8s/Xgd9TePe6sV9buVC+aoP7M+b7ZX7VzrrSbOe7i2Gl374MILvTrnxqb8MG+L283jvH57InN7o2Vc7Qkc5/pzjWvL8kUfW573yZNcn83dxvRJd+b0Oc+bB/c09un64JrP/Qb5B/vysOcaP3PDPO8Y1crCo/XT8XziZTdxxWWtC90Uq3NtN5nl7/KkpZGVn87nPqhaZ55qn1xXK8uHG0N90XVqXY8/m/u3/tQe6XV6DscO1sR0u6nMWKzFOu7NB+ZaG7H1F7zP2N4H2N8ca7l93ttznP/WJLhujXrj78/tN47L2uhmslpqXEtrxG+uwyf/Zrja4b19m/GXR9vbjLX7rJ/+/Oc//0Ii+Vq8dytsQmfyVfhMYBP3K0MEDJNmLarJYQ7H5utKzkWuksPEWMZlMfUxjCXuW0G9mb0Ta9IvI6gprEfn1g2CZYI1FWPVNdwKUMddxl2MTMqaE+P5hgf4t8ARk/HzpsIbGY9rYZ/j/u+uLj7bDG0oNSDzqs2R12nu+r+V7PXYeCtof2bjc5F0gfZ8mI+bMG/wHefKLZ8b2/P6zO3fl4OjccBE8RKbpNfRJ1K47m9/+9u3OW6NjtfPOW7G7SU11WXg5hKaqu+UAx536XpxhvWB6SpUrGMVbNZlgzfHXbxbRFb89gX7gB/RdIyeH606t+uRrOJUH2jxd+4+4WoMrNv6Ged1w+/msNzx+h1PNUNta8PSuMvBavOMi7acw/O6j/HiqZ67ns185I6bdOW2/cY1yzlh/dZI/aL6Xtc7xn7Oe+Nm73O/sngNfmBXbjrec87x4t80Sb8eK4/LG2NqHZhv9WXju+JuDXVPs3TQHIELHKGWdm2du/7ZmuX6dPPXNqQrd2ccx3bjFXH7824y7F9ogHVYC+c146FjYvP51CFjeuMo/Do1yVr1uB7H+DrW4u6nBFozPV57jNaB9S3x76n79qWu3dzlNedYT/TJvdlffMGq/Z410Lrmea2H+mk9v77mPOEN9WznaY3v9fTbfa/B2lmYVvMLZ8dYfzkY1SfwPcfNGPUR67R7sk+eQ89SPntOe4L9Ek1af+dYObM01Fza4+1NxHXGPD91ASPvrX76+eefv22G23i1gFCMAagJLjENpJuqRWDAgIAu0lxboD69t6AKjk0TQqym0wZqcRO/G9dzzI8t2dTO625Uf48xVjSNwWL1Gm1IFhtEbOHj2oOBG/wWgW4SWkAqbPjBeRZtBVxzcYwWBYJzzOQDPNzQkV8XU3hNvBWrGyswt/nUxDu2DaNGVnEa7zZ0a5zyhvGKtTlunjgXN/36uDV207DXCDYUQMaCW2iB/Pla89MesXjezXD5VA0YD/IFl6qH8948ax7wKuOxOGH/vOXSPsEaWsxueXJu6qkeaxUw4nWDtbi0PAgsu9nVA5EPAAAgAElEQVQ8x1u8WvzA1o+fV7cL727KjRv5PGMyVmsDuaiveH3lwcLUXoEnNIfgSDynLvRcj21uurZw3GvvhtPXGjf7wa2B/OS5jcleb56Y487DTRvOC5jUY12L4Q+xrg1313HjiuO2/zh/zct67/lY/4nT/rV4ZkxbZ5cP2Bu7ftcRtHzOt97s9bfezTw51/vGaf3AnuqebOnXvlLutFbdsFh5tBeuHN7GIkbXCV57TMeKn9E8F9+ln2q+dalzOq76nvVRzODS8hHi9DnmY/ubVXfd297qzIqhvVD98itO+ckOcul+jtfcxDCvP+0TWOOt5oMjN0SNV2tY8XMNqR8vvi1dg3Fz0T6knEMD1QrXMVc961b3PtXAcnmdy7HlI/aPeoLjdaznuB/9dww3r+6+zD7B6/Pvujnz01/+8pdvm2EHuApEi22Nt2L255+aGQdIcYGUjOGxTLiVZJtBxbfIg4Ar+hqVk39eN+FshtskljTckSBpFYfjcKEBQ8RoM3LCi08LiPN0XvPIhs3k1kCVgIzdYgvxIV0xManb7HGu42ZNNgvndq3ROJJjCv6Zc5maBeu12kRrMORoHadRqdnV9FxEbs0ZPFpaADPmKx4tXDcc3UB5LBfjxtE50UYLIZjTMKxCSZzVAL7g+ByT+WXdroLdglJvKu8433zhmHPvvK2bX8W2XOvnxce6tmdUWy2E5rFxPa/hnRuOFq11PedYV/bR5W31q7We2xqXLm+FsX5LPn233t5xqyeuh8bA85qDPg629kdzpnk4Oeujc47R3GLsG56f8tcx/d4bCY9tXrZWVV/UIWuq3udr7Fs3ntlXPe6ndfIZ3lR/sLa8pvJveZT9wF5YjySGNRe9QrnUNZVTzYt7kOJnnqwatbjpm1Qrt61NK9/MhQdUR43F/Fgc+Ip/55p6uPO/tOtNxuK9eyF/bg27TrQu0Q+B4fJ+57qYcF1rvbUAbguz6gou+JoVk2t5ewSvd9UmY15vdp0orzzP4oLnMk6+7rY/MDbL51fuvU7jvXL0ldc2N+3TPvXZ9i501vxZY4szy3uqhzPmzUeaR2PoWDpP83HjTv32XOc+wv7auTtHe5Hm/sTgaxj7N95xfjNMo+dHGrzpcsFYRdqm6KRgVBbKCqjNmAP0nYEWQ8aqOG+/tbgVLwNngazGEpKuwgEOxguygcV5z7htZJdxl3S8XwXAOLPWT4bg9ZHvRUBi5vFXFzzG7yOQt0JpAVM0KhYwvhks+XbRcqHy9beGa5mHjYE1eq0tQG44LC5Efa7lmyGL8XzeR5dWvsiJDeJWkB1vTaZr8FzL/G+cg8Ngai9Yhbpju6Csz5i3+TPn4Q/ah8Pm7/KFMx93lFuQq7vyu3xcRQYukqty2oUF/MsnFz0Xe+ezmrV3cv3yaObks8UBx0xsjRtN+u483Lbfc57nq56Ng7VU/tbDyjVidW0pBj2n6zeuvnZ9W7D8yp7v+Fo7T4zHE/xTguXDYOWx8MtVQ+2JXOP6wjrK3cXlW83wcfPzxEXN9Y2glXty6w1JudbNdGO0xtZ67CP2RXhKvK1Z5uPiPTlx42VdLf7XD+yBzjHzGTPnuTlv/XctREv2E39uf3SNoS6ZS8bBXKZWes3OhXlQDeCn5pDnAQPHw1raAy6vaO7ax9Ub3MvZk90Dwx1z1d5Q/+qc9XyPAx6Lc9S7s074ylzmef3WGHLt8pRqlHx+0pj5Q+yOyb5jnzW21Xw51x7pk5dYG+ZD6+utJrWm2eeaV2PY9ZRXaJ34jGl5C7/4YrI1BExvdXnNvepmYyCOta7uoxyzfaM4MAfcXZpd89XjwP7GpzNGa5yfECvG7Q9ax3/yX5Pmt0MI4rYIJrltCAvOIpSbE8ZrwpfoK0Qbas0VgZUAFh5iZW6SvIpAwa3YMGwTzIR0sTB5S9omjXkcW4uh1wTRirGLUsV2zrXZQqplKEtkNvtix2ddcwtEBd0GjnmbK8foBgD+YEpec03aJtP4aZ4wfvCl4K11EONpfF1IrQU/JdA1eHPn/waprzefnBMXcbhPzLx3TsyLFuSF59JIi385wnzGrHriGpp+z+0YzxrsFWhh8YvP8DZviJfZFwu02Aa9uoYbFADem4PmXItQi1z5uRolX+N82uTNVeun/mEOLz47V2veasveDRasoZxq3hp//axaLXafPHyN7dh77fIF59r41t+dY/PA3CnWXLP06TpJXL2e4/ZIc2d5xuJL5+p8aw3L9z2OveimfftEmxXjCe5ez9Ezflt98dMK+4avdc31b0nL6+q+MZUP5vzSiI+xAahn2xepZfaZ8/m6ueB+yJvhcz71fT0uWL0xZ3nSWuQahrcS++J5Oeb11ysdE/P4G63ln57bfHFOXB+oO8Z7bULK0U94feK582bs6ofmnOeir/AGyhsQY+jcseZ6hGPoxsTXV8fLl+oFzcVaUzXbnBIDeSJ+x+pewNjXF71Wa5bX59/24as2OFdf7ZdaH6yrm3e2ZhKXeyTm5RjaXpivGJwLY+z+yF7i2u5+cnmr53NNcz3xmhijnkaMjoM+wryhNzQ+N/04v9/y3m+GT9FgAU4uiyaBNhf/wYnzue+Y2aSdnAOGfyNg4Zq4bp6dBJN2nV/wPDcgLuHcBNjYLYIWbZN8mZc3K7dEudAs813NksVaTJrTm+EaE5+zmi4+bxHrY6KsEdzPWMbZY5dfn4z2U4NWw//KjJsH88eNxDLRCp6CZDOGx582VatZNM9rWl1TNVReosuutUXT5rJ0tq53YbWhFa/b3I4VfoAjcdvg2qTUaBmPsTB266oagHs+B1N2jrkJaF6cz9e6v+I5f8zh1mCspoIxq3cXQWN41uCm13pcnLEGnS9jfM5h42E/bbHq9a4bvG6j/v+K1K9zmUeOuZr4im+387+qLdUBevZ6v9Ln+bwNlvPE61ttqRfWk/FhN1D2WvPT3lEdrBpgLwOrNn+LSyvmhZP1X//xGPaw+luvI07r2r5uHRgPa3b5FetsLjl3ef2K1fi1NtaD6iPVcD3c3ChP7Cke91P9ueWnPYLxZWw3zJ6bvNw2XhwHG/Lb+lDNdx32buPs440B3+833MtfWMfyauvGNYnx7QmNk/pH3bNHtV5Ww8u3l65Wzs9YPLnCDft6bjl0W3v1gzaqPXDtPLw/161cVDcet/yqRow3+SifGZ+xqAPOZcdxzjn/967jtqEmT+576sPeV/iJWuu/tZX4Vj7K68Xz5p08Ecun+RxX+YTG+aN09ZXmqX7pz713Nd+9b/mGwx//+MdfWgggpgu+xWvifmp+XMRqjCaJP7NgvQjAMflJuIl6zusz8DXTmwl+Ei7rNFm90XfybdqY3SqqFtZNBL3OuK3PFq6QrsRdIiZ2f+tfEayC0Fg+meOtoJiHa50uBuWW1wJXjC+vu4G54VsemvNuIFyUaig2xRYyc8TCNzYu+t74OOZVFI2FG9sWHPhbI1mFaZnV0n4Ljte5jBG9UvCN+3p8jfFXg1WM6xmOxT7C2uwj8MXxOO9r40vzwrye32u31t3wsbZuDh2LeXzOs0d7TeaIc/KV9qpBr796Krc6T/PtuRd+yzPM5cX15atrHHtgx2lRXNiZW86rNW9+MF/PXRqggThj8dpPjdQr3BA5P/C3m15iWDefHWc1bj34s+Jr3nZ9jOGnW9yo3GpLfbXcWR5lv12+7LWCUetG81muWIv+jPHwseag8bDufoPausN15hFrXxpy3WRtbpKtA2OIdy39t3b6HOPXue1NvRnn2D6NUe+71b4eX74FhnDUOjInzTXX3XqR/c9rt7/bE12z7BVdf3FsHauHN45ymCcdzMHVF9wwrC80J15L66Vxxd9cJ1uz6kcd29jgyfi3N9rl+fKZ5t86aQ4+5ei2T3HurZnuT/iMp9fKs/O5+wTzy7lx/NZzjzf3N68EA6/vEzdZR3szYnSurcXy1/z2pp65Gcd10bn3eY63r82Rb5+db4YpvPynZc5JmLqDYUIbhMlq0FdCzzEDZeF4gRZlF8A1nL/EdHt8ZjUi53qMus19wTpzgxVFzCQl7rVxqaG0kJrgFg7Nkc83trfiZuNBTMV7xVvzwnBueXasbdKIwd+kMd5aQ/Pe98sovzJqjNLzdpw1rxsFPl85dFGH226MwLMFoAXO2mpOWQNcL1dsHjYeNMzaaxhe9zJo5rGp4w1oudhwrguweVdtmF9gwnp6d9MGSuEw/+B5mxE3vuezNjjLq1aBZ1xv0r3+Fr81Tz3S/EHr5ufyQsawn9UH4R34Fifzu5zpuMTjefHl1gTH2yLreczZ4mbsW1g/1Qav2Rpa3lk8eG/tuta4Di3PacPQHJ5rwIrXrQGsm7H622LjZC+4+XrxuG2Gu2avDw9nrH47YxxPfN7c2ePAz+e31lgLaGz9bYXW8fqlc1V9GmPzrDy2Hy4em79rjtUXNH/kzTHdap5rNT5xw9L8WuPVs/G19j9tUq2HarYYmDfUr3MMXOHcp02y/1OHXYc5X78qLtVx6xlx2Ztda7p5WLHAH/vqOc/aWn0B5zBfcwOO7R+8/s5t/a46YN433pXH6uumB3jnPLuHYOzVJ37iU/Nn3eCD5rzraHPnuV3317rP5/67Ap/6BDyHXHhPYb6s2g6e7h+Xd7qvWfWefu98Zp2Z165T5oa9uNwHM3MVjOmn3GORH/cL9hZ6ktYLOO6nEXjaDdwcSz141XnmaA7Il/P+/TfDDsxNnCe0iCxGE6EFztevhfjzNkt+XwF6MY2rxdxiqgB6rc+tQBeRfwNmHuersZnANj+IYrJXXMbbj3w2qY2/8dXI15pueH7FhZpwTWxhjdkXK28AWaOvx6jW+ntsFb/i8FWsawxEvcZaxzBsRG+jruZu3HPBqQaMf3NV3tc4bFCe2w2q53ZRWY2f8VzNFvF1rh43P70mm6TNF2047m6Gb6bpYuT8cT45WjcOmK8N5fK3Fieu9SOgve6mU4qSvaU8WLkm3/zEpee4UN70R/HtRnDh23pRLX/ypeXnxGRet3nHY43Nyqu9x7jXE3qtPZpzXeO8ZsdZvM55HOuYy5fcGC+edD1wB/2uOtv6Wv9wzDR8ixcrfvvUyhFe3vpRzzLGxOfxPtX2rq/1pvysjuu7XrvxrU7L3erUXuAx67vmnjcYjLd4vXJqjOoTt8dQraOl0x4rl42POVit3XLk/ujM9emGDFqCU/YJ4vCmlBjcU33yr4Wfc+68ed3GCDzNQbzU8RePYle+33xucbVaut34aG4/8ayezjrXzYrmvtx3H9AcEoPH9xz+vByv99lfT/31HzZ0fszp5rIbPc+x8PKcXXf3AOvc4lEPQSMeCzxvtdo9Kb1Bedq6w1jOO+tlk3ywoFdbeal3Oo98xnrRBu97c8DH258Sa73zN/k5f0ALkTGA/5DSJzEUhCZlmcEqWDexfCKuAfLrGgKGQgH/VCCcyDX3wsJiW+Z1M49zfG2AupYK72Z4nrt5MakqJIiP6GxCFbXFwXVwp/kw8XsT5GYst0KDCExk4rVhreJQAa71FS8XtGWyrNmmYR44ZxZlGzcXBHOBtblorwLdxstYwK9bMfDccIpz1x9VMSZrrZ+wqBFbZ+TWPGL9jd0x+1uuasQ5ByOMvN5m/oOZN88d+5y/GqdiWKO2Br/your1hoePf2qEXKzrR7cNeDVq/rmgrqamPDRPq1FrGw9pEfyEJde49pQ3jsdah3OsjX+rDfPXvrP4ae70pkd56fXWZxzD8if7mPnk/Ja7zOEcrBpdb114rHjRGDoq1248tp+CiWtPff8Wf/PoOJam67mNt7j7fN8QIOYbN8pr6mg3jY7fHnmrLeUl8zun5kl16bhua8Af3fiy9o5tvFrzb55348ji8cKHHLd3sOcZP/PK8Vv79tL61dKidc21cHZtbpwnX+sc9HVr/dIAXmr/NNd4bX5Ye8b3q3WbO4zL2pu75qYYOkZrqHXA4968td71laZbv8oPeyZxgvPv8clbHm9abB0zVvXh6tdcct+Jhtf1C59b32VNMzc3cbqH49tdznNtKD9WXarWz3vOO3P25yXEzDzF0dxsD8hn374ZLiEg4dp8eNE1XZuLG6aKocYDYEuAaxGM7UepfEenyXQsNwJBcJK7isNN5B6TtdmYEA2fLQybg47pAlTyWJTkzOf0rzLbZHqtY7OgwPR2Z8XFzgVgNRQVlQXjx+JabG95ZT0ugOS8ayAHjbEFs4Wy5nU+bxPawmcumDvNv8euhloEmzvyh+F5nprfpzX3285b7I2nZro2LsTY5q/m7WKN4XFOTXdpYBUem7Zzz/U2aeNlb7vp97YBq849bvXlNS/POJ/7sWw3W+d86905M0/Irb1tYeW4y2Xr+Jy3/iCXcaqXVz80YV7zakzqH/UAr8MblFtNM35ufHisvzm17xrf6qPrZR7yW42XX81ddeVxvhfvv+cB7X/iLDyqr/Hemx0wXTnsHM45mrU3gqfzZt2zbn8O926f4enGzHOfP0p33q//rB28c+7tadZNPdVx9bV/CuS4y1fy6LpUvOs3rtE3nrnG3xrUhbv1s/wDvPrY+IrRntEctRZV1+URccFb88g5LJ8/ea/Xym/Y64mc003QWu8NO2uduBun65r7FvvhJ68zJ8xZjq8e61aH6i0e2z7UmmE+rTq14modaExwyD7MNatvPp95Y9T+o7zxeqx7OGXels/ghC/ANdcd5vOmrFx3H2RMvdk7Y7dfYn571yc/I4/2/lvdap773liduPhvpXtty+vrhYsT1LNbDK53i4+3PPlc8kE8zcm3Oc4f0HLxMjmZxGIxIW1YTZQFblG7Mbsl5laobEiYxjm3dyEMrj8v6Cvmk2TP4/UylpNjoq1CajNkXcXApF2Fvjh5nhaGFoMKr6bu4urXNlOPaZOqEIqVjaFNZo3ea2TcFgly3kLQHHRT7M9rsl5DjeXMg9FZ1MzvBmyZvPGsMC1gCjIFuteRb467QXfx43jHXtcZE3TsNVobHo8cOLc9t4WYzw/v/ZfnnUdf479GT2y+SbI21eTx9ls/Cpi9DFzXxtrnO856Xje31pdxM0YeezVC8AperEYUbvJoF+OwqfN83Cj02h3n8mHXAY+1uOnGvmOZn/VH87KPPlqLbjZWrD7XY3Ku/QTcWiOqKca8FV90YG2W23DF/KnGiLc+DqZwiOv8ntjID7pgbcR2/rWPeSzGaF1ffmbuL1xWPMztGzqrBtmH68muj/Wf5SHNu3PVubtu5q6fVC9tur124+Sm2Oe0sW+MvPdNJ/O4ntx8OF7Pe66jznzKp7lkLKwT+9jB/MTKMXPQGmnc9pnGTNPdXsTc9G86O49z6b7KWFsbjoX82J+pX+5d7IftYXh/rltPJBl/+4B/utL8L59kHNfImw/Xkz71bPYV8tr+ydp0bO3BGptzuDxi+cHqB+1xcG71P/bd+hTXwXnzqK+XztwHusb5XHsSfHAumhfHa76Bd5+Mc11o/+A4WiPsn52nnudxyA/zuidzP7DGKEZLT8u/zC+uOXPZA8ARDNxLdn2tud/+gNYJrnfGbQw2lVvxvhXzkseEKxl4v4J2PCTAvxv05yUSoj7j9+v1ipJzGaOm6E3ASljHWwWHMd3smpQVkQ3Xyb4V8pKrBcdz2WCcw2JoEzQ2xOomnPm5xpt/41Nu2FSKx4rNonLzWPyWgS1h2yj6+Q3rVUxcvFuQbSI+zw3/V83DMpNVPJxDF/3iQaFzYeGcFiDHxjnLH6ztFVtN2Bz1o7vknRhvOWI8G7ELUL2Gca1PN0zGGE/gWGOwZ7QQNIZP/CcWtLQ8wV5ATo++qmPn0jF1XeUIONfH6u9tAHqdcXUsPm/52lpzr8H/PW5rhj3WOjvjd0MJBvZz59Q8r7e2OXR9NKfLGevdG4xzvbm56kdr8IrPmJkn9eZzrRuZ21qbT94bD+ZxfDddUvtY7/LJYtG56oPleb3K5zvnrRfOW/HoTyQWd5qzzuUc2B9O/PUl8nOOe0PReuw5rNVPXl/fdi48XvVS3cE1x9S6aEzLfeYtTjS64GkNWTM3vL2elftij+bJw3qirliwzj4p45rnnBbz5bO+tjcPmmfjWr6jPeNtPpzz4TOc5IYGN69WnbZvE4//ba2153pt5aZ9aGm9PVix63j281VXqnuPtzS7NGd/WFrzmODQHsFeWq5YG9WXryPH3p/A53q1c+BzWiftI0sr/tz6qi97/npr+bz0UAzPGH4SmPnszecaP61zw+A3vvC/lJ3LsiTLcSSFC4L//5fggNxxBSw4iJ7RKwqFeZ7GFblyqjIzIvxhZu6RlVXtT4b9zx+0sBlYLVIVozqMWPpvwUlgvcFdpGIcRDZBVvIpIpCrQCw5FwkuAbN9jLNYFnQVDN9Vse2LpI4pooHvBirxWYRrPJsPyPr+em4TvkWFOfuYFvG+NnkVEa53/JvPFobG6RJa2/KFqRLzxYB/S7U4W/aC4QtjjWl5Yo4tfjhmLhbOW4uIuel8u6AhHAuD3mQ53i68yw8whDhXM1irflRUy/clnuanBd2FZQlqj7WwV9RZhyatzSvxZd5ucuzzVdh7jTd+jSl5f3a3kGF7N62Od7VuYaV8tNYYQ8ZDuc28vTlWDHZ9n7/0rHEkR9yAW9+JNneL6a/GsVi9+FgcLd0tVswh+934g4HG1H70NZgihp1z6VKx3xoDn+1rN7jkm1pdzq/6182GMbH8Mi78yQG2ML45aS6t3avOeHwxUxs9tzdwrU9trhsn2/5edzO8cAyuvmolNl26XV4Wm8Wn9a42o9+NWetpsbl0pvrQTyL9yfSVo2KoGGxNwH58dlzR3bcuT+gQq27WL74uDayu/IS9+nrplH0zFu0TGFufPJpr1YcVt2XXGmccmxPE3rXtwqyPr1p0xWjpXDWDa7p262ev8/mVk1Vb0fdy7nd6X2Npfei3eHv1TsYrWm8urLihufRF5v61dp908Bi07I2tP3y67v7UT8C5PqF3tb9a8OsxaQD4pz/96Vfzz3s3si5kLOTz77UbiTrvYuMEEPT+XY0kc7rAVKwIYAnR5NmGFhU3oG4UEIo2nhUrC80X2FwQvCa+X6J2CRE58nmaYYsVuYB4xNAEbPPJGPv6ZQe28ymXAelcV8S8bhsjx7VA9qMSxZ6L//LrzdVNB7HpZthx+Co6S+DbAPwTGfVr5Gy4fA28WwWB3Fscvq7v2sSlxcixsb8Va3IKJhxPF4lyx1i41rYoMm/vaON/7wYWa7bFIm/xX0XYcTCGWhD7/hJgcNRi8OwrZ2szuUNz+WTYNpbvtWPNeeWX+JOfFUNrgbFoDhejxozte3b8zqcybz4XQBfSPo3STTPxx7fi13M5pyu/jnV5wXvsIQYeU9+rw3x1x9rrGmybLk1mvXLxarKwobW2ukH8rM3tG1xn3CMwxjYve6rn9sWxa45bc4o38/+t+7e//e3XTaV+KmaMYCtjXUsX/6x35Mkxa655FLc+Go/Wp/KuHC5mrB0LN/bVa1KPuiFa9dT+2WdjDztWPQAvaGF1+p3v0zPkGu00Hn1DjOto2N23glvXQm8K7YvjagzSL6wYmDvVieYU358tq6Zfc3ke8xDsN//miGOIf611XhestXdqL2Ht83jXctv1fGezc8Xx6r3enIxZ9cwaYV1xbbKNxSfXFZPdrzT2xmNrjvue8s9xsS41jvXLvrU+cS0+rJrVPRD44bifBDU+uc71yeu3H1hPIDT+ruWuS14LzLRHebbxGxLctLLfzuO//ed//ucfvybtYgEZVvFqQ+CitsC2CFRxd3HhHI75Oy62sQR3ofK5JsD29LWbpCXCFr7actkDwE2YLxsgXOdjzCpYtrXjeQ9g7EMFwQLSRmiRZtloP23rVQDaJGCfhWetY4FxbFqo7G/t8dpdY+H8HfPGe8XoXdOCYGyCsfLCxYXrizcLi+N04anzWAgtwpcfVywdK+fJXLOfxpmFsk2JdYE4ttiuYre4aF2q8Du3jdGbC5Hm3NK4Nk/OTYsf59x8GSdf+b54t/hUfBQXrGNd9zUrZsS23197x9sMLxxePO3m5bKd/NtmXq+Gx5gFm+DM+XT88GVhoT4tXK/mo3577ovXKwbGmbnAmsVym+eLG+X27+jp0vM1bmHKn9b/VFv7PTDHrprNWs4xr98G13Gq5lpD8QNMW4+dL2uJY8+mi7VtV5s0j3PjXGwVo9WY8m/lwppcfbV22//q3tK2d411sprnHHdzYBy/18xjPnfNS7Ov2mecOKes7ZyWm57TG0aOwwPi57ja7qULxlzrUnnTuuk6vfTf9timbuounV51a22IFz6cH+fxKwbW3a8cWPudV2Psvf763rRz5jxaHxf+Gitr4Ko/lx6aX44JOfOnn9W74mCtu2qH6x98Nf6XTn/VRefd9aP5Mfaa14V5jln/3hw8KWzOLH45h+69O949L2P+mM+/Jl3QLqFcomhgNWkWnCbLQaKAEGCMXkFmzpKU+ZykCp6bqIL2AkmF3AS2AHC885i8xGAVMQO8gt3mr2SwKNRn+3kVFBMAsrsILKEraZZoEBPOrcL8JYKX4Hctb6oY826iPLv7o2jGiUnW4yb0wrF9s19LMIr1q5gY9+TYmwbjgvPrGDFYse3a5HZtbBaXFo8tRl3TRaA4cx4thAvfzlXxzvUVU9sPnlsgWhBaEB1/uPH+EndvPvy6GC0H3EhamJ2fatSb3xuFZwM2WWdWwamf9qvaX503/xm3mkpzpnFzjooD29v4Xxg2J6vDnQP9vPTE13/NhS1L410HHQfH9l95feGn/HvvXeSN+fpb397YfhpZLDQ2xdGK6VULjFEw/46B68bQ87ihh8P47g3om49PlpY2otuOWfHoTyzgWDFqX8A6seoNia9aaXyb7+t49dLx4npvmFrDLp5/5cva7vHWwlUTjBti7Tx5Q0xsF46dd+ez/Ylr8K/fDnkAACAASURBVMXPVXeX7fZ55dJY+JpzxQ4fnd/y8tKZVaOLZ3PDNwE47ry4T1g+ty61HlWDlybjy9IeYt++0Dkpd2oz+fEm6CedrYaRT/OlWONce/HOVdtdBx3Pn/YJrpeOK/le3Damyq8vHi9M4Ef7lK/cFC9+3x6COHINNmD3+7se16derBwvHWndwP5/6k/YDHsSv27CDMQFoBa7AsFkJhi+5n2k/dbgDk/F0eJvJ5toC/Ul2hdYCu5udN58TlKbtasBsR1NZAsf17bh5PglLBVpE8bkcnGywHEcwFm4m8uvAojwEquSuSL43hv8vn7FtxtE44oYcIzNg23CvwqKcWQb2+yQFz/CQU5aPDn+/q6mHBu8xrOVa9us1sbi+0vYGstL2MgFtq1xbQLchNln+1Kskas2Tr9bON0Qlbeew1oF1hpvj+/61jXP9V5fm4mvpqeFbuHQuHCe3JxfTUQxtfLsmBPHpZXWhDePm46u7/rQR9mt3cUo740hY66NrzXWzVY/USQO1ZarSF96iXYYF9UEX3PpXWvDynFtqK/E8a3fH77Er9ZhYrSaaeN38a5jnDvbWm0rpqynxqNrlmtyfbG+mltgsrE1NhdPnK9qgeuzNWvlv7pz1Why4J5mPULKeM9bPLkhR1/NoX5X3ni46njrivuz1Ye5N7HeV8uoe87zun7Vx2q4a441oT65fvF93vZxVy22/c5P67px8cV9a/1b88Ji810u0ktZY619zEt9ePZ+aZTxaLyDg8V742DZu2ooeX0fTvDBhPX3vXYuqi/GpWtC4298lS9ffc9Vw656Zc1uX7DqZz/xNW6tWdzAM16cX/u7+p7F8ea18y1t67H66NxVY6vF1uzixRxd/UD13Hzo08KuJ4yDu+9afk+guAMzv46/x6QdIAtXxc7fmX0L/fWvf/31yVvH+3E6FuOYCbbAzMfaELqNgd93M7wKLOLzrl0ks3AsInd9Cs8L8BL9ChgkX8my+F/CTPwcDwOcOSxgFmbnc9lQoeGaCiG54jjzItAuvrapGySEb4lGC3wF7Uuclp/O5xJ+44HX/i4E498xvnfgZg1Msbb5YtJVkGhijV/jhPw5N7yuny0OzhNYXTwp91z0i5+KmP35Kuy+jnw7RtaN4pACgi0u6tYh1qBIlxv1kzXBrXG49MiYe6/BR7WkY21vc0vBMGe8DrYZa8UC1+P31cyvcS4W5py10N/Z5bWxBjdpNM0B1uxm2LhyXs1zb7Qdk9XAO5fopDHl9arDxIBccP49Vvv+Q9+tmW0ErYVgoxq7iny1ge8ZYgsa+f72Zhuxqp+uH2vDu2pfueW5aaRdzxzv8oL5ud6YwQ/m91/mcX6tf8sXx6+/FWF9ISZvDv+zV8UC89GcLY1yvMsZfPCn0fjjvmPh303d0lIfa86dAzTRjwU2zotzi1fWUJ9fekTsjJP2QMWVuWf9bW3ze2Pvp3rmnsNcIl7Od+eybeZfxzIv443DxROPZw3jwXUMLesmyvrr+uX5rD+NO3nx9e/YtbEiTtj5/sIR+8N4c3VxzPYzD7aYc8VkNRS/XPOtP1cvDdbMi/ruOmp+vf6P2mA/q49ouP3hmvd33aTCHmORuICF9qVgo76Wu3DI81k/V12sTjjXjCVOS58a3443P6hvrgPNq3XPvCvP7Lu583K3vuIF9rH3394nwyaNJzSxFuFMlj8m/P+bYxcBmqw2LHWmha8F1qAysSpM67peb6Dbj9U0VMgg1SJpidx1C0qaycYCsQMYFenaufyr+JkEBjz+1DaD2g3Ait0Se+fBc30VzoW/2te5ECADHl8rBlzbeBq/ly89XnwuHFYUiWNFpIJRPq0Gw81Cc22urbxz3rHEBgvsT/N8xeQSwa7ZOJoLi8srduTzi38Uc4tgY+M49u5jm4HFr9WoeRPVuPv9KgIrVr7OsXhzlQOrwP5OsWvj4hy5LnTTw9zwrLh1HbHvnhMe9dilpaz1OxxeBbQYc8zRYY7ZBo9bsb9w/MWLpQPFgLFuzq6a4BjCjVVLfAy9vTTJc141w8dbO4qBS+uqCwtLxrJrR2sznOd636hZmG3dvWxZeOiGgbHeTK5cLK011x3T4th+gcXFfbhiW7yG7So/jRFqD2tc741P1i42nLfWemxwHb3wVy00zjrG3F388qbINlSTmKd13ZgnvteNBefdsSGmrjPuq83P1pirxv6kka6H69pigPfefHjtpa2223jrTYzGurq8tKc2t2asOmOcW2OsC960laeXTl757mPHzXn9Age2vfq2Ympe1e+lwcYbOCB+7WOtI813N7i+sd78rBsfV421TYwDM9TpL3sXnv6hZvz5z3/+9QNaLZArwRfIuRbwVGgcgJKjBcxJXqLnImBQ+ZNng2cVxS8gEXDHxGLE3H5M+lrvzdWNBfYzxklcJDAhl4CvWCOY3IRwkXBeF+iuYxSphYvixz4awPjSmx5cswpeMWcsGbNrE/Su7d3VCoobgYVvjnWTs9auqL2xfWyTRslcKU6IR4WD984Ra7aJcdybs7WZtMBfePnK/SpMFiZyUTyvnIM1zvXurRsNizrjrBEV0PVJkuNtH9EJc5jXja81pRq2norxePgDNsiFG/LG13HDX3OgMbhuEnRex7A4NO4uzpoXS8tXbtwsthlZc5CjZU/XL8/Mf8/j49Yv59vYfdc7pq0ptsPrNA/WF9vKfK49xuaVNzTfGkut6dNM1mP7Vi1hrjbc5h54eGvxKCR1yPEs/5tL4wMeWJftN3OBWfcS6M2y+V3v+u2NYeeoBnuT9OZZG7BqhO1v/1NNbT9UfVz8af293jcPxRZxXDpfvq81nMs+2cO5xm9h2seKY2POXOrNhdpnfJqbXzppLbzmI7fVokujzHGP4XXzvdbtDQjHxHW8WKq2vnF9MqH58RxXfWF990hLn8wlbGneWlfR2WpAfXO8q72tIeWB1yw/m1fHl3HuT4ynbu6vddfNkhXTYg197Q3pr5pZ+x1Xnmwx/5jr6s2JQbnvHLSfdByMA9tSDVqb5mLF9W1t3pnfT0H6Sb9fnwyXoMuoFudnXB/vevPwuA7OmIAuQICcQs2aSyx9zXttkJlMBNnnGWs7VkNinxm/igNJ7t2dJVoLvOsOnoFk8jO+mxcTDhsdNwBPLiqCnKf5dtPtouEmgZiwjgu+QWkRtLCAHz8mwvyei/PN0RIMF/M+TrgI1zjbvpLP7/toi2NE/GlCF66Zq81zi/KF/Yr7m+/aKFqcwL43cxXo8s4xqqj6vXFs4e7mwfPx3Q2Lkpv3agGxRJ+MPYq4+W0BtJ+2b8XSBW81ty68LRTY1rh/ca4FFx+ezW503ORYo61VcLiFwWPdpNj+Nizlg+Pi9c07N6vVgdYM59c6tzTReb3ivxoVYrPi/3W99WJxwPPVtmKg9crnV+3BP7hjbmMLMSq/0B/njmt9I9A4MQecS9b64v3FH8edvuCt//z1JwOOhX1zPSV+PPL7xhgj5rbndt2uL+0TvF5xXrxVExbX3pjVFMMP7DeObGO5+M75KQ/nyfbh16otS2feOn7EcuV64aM4qR/lunNk399r/jm0N+b9T58Clh2L2mKNr5Yx3+Kj/ayWks/aecUGO41f+9+1XP/dH9tf63V1uDXH8z2bbXdzTq/QGrDWcJ/gNV3bXHscN3DlmLg2LLuquWChWKr/1t9ixdprzoON+uXxfRTZ9oFbawE4sp+MIZbmibnnuZ37y2b7RdyX3nHOMXQ9W73A4tSziXi0l3L8q4XEufpQHhsP1s7m00/weM7il9iyPj5Z241dcvd8/I//+I//91Xftxm20EEuF6ISgAUg8wvWm8P/RvFq7N88bFr60XmDx5wLfL52rdOG/yp2Bt4iuRPdoAI2H7cIOhkVzzWmAr5sNvkMLua/ioHJsMTDvlfIV5H12m+sCdZzFtIlBvVjNQge57hXpC8/KoCXIC5fKSbrMaAWS8fWuXBBMne+Yr1s9lj7bjErj/qeGJnzFjDOu+m2LcVlxdBYLKaJg/22HT8Vzwqo57/4u/DkGPC6nKzG2PYWA69hrjU2FfM2H8Z2N5lgq/wqhhwjrr022M5rsVw/HLMrZwuztY9r2JwV043Zlb8eb3FcWHPsrP0uuF7f8Wvcl84tmxYuwW0L97v2aoacf2Lamz/4XI4vfXZNWs00cai2rLg6pz5PDWct+72axaVdzAdOuqk1vvx4Hj4t7Jf/C+vexFob/KkCOrAwi13l/JurNzSqa9Yk5m7dc0yLO9cx+1Y8L+618W1N7Kbefl5xNQeWXvlGB7FgXfCHXcSjvDI+Lp9dk+27dbhxNicvDXT+V97LR3PPfGk9c2+LT9ff1gvH1FhZdd/xKhZXbqq11TPb6E1k/WusVs2FL2/Ocs94tk45t8aTfbGNVz0378GB8bg02XWh9Rxf+vUrc6p8K87tT8+ZG81zeQ0mlu/4YPutdazrm1qOefVncf7SBGvZ6o/wi5uZS3u7r2N9YoCtxvGvWuXNcEXYgHHifdwFz2BvEWDu1fA6MQgWwS8gDUoHrslaormSYjAsEPhxn4LDti0RJB5uRiw8ayNfkjqmts++IKhvPheNNVfFlDw94DkPFvA1xgWdXwlc4nCJd4u589eCVDFf4l0CNpfgwTcp6mMLwTvvR1yZczUEFWBw3Hyv9ZeIEQOvZeJbdK81zMH6+sb3Exxf45tQxsbShMW1dcwiZMwu7prbzWWbyeLctjtOS1y76b+Eu8XFa/TcxWHzfdnYeS4NXblvvFuIyW255Cbi4nx1Dk2qBhmftsdr+xqPdzyqGS1e5X/XXdhZGxDscqPwpfFet1wkV1czs7BfnXtztqnl2MX3hTXrmMdZU3xN43mNNz6MiZ/w0HG8r7/VK2Lsja119sL8wvHC6oXRt0ZvfjK+x9tglytr3aVfxqDjg40/aWQ54zka12WT8dkNkOe+ct013Dd5fBvVy+6rob20wTjvU2Jf63eTYE6u/m71FeXm4o/j43mrh8S32H7v24suWy6Nwi9whA3WK89Xnl068463hha/X3a7/jhujdeKU4/VN2z+mqt6W545bp2vPFo4KA9b5zzmdzbClw3NXfth70HeteRs1eDiqpyobvr90rbGyfP9tHHuefzHH/af1ix6HGLfm0pwrPuyX78mXbFbRbp3XizSBtBbgE992/BRZAwQB551DdA2QjjaIm+RrsB1jrfO+9+PEeMDgeOvn6M3qewzxwu4Js5JKAmaTNtMrJ+9jlcf1bY4mDTeBBTYLjoXuYkXecN35wv7K/R9j40VQUR1FUcKgb8bsYTbPlukW8BdcIrjCkEbMRcbsOjHqCsUi0ttHGy3Y7tsgV8mfAuVfznV2CQX3pCDDWO32C73V9Hy3Kuhd97LE/vsuRfHi4/G0uPhNxwGx87/O1ZRNBc5V41bXK42ERPnkbm9Ljcb+qhodfm9R9vgYnVi8Wfx2hrY8y249otr+eE/eNYi+MZwB3zFwXav2uIiuOZemmR9cpysiytvrlnVkGJwYZUx1tn3unev+xURfLR/4Ne6Wc32++r3ypW1sPqFf/503HO4hq9Gx3irH8WofVr5t++OqT/xXbpnfJn/zaV9b50v1y4dsra1DlpX3azB74Ut49g8qF4uTaYRbH0j7q5FntvcsH4aV/W/dWzF2dxyrB1b92bgsvpTTV+atjQFv80JYuA1iCUatb5zuZrrK1bViPr1E6eNI/vlWLl2Mb/x5D5lxQ8br956Ydd1srpiLjfu5fH1FTbHzTmmNuKTNaj69d77E2PXgIUbYr10k3WfXcaEj5eX1bR3vpsv/05Jn4g1d83nYsi651x4vVVHqjnwYPU4K9/LXua4+ECMVu3kWOcovskTdYlaio/VI9db8OIeovpO3KyRf/yatAMJoBwcBxWHmqAGh/Pd+FAc2oAXvBVJBxLn3zX9Tqfv3jb4JbGJbNDiS5sqk41zXmMJH9e1qF+i77g3oSZxSbfy8tZ4PwkP0RxjYriKKWRknMFXAaj42a7mvkVsgdQEN6HeawufRaFFFp98V3J9ym8yXH49H3gkZNnPsRcH/1t6JrjFp0JgW8FXi0MLjr/fgnCYt853RakxJQbOo7ltLLgYNc9cx1cs3nvfcGqujX+vd/HeuTIPjXs/gvSOr0JKLsDTEm/nFLu7MXAeqwvmFOu5EHsDZmw4F9VTz+McGhvOTzXbfFk+XxrvuFvznH/zYuEN353blecWuavgVhe9vnnH+C+tvYqmY1S7GudV3H2N7SjHXcib167LeddOr2PcWs+obWggWHbjQF02f90kGx/14dnDTbgVq+bBtcf6xVjbC5f4+9Zqzswt+818i7sLQ865NclN2FUn8NH5NF88Dq0Eq9VG29Em2bF3k+jcv/j59zc8P9pTLl5cqb/lBT60xhXLVy+AP463Nd15aj4b0zcX8WrtsSZ3Hmto66BzZKy6F1v9M3Fyb2IMtw5Xnz2/9Yvjq/90nlnfXEc3WNv+uB76PDEGN60dS8exwz5Yu654te4Srzff2vS+49R842tpNzaxNnpXDl5a/zVn7eZa4mtMuZ62Vvqc9dQ2kSfjuVxzfWh+rIVXbomV90TGlvWw86/a4Pi4/zKWXV/sG/ORp4cDxjWH1ZjFhz7tSaz+YTO8HgGqYBqcThyLct5zmYAExcGpSLWxaKEAWA6IGzNEwuMMpr62CDshD4zewNrHJQCIcBsI7KkQNckGNJud5buF8fLRcV55svgbvG6OvE7JtkBWctpvFy3mqiD6bpzJTH4sYo7dwpTzaELbjvqwzrkoFOOQs7G2ELroPizxaLLxQ9zqs/P2RfJyknFtANtUWKBd6Fy0eL2KVIuGY2W/K/6O2xXzJbC21xrhvKxCs4qbN5YuWMa87SxXFy+vtdcmduX6C5vGs/m6tNN5KG+NVfOzfjvvnmNps491Y1+eLixwjObVsbFGOI+sY00tPhaGvjR8nXNOqruXDleTHctl76pHjhP4rM65bnHOtaf6TX1yPonv0jn88JyurdjlzUefVmLeNrLlz7uutdb+fmn84k25u/T2J/0252i6bCP++zpi7r9wgHyteuF67FyCA/cW5n+1DZ8WD7HJn9RV16oP6EtjbM380lxjqBrmOukatuZuT+U1O283iY67ry23u8aKrWN/1QBrMq+JubWtc9meau7C2rKlmucnPrwJwXbHCnx89SHLxnLLmKqN4LNay9Nbi/OLG9V6a6zXWNqw+Ff9K2YaV+ZYOrPmak2wJnguX3f14qu+sGb3GsXoe3/pbLmxclftsf+2wdfVv1VHF5eaO8+znhYyJtrrmk+1h5r1b3/5y1/+fu5//+mfVrpAaXEr6JqkFgSTpKQCbAWXQdOCugBKsi+hYQwbJEQVEHlONwqOx7JxxaKkqL1vbX/Ct4hgQV4F1gBewMQ/g8F5KDCXeFxz2N6KWwsNc7y/iLI3a9f42m17WzCWSDh+Jmv9bAEuOU2uYmEJjvEMvxbG7E9zUXFqAWjMKlTehF05xG8+0b4ExbZ0HfwDf17XOX7n+0j5Vayw1/lb6xbzbvgvLHuer2vK127AzKPmyjl3TI1BjltnirM3bzdQrMtcX1wzR3xD5R13g+YcNj4Xr6pN5pA50jg5HgtXjrvtdxwcR8ejhc4afNWca8yy2zfkHMPGCJ2rDpDfxtt5d56sm4s7no/XSyMXlnvsvSfG/lTNOKuGOaZ9WqXjmnfeX7q4eFrfFlYac2uENdOxrQ5bL1cN6jyLt2tdfHLezIFVr5jHmKoudg7wVd2vXq66UF5Xd81znzMHHFvjoFzrdc7D0teuUduql72J0R7A9vC6N3+6RmuGuVzdW7Fzrsp129BNaTG61iI33XQ3rs2bMV7+LAxdMVlc+apT1eSvtcp1fKpv5Z3j9BO2yY1vJvUmYm/QEnNjydc0JuQGbKIFrAPPPd+Vv+qAY3T52g1z/bG9xTr5cY/XvLROG0/GfuNibnuMOcLcy+9rA7xi9441Dv/0nWEGVhhqaD9tu4pDxbffHzCgGzQ7se5gNyErcQb31x2vJeRvfj9W1k+733pt9iGGxcLgaMJ8HeBYYmRy+tGoFsEFEm/8V/Gx+Dsf2EZc28j5U4AV+3fM/i4BtT0VQpOghHOhXOfqxyqatpnrLxGz716P484PcznvrN8mCH6YP2DoEjbHbBVTGgLE9lrjKhKObTHwJWZuaiuoxdCzyZ8EFvtdp00UDQi+UkDWxtHcbqPTQu15+ylXNWKJ99pwWlPRDHSwfC1Oer746Qbd2Htrva9IvBsdnsexvDhqbsCJ6jOxK8dtk+NpPBtjxmE5afwt/e5GqoUdW4y/5qh6C/88lzeal02uBQufzs27tkWeMa2J1hZrpHNHrfLvBdjm+tz65LhfdfTKEzZdN3atR+aMcWheGm/mzto0G0f8O5MvBszN013GzpuTuRhf3CyuE2+vaaxb0/C5/YDXXRrnxtv8Ko5bNztXa4f1uFgwToxB1nAOjD/XrGrA8pO53znXzWp2sVjM8L7NrPFpO+FG65o56CZ71SLbTm7pqxxbY718th+rn3jH/OSY4+I1qOetXcWsMXD1CcSG2IGzanVrndcufowLc40x/rTasb5eX1wkx3DXMTI2yIP52/pT/nRu5mMOa/271jcP+ZqJa4DjD5/qF3ExN9y7mRflpDlRPJbH9tVxMK4cUzTM+ut+YvW0aw1zo/hyzcNea7bjW/y356mGet9mHvcT8l+bYS7w9yIbDJOli/vxVhcBiwFgwFCS4AQztiApmNtUNPAmowH5jvs7hU7Is6ubRguq57SP13ci8c/XIjwubJy3kEO4VRTeMX9CfsUPoW8+FumXn23CTb4llEtUGdNHdSxKbRY8t31r89JC4ff1sb40l5zvXzDbJrfxcu4sXp7vzVGxb7HqzQWvYwElfvbLNlh0zKXG1vY0v0tQzc+rQX/HaUrL8bUGdjdHxfXCbYuKRbLjHZ8WG+OBOfojZOQCvF5ibn8c3zfevO/myja4CFw6aU3E5jZY2FqulJfONXO1+ba/jfviA8d8zpuccrD+F38rn17DeotGOna9Fh/sy8rt03duJrihWc3lipHnd15dG6vzxud6pK14/VfrIzZZ1/C9mF1xck6LnZXvxeVq+3vfuviFOesFmH1/X67++te//rEZtlYSJ2/cGLtu7tt3sNTGb+lXN3fmfnWjuXfjVk5YP4tnckk+7GMbd9twbYxdNxxDb5a6cVrYMS+t4Sue5srClf1wf9qNz8VtYt3NU+NTDa9GOPbY6Vh408D5+lP+O1/Epo+CNn7OI/1r66Rz4hq4NBy/iI9zV7598b7reCPJPN0cdq0Vz3VzAP46D+8Y17pPAcfNnznIfHC2WGDsu67fp/2KdXPX+up5jRni9aU7KxfmL3MUxx5nPlbfiQk97Hvfr4sU59W5xZnq++oBzAvn76v/94eF1gJj+I03Ln/Z9/5ppQpfg7QI5sLeTYONNsGYpxuXOllQWTg8n4nQBpK12BRCEAvVmqvifYmAjxs8SwgLxgpC14CIHoddC5jOn0ljklds35jeyV8CWT+91iKNQQ/hixUTH18XeUvyzoe99tOEcn4tjm0UbI/F8M3bptc+W0AqYJ4HHy2sa56r+NWnxq94aY5Y19/Lcczgn4vYiqlz268ZEItueIwpi4+Ld2N1ifsq5j725jReqyPWH4S9OeG9G4LmanHJ/Lzi7zxWJ5wDx7lzdR0/OtvGgLGNyVVgLzzbnqVV5qGvLYa+uORcmbf1oTpRrPhpg+rZFQev7eL57H0bqz/96U+/ln38eXl7N0pWji/f3/zeVJfP77xvGDrH9c/vjRnrj/V2HTfGqYtvzetmsH2tbjg/3WQs268GaOlJ18Wv6v57z9prU1B8lvPFlDeWtvfi4juObfCxGtFNp7FpPuJLe6r2ENWIK9bdJFtrG5elF14HnxZOFi+racz1jq9z9uFf0UDzqb0lPqK3K4fmWzWwzfilR6571T1zsDHg2m52lv+rRli7enOiOmPbV20EewtrCxvVV2K8aucbb/sao+bQGCEn8IxzxAi7W0Oa12K0+tKYM6+Pu4bYnuJqxZf4uA+yvlx9ha8pR4zrNZfj3Hnsn3G/rmusXDecHzDa2C/Nbr7aW3Su1jVsWDXJOsA67a+tDb/mYDPMwv6kcwnpAiLGcM5kcqB6vOfWJ5511AFzsCwyBu9FkCVqJbevWY3cIlfJ0gTb5wLGQK9IXsQuoBdx3lx8uuH8tXnxGgu8l3iwsWAzUj8guW3tsWs95qLJcTH3Olecm9MKtedoQ8ojS89vf2rrwsW6q9mxrW2wmqcS37lZItE4lHvk0jhywTFf3lrrEyjWWMLOeG8qOWZR/+KDc2vbKuAtAC5CPWeba7eLMVh0HoqVbq5dMDz3T0W+OF2YsdZYTx1nv6YQsHa10PnHD661H+b8FfdqX3W8GoQvbfDAqDc179qlrdX96rvXsF+ey3au+a58Ov5wg/XfnOv7tI1pc8yNx1V3mu/qrDFqe4w748BaBab9tzXIHP2qt9bs6gt57DVXfokn59lEXjoE510n4BWPJYJDjteX1Wx6juVTY+U5nSfbBd8aV8aSw/eXvL0x+OGbLYwxBq5YN8eX7fDPvDG/jF3HjNce15hWj7tWa4OxX/1dvOg1rhvmu69rzfcY59DcLG/WGDfcrdGNZ+u/+YqWlyvW1TV/daJ4XDpS/Dpfq+44jsXX0tr2IdSlVcMbe/xtf7X6Lddf8xad8NxXb+YcMUd5Zg69c8SAOV3L7DvnnTdsMo8858K2x3cziK/ra5DLj2WL84IueWx7F8f96iv8FbDW9uLBOV9ctM/mN3lZvab5bvv9hJex/kff/35Aq6LoYlLCr+arYFuAtKhfAbJwvusdVIDmud8xHPennKtou1hVWK6Cs5JziecSlYLq2kT1JsBKsIXS/lVkBiUbMgAAIABJREFUnGQLXxv7FzfHuKCv+NuXRSoXeIsmxytebuQ4Ry4RiOJyiSdxARfGrrEC6UpGx8h+cdzNioul8dgiYWGtL6u5pikiR+AaXFg8m1Ps8HH8JscW9Io3BaEC4vcWaePrygc5Wc0nMW6x8PE2L9d3PhZm35rkrLnjfRvuYt16gO/M24IFrhxz48SF2lhYj0MuXhlbi9vVsuakeF/nVyPAOPDx9NW4xBfOm4fVPeZyPoop5qmeGUvGTPXEOEbX8HVx2Prjectl1ypy7WvKb2u84+p4rhw0Zs27x7ROLn5iV/XQ9oKnq6lhnfU4oNckLtYvdOmqZSuv8L78J47rzr7zWJ2w/l/1Ddy4PjTW1VZjz/Nae9q4Eq81l/kBDi4tIG7ln+Ng+zt39YBYG5/Lv/LSOTd3PbY+WOOtp9XUasnqm1zTWt9W7Bp365bHO0/vOE9TlbMeXy6Y98b0moN4wR3mQndsd2umNY+5q1/Ffed463Jzb9m3YnNpHnGvXlSbrV/F8VXjVl0w1sy96kTHFuvGS/UKHfvK/6pdX/0TOoWv5KSc8JrEyd9TX/xavLR9xsdbj99XsFYWS4t/q54Zy9Wgqx4xt/eZjO0a1sbqK9e2TyN/byw3G80t6+Gv7wxXgEtEF1S/NpALmhpbMHlNQOFEVVQXGdacds42XUXGazsJP9lrwCzB4Ngl5Gv+CtXyGT9IemNn8bSwOB/YVrAZOBW8EqSA9c0IFwfbA1E7l6+BuL62JOs8FTfHzX4X18yzsMicfuyyBLeIOdYulG427PdXjJyHxmbxopuENhcd4/zje4X3wtESVs/vOLRJcJzZqHtzzjHnu4L/zr3rfAPJmFlFqzbhf/WmeHBz/8Z0U1V+2tYVE3PGcfc8zUdz6+bFuG+xMX+Lh753PPraWKFgEs/i3/493vz7v//7rw00/i0cElf7DWewEz8916X9jFmfMC7NLjaMiXe9H0Mv/9+1X426fXKzVkxfjZO5Vqz5HHa+a/x9/S+MwSNwUj+6XvXATQe2WOuca+fTvG/sfeOh/hnrxgxzLPzb5jZJnb/1pvghlq27iy8/6XHzsrjqDQO8Yy2vaY4sLfcYrl29WTFpjag+tSZ1jcWzaq01Af+rS64DtmFxoTdQvKm59M3YQVvKf8fXOmQtxN+lW+CselWsc51x+FULHOPqa7lS3BhPPlcbOUeciOlPearOf+XOuAMHjqe5Uc1x/pbt1gnrQ/F71SXb4Tz6euehPc3SBufG82DT0o6lVZc+V8fB09p0luPlzMKYbXHv9jsa4RyV290MVy9sC3XX3CymzZ11E8m4/8OP98mwk0bD10BVdJu0gqLEsXMVLgvBEtYl+G+O9Y9tEygT2Un4EhgTs2C7Ck3JXGGy3xVaCzCgxX7OlQiXuF7AvQTMOW8hMLBsx1eBMR4ck+Ya0i8huARtFV/jhM0R4xcxL6G3SC5x8AbIsWi8LeTLXvPKWLp8W5ivD8zjGF+Fp+Jz4cXHHeMl7D3/7OnjoM6zi5kLR0Wtwlcueo1VmKwnxL14X7G8ihx5J1frLuaKZ+0uf5beLI2ofhG7d5y7zN24u+iaFxferJedC236V7RoYbJYqFZe/Pfx2u85zV/4eNUzcrFuNniNLy3huvLQeXXMfrK9fi47OrfzZtw3V51raZ2PXfoAFtx0ea1uFl3XynN8gU/rE6UrZo2VuYA91bJVq507x6/cpS473q4HX/pfDC3bG/u+9+89uH4sva4t5r/rXeNe/n3ZbZ1qrL446ZpB/GzvssE3kuyL87x0zXHya29EL140/ugp2gsemPf6zvvCr+e2Lcy18vt85Vrr85t/3UTysWpx41JeOkeXJiwMWwcuDSw3Pc+VZ+sEeu64GotfGmpfXIuNX/fL5rpjtjDjmK0631rXXDOnucNr9xv2Ad64x8EOzr2/xQ3vv+rL71zz7AL3YLL85P3aaMOppTNLD51nYgKewDjXYM87bv8dX3PqV7zeZpjE8AuqNrKCz8QVlFWADIAS/BIqJ88kLggc9LeOG+Q+Xm2yAxJscxAdWBcZxle4bNNXo2M/SkKTwolqfJnfIG9uav8SjILhjbkea7EY9C6Q5+5Gz7ntj3S1MF/CYlJbFJbPfHpjcbiKnAXbMTXmi5fnXz+JbCE2XhrjC7v4aGJjB0S1vY0dXKntC8eOp221iBfDPmchWq/JSwW8BQi8sVYLNcevHztwfGoffhOXy35zn3XMt68bedhHzqyHjau1rPEvphnrvysfzrmx8Y77ZsPCSnPtDY11Ef6yPrYW49XDcm7dPKuurnpSblXHVgMJX6yn1a82DcYJ/htDb13wCe7cJCx9df6sg8Z5ta1rOyZ+pM7Yb6ybI2tbMVXcON/207pk7CxswX/mav0yvmoba6465FgxZ+PqnFm733Fj0Jz1hqL1y7G0re+H1N57Hi1szKu7V/zMK+e+cS3/raVf1zqHzbXn9GaY63wzwzz0etYNa+XFjXW99W813tVLrw/W/N14fF6a6fWradVhY6v9nfP9lbeVm6UL1pcVa/BLQ188mZO/gw1j2ZuY6iR+Ft/eVHRt+9fcNW6NRddxDri2/hkz7hXaT1jbzE9vMJ0v7x04Xn2wtplf5BNcuv4Te89Vfer15pZ7rjfO+xZj2rEs75yz5ov5rYurpmDz0vmlBV3n2v+0dzEvqz1v7T++5/v31/jlnLZGoA9LV/6w+/2AlgNNst4Ffj7dTiFGl1hyvAWwDUEFpcF0ku0od0kt3Hben5Y8W/qDJ238SphnJ2sbHIDw/XUyXICZy7a1CC+CQ4RF2CUeTbZjie3ru14mr9d64wsm8mwh8jq22T6tRshEZHMJscDcKmTFne0nBr4RYsE23sipSWExslh1k/DOOd8WCV4XQ9gNfiqC9Yv4t2CxtjlnoXCDSFz9w18+f9namJTf6zu2ywbzw3iwAFVrWLvx8XXWATC3sNoi2iJRjliYvVGyfiyt6zrG9hJ722HhXp9wW/h/8qcFoTEnH6twEPdVSMGieelGrEXS/rtIOhZcw3q9uWStKf9W3eD6rlGtsq3mqHFXrL05n31seuAwPrhGmq/VBecP3LLWKtxXLswf64ax0rWrpcZ+mzlqFdpqjC7d+omzPW+sVb99zvq0YoFd/BOQ+I+2gyljwjlv3Xf9M3dWPXlj32P/rOV6Usy1XmOP+eTvN7tXWI/32+5qoTFQv7+uNTbdJ9iWN57G3hw3tpbv5LG5xQ+4UF2s3pWvxk7ntj5VQxf+3tz9/qX9Wvq4+h3i5Z5mzVPNcIysDeYpPfhVS4szPhT40jzH8L3uzTZjzXrgr4tYw/D160MP1kDH3aO5LhDzpeE+x/jG+RrnWlP/HENy2NpiHLaOuVZZN4kdNjXfXtc88B6o/tWP6jVzgut3fde/tN4Y45rWL+LCccfbuGptX7x2jK3DXdNxtAbBd64vppxL98DlzHsPLn99ZxjSWaCbLBcqJrDhl5C0qDlBy7AK2boG8cBu2+HNq0XB9i0gGsgF7vKzhfsB0N/XMrhsR4HWwrKaD0BnEK5NTnPAuiQbQTGoTPQF/utab/D/AJPu0pgcy+7mw0RrM0wsHRuT/I31XWIErzFyHi4hWdgosSzMvr6xqgjgc8WVwuyCbv+ao3LR11bsHDPjoP4XG8WCx1YEzVnjfvlQnpWjHv9ed7PD+HKScWuTZV8rnsZW81MMV8Cb+3KemFpPOmZhwXxamMUONzLEqvExz7oJah676awWm1fL9+qP41cdN9+X3n5x9dIs29vNZrFf34xLnyOH5tGqdeV+dZ2atfLPtc5P/W8se752Fsvmi5+kueYl18V8tce5Y83FI6/j66pDSzMvvSt+XWeIt4+x1tcn0OTnahpdixdG23j5+jbxxrE5XU1s/XTMlub4WO2tblajL11dsXYem3tzqPZ6rhXD360v5lj1hZoKjt/55qY4LEbRVHJjbW1O4N+lv7XVvFnz2hbnsH56bPW9uuqx5vXvYKC9V/WuNctrr02cx183NBfvbas129dedaxad2m29cvzXrws1lnn0jJr6+Ky5zN+F1e+6oLjavw1hsxBn7s0qzXXeF/46T7GsTC/zaP659hUE9orL/4zN7ZUK/8Jd/416ZKuhF3gWYnrODviu+wY6Y3Vu7aF6HcE3aLgRqg2+30DWMC0AVrAxbYSsEn23AgRY9edlArBl62LjBXlJdLvWGNfwBToi5A+5rvqX0Bv8XjrFg8mugvS2iDZTt8QaQFwHIor++6YrkJfoek63dBXABrH976PfXnO3oG0oHZuiqJF4F3TmxaOWQuA3ztmzlEFz/myTfa1ota4gRnfIQUbFeRL1Lu2hbi2VA8soMTYNpbnbUDKU8fuS+yXjvaYx6/Gx9oKv5qjS4dq9xtXDWJ+N/UeV601Z5d2gnme3CkGnbeuA559jWNSjbDftoXj3YgaQ73pwPh3jZ868ry2y5i6bu74Jmlz1Lp8bZrLLd73BuzKWTlifQFL1UHj0edWfKk14Ko+NT+ez7joTQ3XmNaLlY+rrrYmW3+cv4Vj83TVENu16g9jrh7CNtvOS2say6s2Va+/cAHfliY0divGxtC1Tsctjtu3S9eL05Uf89B1ZdWD6rYxtzT9d7TqSxvNDeYnfp4bH8BNv7fssQuXSxO/OP6l9b7RUC1wP49NK/6t7+ZKcwg20BWft144bo6HtbL5vLTH8Sqem6dr/vXp/VUbWQMt7pMMV30snst/16+FbeNv1dRqd3FhrF162znwkX7ljVtPJNp28NF+/4qL8dTY/sotm2EH/CLOAqSDCVhMjBaCdbcCwwgEmwI2VjQdbNy82XUBYfz7hPaNLbFJgMlyEc4+tMkwAfH/q5C5sFagiLsB5Qa2ifWGxpudAv5LsBFix9N5XA10welYGqAWZOfaws3YbsRNnAqaG3Dnv7lZwoZ93RyumyYLG6z9/vqxsTdvsV4hMC6unLhAXDmt2D/bKTJ+oqNNi31chWHhhjkWbpfwWXyJkfNFTF0UV7GwfjTO1Z71/s3ZTcXCVH1YWL60ztg194lBNzvF5xvjhp78EHPWXTcDygkXg1Wca8tb9/HzPe7Jf91cmCtoUwuafSpfXMxc5DtHfSEuXrOv0S0ft99eY2lEY2w+/u1vf/uFnRbg+uqaUt4ZV8Vhc9XYtBmwbWwgPQZfsM9/3cBwnCeXsL8csF+9oYktxUrn8hztIRYPmHc1KRwzX8gpums9c/w4vrSXsc6da5/HMqf17ao9jj+2u1ZzjBx6zXLOubGeG5u2yfGzBjqGzYc1uTUAnn1htE8RXrm0bT/FoDbaLmOPmKxajOYZm63R1SKv697n0hbzwZivXjbXC7/US+cT++pL5+e6xWnzbfWMzlfzX20otptHOPX+rrp1YcV2m8us7zxVW7CpfXe54xwWi4sTtekrTpx7PnNT1Lb/9JiyryVu3dvAZ8fcPvsRdPBR3jp2K86NGePru/HWPH9hpvxbvfxaq/6Q82dHv2aCJth329Q+2Hxjrn973xmucNSxioKvN2G5zo9hLRCvZH0JoRvGEsXvCVYLHY4vAi2iM6eT6OJV4W/TucBV0aTgvLEWrmudFr9FpEVuAwhwrWZpret4GZgVT8cX0tZfk9lFon75fV9XqJjTMWyh6xhjeRXONZ4xxcPy8SIjAubC5Ji7Wb0EmeuNN1/bGNcX46zXLgyv+C9s+wbIEsXiBeyDqUt0zc2LI45JcdXY1GfzBZuYg3iYK0sXL85dHFmFsxp6FTXjvTHEV99MaU4Z4ycQqqcUX89jnNrWS+eWnRxrrj3fdWPJnHW8fX2xbSysvNmOzrNw0jr2rvlJ9y+9WDdAVhPUNa/NlXl+6d/S/CsGxsTvarBr7xtv/HzhZOWN3NHgFDPkp/x2Plqj4ZSx7PHcPL++6rRistao7163tdjr4yvrcDPFeL+4Z26tnC7ueWPmePspjWor81QTvWbz6cb3KwdwvLp5aTg6Vf0q183l5ssa0T7EfPQc1/EvrK74G4fWe+u6da+1kPWWLtkXz+fYLO3qXLXR2PS5d9zfGS4G2q8Y00sbmtOLZ7WvNbC56rrFljeZ9W9hx/NdsVo2LkyvzdrFK8+5bjR4fucUPPUmIRxtvTIuq8HNsdfpVxaraSu2rTMrttVSX1N7ltZwrPr1Rz1+3xmugKzENqhXwYJ8C4hL8CwU3ZzYwTqHjSuIBa7XbSJ+amh856XFq3G6Ns9LoCvES4jeMe4Gr6JaIfHd00UIi0wF+CoaLQT4vOLItb6GogUubEPzsmxqkSopbZ9jyuuvmHBNidc1uXtrMbkKXDEOhi+xZK3rDucSTq/dPKxC08Z0Cfvia+Nw+WAcNvcV9Hct9nCOwm6+l5c+91NMFt8c53LP75nbwmksLZG97Om88NkNItd0k+zYNMfWip/sAY/Oy9o0NLfw9Yt/5JH5rqZnaUaLf3Fb/VrNwtL1+mbdAUP9uzhjHFhjuqlc2G9Nah1b+PTmh3itG2flwaXP1TbmbD5X3Bnra4sH88lceX7AZ+O/mzvb96Vh5gw2rByv+mjdvrCC/8Wy49x8le+Lg9b91qza5fnxbY1vLVnzEv8v3PtmjHHhvPl4uXjp3aorxo21qNcyZ3tAax21g7H9pNxrXfH76hd8zvq7albtKt+cU+JqTLkGLq1fug3O3tzwCTvWRubi1ZW/hfM1h+1gjH9ga8XYHPnCz2VzOfL89bVg+tLn3mh99qyb+K4N9sP1wOuWg60H1X5z35qz9JCYMUf7phVHY60abT2+al7tsJ7Yl/J0aZjXqK1LQ1ddXNpaHVnav/j4082RX58MF7xfgGxRLOlXggrEimvFmfU5vgp7i9saYxFbBcBBtV8utm1S35zrWXZvuq6kEucSjuMIHCC24DqRLdQQjHmaP96/cazhBtabJZO+xRe/Skr7tfDQu1f2a4lMCxlgb8PCWvbPwuE4WghWnCkwy542pYsDPcbabQI7lwUL4WmcLTzgsQIA1t1M4fPaDBMz221hX3Ewx7x5N9583LzHXj55qJ3OIZ+SY/cl+tWRdz3/9ni5Zk63YK0CsDTqHYNr5sD71WE/EtUCuPhoXKyCehXlaku1wlpO/NsouGCaQ4v7rQ3mkYudr2vsinHPQVPifC39WzXAG68WTbTdTdPXY80LY60p5sxqrnx99WDVp3fs2cSnKti69M+a6fOs8+LzHn9nnfX9wYtHjnd5D1ac3xd369DChPm8uNTm2Vq1uGot8G9sLL1zHeSXpx1bNMp6Sz7huJtAc879gDnKcdfVVRMWLhaHW7uqZ+DbHGTuxo9rq0ONnfNorK81ysdVO4yBNv7Uq0srXfMbC+aFz21yF85trzdM1j+/Rp/B2up5HBfXhdWrgbnWNPOt2u7fKmjPtzjbes8117XGVGuiec859yHGChpWTHRc/TM+WhOK5dZL6gY4ce6qw42D8++4micLz1ef7HHmmG2zTrfeY4N565rZ3D9frTeu741j47LwXHvaHzuv1gXWXXgnJgu3joU1aO0T+ZTZOXvj6fNc9y+8Y//VAzLHr1+T9iRuHpzYCkzB4mspJC54bswcjBJmOVTAr00R5G0RM4AbODfuCAOBY761kSP5q0At4Fg0DdYed4yxbYFvkYNj/G0h+iPh+ke4F/m/cu4YLeErJtb1tvOdd5HB5wqBRd74AEeOG34axybrVShbSExSxrRBqPBhDwRGVDhu0SP3+Lx+eMzjFq6IRTFie+2vH2UyDt81bjDfvPyb49jcR1+Mr/faxb7iaLwWu1+5WTx/dnuz7HxTJIwj/3Jssb146eLh4m/N+uM7Jv//19M9ZnGaHLjINHeMM2cs3i0Uvt648g904G/98PW+hnhX87xR6FdQrJfG62ocfK1jZs164/pP55Sb9t08Lc6IpXO3imd13Llx7bFetqFufbMt1YnOb25bt9511pBVG21HmxhrbZv5d87NNlrs+PjY4opzXBww1hhezbRjv8YsnqxmzXpmTag+2L9uosq9y78eb/5WnhofY97jL51fNcj5ra5an6stxnTz6hi0XjjG4NQ3Adc6HKuW08zDqXfdwrrPWwPdHxFva4ptea+pX+sHjBrba772GY6xa061wbgup9Cm9q3Ew9r11bs4j9U7+1c+kQe0xr1EMVWdNKaNm4Xh8rO5ejEjR+aGfXaP4jj6wymub/+Mfb6BAoaJSfvP2mhee29jG51746h2eW787c3a9ljvOuu457+0oL2gNbjjq1HVhtZ3uF9fyj1sMJ547fptDDnWttPaC17ML2JkPjUP6Iz3cb9855NhJimRESOMcGFfwbITq4FzQBzcVUCafIy3wxUkhM9AX6D0OAuEE+dYVIg8xnZWlBojA2WJbuc16VeMrvUu4fL6XwXT4uW5lt9tSLkecbl8dv7fawRxxXPFsfY3d12XNUqCJd4uwi2WtttjS2aLrMe0CcNfPxJP3i1QFZk2uPYfWy6hLm5cgPy6greKjP1+rxGbrrGKmQuZBd3+Lyz6DmdF3bpD3LvZ75x9b5zXP3xssapWNl+L29ZD56wYXVgvJ1psbPdPum1b1w2KjneuyDdxL6/LwzfWGHPsja82iMuGxsB47/UrBl67dYLrjVHzfd3swp7Wi6VfxmlrULljPXI8uxnmyQtijL3X8Te+nHZuPc75qAbW3mLfOkZt5lhv1vxTk5IbuNWq8t95bo01J9ZmuFitbr/5HBOvZTygEa5l9nNxDNuWTqCH9sc3Gla8O5+xufTFGyPHyXy1P8/3NqSrpyknivWOqfauHNrfL236Kab4U+5/afeqs8vvKxaMX/lbvrj3dry/akLj81Ne0Jer7v0ux2qT9fW99ibSN+Oqb+TFvZdvyDevq44ufl95ujSjNb7+MJ/Xry3m0hrvHqU93Rcuzcvm29iy7nj95hrNQmu83/JNJPzz+ZV3895aXx9dO5rX3uhwTV4agE/1f8W1efpjM4wRq4Eg6PzIRIv4T2JGIBr8FvIWIpJi8cCWFdAv4F4Fxrb1TpEbmp9I1Aaceb/EuKDCfv5WLC3CqxFDUN7f3tRYpKIJ8mYWYppAJbrzVCz8JB6NqfPocy3GnhdffJcIXFwNqmNbLLgQ+FcB27x4Dsd6xQp7imHjojeLlqC7SHwJrkXZmxKPWdwml8YahWgJS/NAztbNpxYYbOFv/Te+ma/YNGfAagXe84IRF8ZywXZdvCWPFAxiVM1avGvcPWa9NraK22qo34P9alWLUotPNQof8cU8I0f+66bGufWnRp6jTcqy1/OvGMGvFVvXq1VTsBH8XI/WL27Ub2OQOK4mbPGmWrj4X60yvnyu8Xrv1ycmzj22V1eqyeYluDcvi6/6YU65z3De+9q4dy0w/5a+eH5itTZ+1kvnxnpWXL55XkzfUzNde3Gs2t2adjWFjVHtsL3m7oq71/zCmzWn8S7Xuv6V71Vvqr1dt3z1j7G+sTzp45wax9W25rb4b61zPB2vxrHrf+lRsYHP1qErd+aOefhe+yZWNzyOI9d5Deem2mS7Gq9qMXFwz4HNtpf4tQ5Yt366OVCdcn6qF+/a6vpVR8y3S9eorZ6j+MDv382l47S0rPxZ2G59uHy8cF6+2Sfn49K7avuKAWOvul8tNh5fDokn2KmOmV+rX8R330hijGvEPzwmbVB4AQPWhrvR9D9nxHfomrx3fe8GISK9+/7GGoAWENt2FdQCyWLVhtWEdjH0nY+1ZhuDjkWkHQcS6wS9dd779897NNZL5N61jHm+tKhSNCzYBjYbjWdX77aZNMQcMbWQlQSLlC2aBiD5RdSNK3D4/hqsJYH9LqEeBt+xNoTeKC1cW6DMB3B7FX5sZTxxJT/GMpsEk7v49+bSAtP1lyA7fhXvimULjMe6mDW/LaZXXMCT8dJj5R+xBOO1uT7Ztq+m4Co41hDzfPGWY+sGSHMBf1gXHl3+cH0fwfL1Lijo6eILaxa3ntsawhzEoo1JuWzeWmeMW/wxj6zDjqV56caqWt2iXtytJtU8N9bM9aVfjslVA33c+cZPf3fXfHp2+BF+/HSDa/113JYOfmG4/Ch/youlu85/a6vnIx9cszai1oLFffOuuEBHjV3WbCNU/XI9Jp72tRyoX+89Os0HA6ztRxyrA85NY8d4x63asrBpHhgbxpHrTPFrnJXz1fZyynEqLolxx1gLVn1iHutHuY3PzbN5zOsvPjxbnK/6g/+N2aplCzOObTXGGCxOWveqn8URXFg4dx271nnXuJ5wXXvFhbVVy3zdWtPxtAas+lBcUeusQ9XnpWPNrflefIGLctRrg8/1Cb1jXn3qWvjfnnrl4+L64pH9xQZ/qusn5MgHuawWLd1xbV6bS/OvtWzdnDXG3SPbFmOF67+w5Hg1D+ajMfrrtX9N2mSHtIDy/fXjQU78O8dmuBuzkhLjLJomuR1ZhpskS/A4b4Jhg5Nb+ys0BloBWhFhLv+tcDqJva7EABTLP+xyQXDMKwgL4BWUitESMua5znVjSn7xu0Lp3K54lOg/FTfnqETy/P3hFmLh8cTWjXjj2JxXQNsEvut9l7sFt/NZPPHdOXD8wHw3DrbJr13syFMfI15xuXDuXBUH9qPYWUUce4qJqwiax24izSnntsWifLnWZ50W5eqMBb/4WZipbb3Gm4FLD21zNc4xLkZdiByXVbiv+Bdzl66CC2NgFVv7X/x27NIijq1Pq5cGr/g0J+Wd8d6memGNvC1Mr03DwonrXv1wHPq6/Kiueq7mve/ftc/ffg+fOdwgX7mih6APcJ00Bm234+HaWI0svs2dhbXqpjHeucjhn/70p183rfk+7VsDTWjvYg3CB1+zeg5r8+JCa1vxi93kZHH5rfFuFmPfVV88h/PBmgs75Swxti/gBE1YHFg6YR4Zc9bFcq0YsV45duZFj3eM1y6Gqr8r/iuvcMvxu/JiLLWvam3Hr27IpQXOAAAgAElEQVQ03vHWp9Zu8/HigzmDXZ3X2rU2k6zTuHO8PDb+yIX98U0CY8N2LO752JW3FYel6+9Y9zrm5psf3BP31pKlx87n4pqxYbt8vDlbmDMfOmc5tfJ3xXf59K9c+9byB0310fpYXbEWWV/+wM7bDHPCm4B3jCC5yVzkd5K9yGr07DiOdH6TcCW0BdGJM+CddNu1yGVbIGxFy+K0EuhmoOBr8Gsb5OE6/3hF17KP9n2JCeBYMcPGN653qLqGr21Brmja3mvzYH9Xjh0fE8hCiND5DhTHahPH/UmNry2GKjq9QbFEsTZTqIoFx89xLzc6n3NwiUDtbt46rrjs9S3uK1e/ewxNcZFYY698/ivruEno6zdPuYqfbgiMIccFLFw3TVhvNQrGwoU/jluDObZ8eecWrrnW2F065ByX2+VebV6bYexGQ6oHzmOLI82N82Cukbe1afA69WN9Qtv82hbHpDdZan/j13nbbDgHl7b1Gq9JDBjL/O84Py5nG8gDc7i+LdsvntWmrk/uFm84tvC/OPeuWze3qruuUwtL1dTit76aX+Y89nhTURygK8We40at9RNZtnvdlLQ2WVt84612OS5f+XQ87PvqneoHMenm1setZc49PvcGSnXZ9b6cdH6sxe47m//OZ8yiZe2jqsNe983fjSZxdNwbu4VLz3P57ToAp/Ch3PAc3SQvXa/fxnE1rDFoHVhaAT/sw0/jXEusIWvjyFzkn6c37Ls3SOVvPyjxeo5FdcYcau1znDhnXbM9S1uak3LZPPW5+nndBEJ7e/1Vw7Hn60Oli3NoUvXe9an5XjV51Syuww9fY7w5Xq5fv/ziB7SaNG8YTbrro24LABsgjHBz2926SYOIvr/+Xs4b08dIuzlZCTBIK0wLZBWgtbldBbAkr1AscfUYE5v4EMMlFsQJEfT3XB0HC33FwzktwRy3Pm5sQn8RcxUEg++N5VdjHfcVX4scjdwl1MRmXbfEuIXkvW9DYhy7MeF4ixAF0o2L1/mKDfOvZqEEZ13n2Q1NC94qwODAuLMNnDcOEfPm8x33p9/VFOayKPLadlsvVp7t7yoGzkdj81XUbR+YtA4u7K/cY3MLhvPhDbXjtDDldZtfN6LlfrFk/3jN2sYk+HVsW6Rqc7V2FUvb082uY2NcganGDi6vxrc88VjsdkPi69tQoQfWk9YSa8Kb13kwj801X3NpvXPUNbCBODofS7+MK+uG+eW4w8svbQYT5Zhz07WMt+Wf4+XctjbbH8fcOOUGSOuv9ae4rQb4vMfxfUR/Su768lPT3X6GOOHLe+/cltv2qRpYzVzaWgy7xmHbwiXrLm0zJnlS0Ou8164d732/EsL8XEsMlm53kwNHq6GtvV5j4bF11fHs05HOlzloHDt3xhfXfG2Clq2tf83/em+N83rvNU8JWBvBjNdfjwaXl76e3K3H9RsHckZ8m7NqxbOv3x83963vXqv5dm5dk1wzlvY4xtXyrz7Iewr7uHRo9VzYQg4XFjhWHTDH37n2fN5ImndXPe1eDs6W8+6hyoXWn/Idfi0bmNe56KPb1f71nrj821/+8pf/9aQA6moWltD4kTQKwnqe/M193c1sQUPYEOTVDDQZK5lNjAMHaJwAz2EBLvhNFmz12BLQc1k0XfBLCAO9m+IC3SLUwgHw22jgtzcfFosWYzdLtnWRznF3fExUCF3fiN26S17feO/CCAaNVeeL46zfc5C6WHFsuOvoom9bak/ttiha2BcGipdi7/KT5q3YWwXA61b8Efdig/mNdfu1irxttUh2DrTC2DBfHV/8s9At8TQmW+wa4xat6ojH10/e83SHbbGN5iz+2y/GOf4LqzQu5MNNyNcjrS1MbQaWdq7itfBkbtk+z4n/q1iiGbVx6dyKP5z6o9DlF6xd39y8lH/Un7fu0mDbDj5t4yruX1gyP8pbanObUuMf7WpN+tIAY/KNB7fYSYPq2u1aYB0wj6pxrGNsuPcwfvHV9dHYX9pTbqw62GPNBbUDfFhDm19jtP+esXsTa1v9qk/WXscSHrQGO9/m4fLLvlebVg1514BffsiG946P49Ka2XVsI5zyXO45zFHzuFrZvBebjgXYK0eLJ8a0D26Nsb2Xtjm21peV0+KNOavtV8yXDS8H798gf7auno54kg82r8XfquetZ+TfHLfPq1Z3zPKhMTSnqnkrl843cW+Nf9esT5y7tjnavLz3jlPjY23t+t0LLK1aGop95qZxg+aYQ8bPwph7AWLNePco1jnsdd9ePXBPUy0sN+3r8vGdR6PeWP9fHW2Nag5/1SH+nWFOmiwGrgNGwVgCVXEvaDnfzYKDRJFpUC2aixyee22wVoEoaGyvGzESZzstFm2KDILGoCAvoeon8V7iacBUaAC8xahCs+xsTFpsSugrJm8e371715mwgL8NkW1s8WwOmxfnxIR3kfE1znHXXdeVE6tgI87k3WLUXDT+xvUShwufHF9FaBVA+7GK0fXJRbHQGF1NxeKeC5TnWa/tX5s+/GPjsmL81SiSHxeui/vFi7m87F4i7Bwbl8y95lw6BZ+W5rrQEjvPUU1xfq6iXP1hjmq5MQoHrcfljHFgjVhYq68e2021NyvOW3OLH35SxT6wWbaeOteNl21sU7HwYJ3qGtY3XvcmIes5Fqt2gzvHCa1yftqkrTysTcUXfptj697Sgdbv4uLig3FcP8q72mS9Xk9SPRuKXdaw71fdaX22ThHjxY3q2cVn61dxZ9/cwJZPrsXw583LZti8qPY7p8Zka1axWd+dw6s+Evf6DL/sf+dYWHQcrL9LW+HMqhvXJuLyyfroa1pnvKZ5vPx3rokHuGovUEzW99rU2uRY9saBx7YmVIPXe/u2fL7wtvBUjTFfjZlqaWveF5Y41xtF5qt9+rJpYQG8YW9xbOytGlcMWUOLT9ai1vRGSPNejjf3yx80HV117Bvn+oOGoVHM/+xlU2x+gp/2AfSMv3TvPSZtQtjJJVoWwKu44GSbJBc4FxuSW4CaXCVGSVlAt4D3/VeyEKj66iaitgE0CxHxMegM6PpUwXD8Cg4T7BLRL0C5uTBQSjg3PUvQjJE2hYsgFYB3jQW6PjuvV9PtPLV4NcbGIOeK+bdOi/klLsZs8WHf3rn3ONJrKtyM/CR6YLG2fr0v3oxJc81i0UK24tg4c025dflnX5sHc+XSIDdAzpEbuH5qZhttv5tYY942Gs/OrWNvfLGW8VwRvjh56UILnnWvdixuLf8v7XBBwV98eXP7EwN/NWPVBPTQubl00DpRXabYLdx2jY5d8TA2W/f8LyJwHev2kbyV4+LW/EInPK/zUL5ZO1btW9cz5uvmRHPfxqpcWD7BvdV8GZ9g/6pdbUyusUvrmmvPtXw0Ru0T9a3jV//QY7bXWrE46zoKl6wpX9xYuK7djjG1HZ/8nnry5uwj3u86Hltem+nm0zZfGmA81Z5Lr6wHxQT2d2xjeWn0xTlzhjxz0986Afbx13Vs5clxca/g4+WrNbu4/FrD51pPln++nnW6WSZeHc9xYuN6bFw0PuZQtWVpGvm2fR7HZsb5Nn6Ys5wsxtrLVHM9z6VrC89Li5bOlUvlDRwu/i+urxrw1nCfx5rVc9b2ecer8XU8zPFyzVh2DN7x2vuVL2Ny6dSbzzeMsa/rs+Yfuec7wwTZzY8bGQa2KSxZCCSb3VVkCPJ67MrJdePSQuTGGGdXUioKzIM/LiokYBWplby3nr/jQFIdN5P1S4gNdq6j+eScBXSJVMXNQuWxxNUNb5tEN21+FOHZ8h65ecfwvY2A13L+V1Eu8d41l2DWBzfKFq83nqJeUVm4wT8eJVqNzVeDSZxbxLAPjC1SFhPOYUnvgtC4PhtceH6yl/HGSBt83punFWOuQVBb0Bobv3/+vfFw5CsW5qT9dJECA8UyvPQGrgXVglyRtPgT57XpBt/VTfL+1bA5H3DgKkBgxPi6YtcC7XgZQ27WXRyd37fG85uvCNjmN6bN9cLyOnZhpAXtjTU3n218d9O68eZ7tvBJ71UEi3186/X+9yr9laDWNhdm5q7+uFY5j66X1vtqCr45jguvHgc2bJ/HGDvNo/sCv3YesKU5aK6tX2+u9VWqKyarpiwdaO5aE8sZX898zsXij7/n6vnbwLlnqIaw7sImurj0vjrhNZatrvU97/d9zXty3prseuvc2M/ywziBF61ZxuKqf617XOM4VL/AWmPtXmDxuvlbelnfzTtrp7UffrcW+r3naT+yck48nZcV28a3OfG6zEWc7Kt7Gl6753A9adyNYfTQPq1auLBq/zyP7bX++ppL/xyPagdzrZhdOuA1GY/u1Ta4Zky3F1jrXP1C7WxcsI2/V2/8zl97tWLYumYNecfBhLnG2tQd7zuKO/tum3kNr1hrXe9j/7QH5DvDBWUbY0hiQFhoS9j1mJGNXqQjsATRgSlA3vs2AZ2TMeu4geDr7KcTSxH1MReIS/hXAarILuGwqK25F3ALTIsXhPE1tc2+m0htOoj7JQ4VFEBKztqQGGveyKxmpzldwmQScr2JuESoxDUfVgNSnFjISkL8a8PrAtbm8iogzelVGLHPBYpYGPuOhfFgnx0b5wdbuslrvBwP59o+mkvNn/n7u5wmHwsL5ZM5gX3vLwVgFW9/VaCF1VrFPNVX56J8WdrWPLcYeA7z8/LVuOCabnzNb55qcJ6K875fOfVacLLxrR6zySYunHeOzHPj5WpIHX/z03xgHtcy8MTajF364Ry5eXzzeoNtHSjWq50LB14HnWceuOlxXcPxrr6U29Vb49o8eOP4n+bPNvkpA2x2LJm32Gj9ct7rY/Wu55eufGH6S9eaA8fJOVix99j1CHw330sfu761/M35/jko4uwcw6nixOPR0mJq8Ra8Vneqce4B8K9jltY0B6uWt5biC2PBaTdTxYu5V9x/5dF8ru5fMVu688a+3KE/vZm78O0YLryX38WC835taMuRctI483weR/xcq5aGNy72GVyueZdOrt5l1X7jp5h0TVwaZVyUQ8ve1o2l0+Xo0i1ibn+4rnYYk64X3VNctjR3X7zlXG1ZPPYxML/2mI5HfTGG3uvuIWyPx/6KEZvh96YbWH5JeDXUlxhgTIXM15ssPzXSi0xtov7Jqb83Gya557BdC5xLYCpoJkHn8/tVGAxag81i283iIiQ2/E68KxaABLE1YBYBEIDeHcI/xrQJd/HBp0tIL6Fa8fUcFT3i2+LuuDdHFtwWTuPBOWoRNt7Klxao5pN8rBtIFbkrfhYobx4sjsUx58qx2ltOrM2BcWhR6/rOF+J7CSZ+uEF0bNdGpzkqVorvpWPlpfXKMStmix0w7/HVBBdD8vPTRtz5aHG+bFqcWThEE4kt9vrG5MWX2vI7fMGXNkXlXYtY+efYL41ddaTa6bpy6c6qa+Z+seybP++65udd30dTe0MQXHhDzZot9rx/1/qpJa/t2Fkvq9/mQW2yBphDvIa7/QEl5nw3A1yHGIcmtL45xheurDXLpta5PnlALNYnvz/hb2mreV/Orob72c/TCZ1v1ZD6SzwvTbMPr7d7NqxaaP32GPBBbq/+xZrWWrD8qDat9Vv3jFs0a9ljrBBTY83xXphb8bEttqO+wbNyp7prfz038V79t/GxaoBj8dUDsLZvRHndapt1tP3DwuOFBcfAeF06bW3/8qu1dGmkMV/bqqXVv6/6dtUr15i+Xpj2hvSqWS9eXNeaYMy1Fi09L2esS85nfUerfuJqbSh3rvf4bnsaL3PbdaM8xoZq7j9p0dsMr+9D2flFcgC8EmYBqQMYBOHc0BLgJgHBuchnsSjA31g/MrsaijZ63qB/rWnfuqln3JWkbtacwAp4Sd74Vkzf9RY02+Zr3XS3IDVvntNCDDG53g3lIrtFo7FZa5J7C4kbdZO/uLnExuK7ct1iVYy3QC7Bs11tMs2dN5aYXdc53i5O6zhzWeSWvdjsmBl3LTrGDd+tvOIEJorTct6YN4ddmN8cq3G0/V5via+F9c1tzbkE1jn36/q8xjd2+PZT4fC4bjZWbqxNzqPxvfCyChB4Jd7vvW9gWbc53jWNRxd1a4Q1nnhUB1p7qq3Y3zxaU9dmbelqY/HF9cU3z7mwUa1qY/vGv40JX9Fg/aXxjaOvIa7eyHkjXh3tOsV4c2CuXpinRrzzviHn+m0c+Rr4bPuvR1dd03+qhc5Z60O1onXUtaycgh/uHYxnz41vjWGxVs0p54uvdaPFmtC+hvyY18sv1yHni2utz+WUNxTFyao11if7t7B75cdxNa7xs7nwPM8/f+JaPSi+zOfmw3WoebC2f/EHX7wuObAOOs7W2mvu2uo4vTHW0ktn+vWB36kt7TFZFywWE+Uo3Okmzf64r7DOMdaxshY5Bs3d2hQW67VtYRYMmou25ycNYBxrfXHA+WjPwTkft4ah9zyxw/tqErgkf0sriot3TWuVOeuclG/er71zzsvKx8JL+W8esfavY//1X//1659WKlkNWgumSX4FqgRoIt57B4ikvHX88XgDY+e9gXeCmNukcrNFkj13g3zFwkLjpsbi8a7xHWcHvvEyGB1jXhto6w6m7aw/q0BU6IlLG7aORSz7uBvXEVOPY60l1EvwLEaLYM2JRcE5tUheQus4cM0lqO/4a1bxvcXmrfceQfNjf+YI2Grul7ixRhvJF0N/N/K9fmu6+WdNf3rvuHQ9C9bF4y/xdyGpvwtnV+Eg79YD9IMmpU8kFLfGIfxvweE4dnRMcYPYc71j9DYuL/5Lay59dPw9d+1wnIx5fDbuW2Cckzal1QdssPYaE465C3rXrw0UrxW/cq2NiXmPLf30ztgCH9UC15F/KHZ/56rzaHwvLWVea7217rph8a7pRo5xbm5Yn09PX5z9+D1+uNY5X8zZuR0P8LWaUnOiN8SXvdXgq5684/7+uLnFmKep75r/+I//+HXIvHHuu6FxPTF+rhq26oQ5huZaK41d1vvC9eIkelaNbm03/72W9aI9hOPlTUwbXddU1mGs5/R8vc4c8bn32hrj+LjfIja209gyn7jW/dQVW+MaTrsGYp/jW91dNaxxcX165/DDvzxvu4vl2tbNDTbbZ/LYv4t/i/vWhTeHexvsaT7MieqHsQgeiCXzoHm+Fjvak1iTjS9zw/NyvfVmaY9z3brkHBVzy54XMz++33rqOlKNwTbmoH8zZl1TiNnDlP/NZ3ygt0QLiT3nzfPmzjXX8fnKKdzBx25IjVnb4OuZv5xbc705OO68VW/Wnsu1pXXa/Fk66zz9sv19Mmzn3usm3k2KibaKHM6buAaOHSQALnjdcBXEixC2YxH5CvCyC/+xs8kuCStQbehqD/OZkG74sMmbr67hfFX0DXKvvQplY2mbEO3m0ZuW2rXi7MK4rre93cAgUh23ctBcXsL5NVd5YJF0/K4mwLFZsTVOm0PjzAXVOaz4NQ4tBuuTl3LWOb9iZt+/8N+i4CK2iokb9GLHMViFh/MULLRkbZ5+im3z0maOGHFdhdt+ugjYbl4vW1ZBsU4WKy22vF/XOe6OsXWVxsNrrnwsXK4C20L75kLjravY4HgXJ5cd6B5z2/byk2v4C0+Zo9roogpGm9f33hse3tt3a81qsslbN8PM++y9dNhxKT8ab9ZxrGq7sVOc9L03utaPhSm44RxU0xozc+Wd69c+mNO8dN/xblS993/605/+4ROJxRPmMgfeddUR8rDq2e/WHvtZzSHGrGOuGTuXFtgGmmc31vhePbg033i3vmEn8zgu1oL6VwwaAz6HH45zbbzm9jwXpnyN+UDOjYPFK2IKPnqjqr44j8ba0mL3wd7EOnfWuc7t+Jsbl1Y4rlxTn6/60et8E8/nOG4tXNi//GotNofNmd58Yz1s8fqrn1j2VRPbT9mPpS3e+DmH5vgaZ9u59tpEmpse59xWT6tX1eMVK+PJubLmL33zTZd1nhz2L2vYtlULmdPnalM5b0y8a//o596/M8yEELzNEZNDVgthBcWEXMJQ0Pca36l1Qrvrd/FzcXxj2sy0wBCAPh7TNUragmr5zlpv7nU9sbboE/cKpAHyxiEMb6xfl7QVsFU8WnwXkQzEFuEVK1/D637SYaIVK18F0ljwOHJwxcoEvEje+ZzXNkXO0WXTwnjjB8eM3bXpXDFxfleTDTZa2L35rFiytotKBaliZoFcgltuE1fWsu2NB2uBe+aCXy3enrsca54soM2L1132ozsrf83V4mG1tYXJa/K6hcj4uoo+8cDejvHxFgdjnPldbGzzst9Nnbn1UxFe1zrPbOCIx1qbczxJA7/8+K1j4Tz6Jge5c5yMDeY1Pp3/VTtWE2TdMl6MUefD1zQP5mBxzTlqXpuHC4dfumueefyqY9bpxunyybknZ22OyXf1rBq8YmV961rWfexdMSsmLv2wfauGuB6b0yuP1eWvmtR6a4ysvsB2Lk2uJrlmWc9dQ1mH886h82d7nL8rXo29168uLl+Lw67jHsv4e69XDatOL27XR2ry+0u8fTNs1TLndNnhHDEevbKN5SlatnSs/CkGL/1wz2Hs2cZlR3lt+y9NKsd4X26j6a57rj0Lb93Y1hePWXXOOTM3um51zH6vODWvzne148L7qhuNcbllHK++1X7BF/DlvQPz+O/Cd+O98OZ8EpeFCef/+fWe9Ps19s9//vP/lqBMihgYTG7muHu1iExD1EAYoDbUAuD1FzEBEw77Gq9nQnnO9Vy8E/RVuFiT2PhRvbcGm/l3ngbs/e0/Wl+wOC74V5sM7jZ3ztVF5jfeoIY4EN3CSrz8KGDzZUFr0V3+VTC45hKxNknrztAlaBUV+7g2MhXnLwzYNxPLBAUnbC59zk2xeeLHiVjfDToxts8+z5jGbRWP5s7/xmrnrz50vgpwC4ebAmLXxh/s4aOxXy1pM2X7XGh83PisaJpXX+fwg/x5w/SFn+KluDeujQ3nu7rJOevxKnbWCZ9/4/2on2PQ64xF55riZv/MrRZJn7Mer0cOjY/quwtj81odpQYYg+81cen5pTHF5tVUuC4xDzdFiZHnciNz8Zhx1U7qJTkwHowh8+3C7Zu7tabxdy1duo0dbWqw0+NZrzlYGPfj5o1dNWzpFDlB36xd/qTHc68b8uQK/JsT1IB3zDfYL93kevPBHGIN1/R3DIwwftV5X+fcm7fVxav3cc2qRvp98fDs5ms91lPrdnXEeWlNx+/qVXXA750nx8sbXDBZzhPXd95fXXLv1B7NvZO5bh51PDY6zr5mzYltYKc6sHo458c+VxMbd2t0c1xNdm1sXST+Xbv4NwfetRf+iRu+Gr+uB+Xfuw7OO85f9YT5zPGuYbx0zfoApuhpnPt+tab9hvca8Ny2GPPNLes5VhfvrcPY50fGyaM10brv/Lx1fWPR9cAa4Jpl/MD9jquNrXnFfPUbe61Vf/yatAdjTJtOk8MC4oQuUTPIC1wT5HpEukLcIkCgSDigKmErICbEs7EEsS8tVlfz0mbA/lkUSA4xrjBYRA185vAnePXDxF0+ee02CQa6AeciQiwc3/rmWL/r+2id41kxId8F+CoaLbAtsvaHnK28kv8l+qvpWJh81/UmBWu50FzE73drWpxWAbK/5udXw+P42g9yZpvBno+Ra+fNMb2KUxtjr90Y19cKsLFAY0IsOGcdYLzt9JqerzjhHNczrxto4mQeu1DZnxbI5gp+enzxBl7NdV8Djhc/iNP69GthzseWrT7vgu2CvLiHve+vtf9//ud/fn2X1DctnSsXsjYf5Lna0aL8VZOqa74haN1vw9GnKhZnFiZsm30jT/jyzvErwNXgq8lzjF0nq3PVRNY2/12rHCPm9ea2eoA2No9LQxrXxX3nrxpmLnPdpUme2zFxf4MvxhocXXin5rbZtD6vptS8b7295lp4WvXKcfZcaKdjbu3guHH/k0ZUY517a7Xn/l2NYYzjA3+MWeds9Uecty5ZS9FXNvV90o9cMY/tab2wVr9z/JI6cbG+NE+OpXtC58u8XBy/6gjxqobahmLJvnl86yc+m6fWs+oAsad+Wku9IXJezd36WK4WD9bPa7/zUxyItXW+WtF4XTVhaZbjSwxcz/GxGgrG3M+5LhKrchpdKCfAevtDY9Nf61z8Bw+s4Tl5veK98theonsx31SgflUjmNex+uM7wybaIk9BaOH29Q3EVWwwhh8n4j1FqJvDVZAsfnbOjx2/eQo0i/0qkhWHEpr3i5gm2SLrlwisdV3oTaxuli3uzUf9d+Hx44SXuDmnXPPmAGD1qddTAC3gbgzAUpupEsF+ENu1lgVnxXthuZi/micLUEWQtVazge2rqSGm/kTC9jgOFjLj33mxAKyYrzhWUBZnFg7MjeW/zy9ur/xQGFkPLejxC5erAIFB5lj+tUiYD+W837vQNA9g28edEzcv5NmN1dJZfHH+rRPFmDHLdZf/xRpzOTaeA6z5mG1xjsoxxwZf3nr+Z1+cg9rWDa7juq7tBoTaAC7JqWsPa6zHiy/NtR3G8FVXLl4trK7YXnE1b94abrqbf/PjvS6GnAfXj8aZnJrXYMSfxMIZ47tj1tz21dpif3pDqv44hvWFNdHD6m31avUpP+WoWmK9sj3Fhd8Ttzaojuelj71JuGrEG9seY9Wh6uDiazWn9ae8aO0tLvALzFpH1sbXx9xIL3wx97PR+uI4s97iCJriuLzr+u88V/c7/1u/T+UVG+gWx/HT7/F3Pe1Qbf+qiVctXGMW9xsXYr/Gs5Y3fo6nxy67Oqf5WP7y3noE9s2fbsCwobYYm1cd9JrGmzej1rnFO69fTQQ7rQvWy0uDbE+vgW+dB303D2tTOb36nupb8+/YVjNs98I6NoKX8vMXZvgBLcDQZC6w2sg63eS2MLnxMBn7aW4TsYTdIl6yWBg6tgl/79kU8nr5VTH6Kt74VpGrLTxCfRXBEuq9XxsqxnPOtrnYvgijEp8AACAASURBVOM0Jdyh5EchWlzWHNj//HrzvLg5p0uILsFwHha4fQy7V6Hkri2fJDnGFZVLoIz/+rPI/yVGJfXFLWOWvL5jq8GyEPlayO3NLOfdfPo6xx2eNK7GWQuFi7Bx69wjjIsjjkdzvMTKTZkx6rzYRtvu65eWWe+Km1WQvor44sta0zFbGnbZ6bxWH7mR5CZ+xbb5uHT24k3j5Y374rPncR6LFWtU5/nSxjYKl47Yjs7nIm7+YcdqoGu/cVuNN3eJd7FizXHtqtajDW4mqk/VW3w3b23jO+7He2u/fbXOsK43G13b+O7GzVrMdcV+87k2usS+mrz422PVh9ZPay04qR5Vz+qD/Xw1io1RdfT5YRwQE8eNubmutlSfbJvj1B7OsTP/zMvq1td13Wi5/nxp9eI6ObKuE6tufttAswkjd6t3Miex05x5c3gdn3vzwglv+Bor22UcGV9oD3nvhoF1saf9zspp+4JV7760sTFf+m/9XBgxJv/617/++mTcnyQuzveT+MapeKquek77t+rdwtzS8MapjzU7NvXJ9aE9jHlJLL9sNn+M51Xb7S97jepwNda2c841qddbO6z3jesaZ5urXc6B57303hio/lTflo//9n/+z//59U8rkYS3MXoX8niICekE2Qkv/FMSmzwTiaKMoRDGDVcLnotjE+EmoeDse9a2PVdTUGFcSS5xKiJuQC4Quwnz+He9m99+T8nFoyLhGLmgev6K6rKj/lzAt5i2aYLUjDUZlrC0mb4EqzhYhblreVNYsVpCgM1unlw026y6cTBeLvGrEFgAFg8tkEvcFpZdUMDJasTf3GDCcy+ul4/17yo85GwVPefdRaWYNY7IS5tnN5us1fm9Bj4WL9Yxx+aKyRvfBvaN86PxLYrlgGNDvrnG+F1YWGMX71okmGsVl8WrZw9NYR/7NwaJUx+vsp1tdJnbPl9rNM+uG8aEcV/MNGbFXnOHfevx86X33gyhOY7dm8+P5L/ruXFZTSaeYKqY9vE3r8dTT1xvq+/Vr6Vb1kLjE+xTp4irew3rQnFJ3P0UU3lGrMpdN37GhG9+G/PWRHPfer/q0MJKNfXFweua713XOmsfuMHJRmjZ2LmqFdjqGH7ls7Eud5n/S08X9y+8cC0YtdYu7rs/rF6TA+P3/co4/7SX1+g6jtOqEdU/1jaerljbD39VzbFePQR1cj2pAs8cg/aWvAdT6ELr25vDNcUxdkxXvbi04x1/N4LeDxYxR3XCebo418dgjXfjbL0uX+xLec215MG5cV4d48YRXlWXOqYatPLmHLSPL8dXbcbm1cOt3ts5aixX3vGVv2iV161fxgpz/qux9Thsdg2+ehfH81eO+TXp5TiEAQzddBksFPGLiAQBw1azYqMtlAaSQdDAImx9HGyBGrLbjpIYgLlQGEhu4Ilfj1WMKySIUb9r2gS7cNqGd9wbGGyteH8RwH4vnxYRLhA3VgC7X/6vOCyBda4tRCvG9QE8roZzFf5FwGczvzRXsXG+6wt84fiy3TF99qxiWzx2jAXJxDYeOsY4Wpgy51scwBD2FtscN489ZmG6urOah8ZmzU9+3l9vsFZca5Pt+gn/zA++iKFz7phfesg13vBxbX0ofmxji2i5unSda7ohcgyXPhO3YsRNJBgAj5c9K0Y9Zi2rTjtu5p/z4dhby7tO56Y2sD7X97gbiL52rK5zzjc5BVc8tUN+bcv1dRLPZ1wYPxff3BQb270eO4udcsra0jxUg5wP46a66Dg6Lsxvm2z30t+f6qFrRDm8auvv8BBt83jiaa13Ho1t2/yOl6NrjvLPc3jtYvGqvebC4o3HWeOsEQsPSyfsz4rD1QfUBmOFeRYnmgvXomKIZtub0quGt152HcfU9pnzHrN6muWj1103FNCzt2YfLV38gFNLEy69x67+7Rx+j93E/9nu/vid91NvvUm29HblxjWBtRx/x3TdKPnCbLFbbtrG5r+xuPBSPTCvmLM6vThVrau2mmd+3Z7HNcB8LW4ct7XWiqtrgWvQ0gXnsjFqbP/BtvfJsEXrKgIWgxaHN96bYYxpwk1uklQSW8gWYJzMJdgOhP1qECpuPm8RXIlzAH3e9kK0talvESLR/ZSERHdeg6Eb4S/bWvDWtQv47zrytcBlUSnwW3QWSZZgLtI6RxcJTEj/CEML8BKYq6DYPuZZG95iz7Ekhp7L2KlYL45x/bLTx1wo2ng5ruTNtpUXS3Cb025Ov0R6+b/4YP6UB46D/e7GcunP4n2xtHiy8LaEtde1MHP+wmNx2QLjWHSObhC51s1TbWZjay2t5rEOn0a5ATT3ycUb/3VzZ+mO50EPfZ3ndoz7KezlTzXUzU3xWz1zzGjKWieLed4Th5+aKdfDVX9cOxfGqlHEoZq5aqrrifF5aVA5fGHUXLM2Lg56Tsdy4aibAWvF0rTVqH/pP3r4sMWn19jUDTfxNe6u2sW16HM3k9X3xtlaV4z8pNu+gWX8mOsrJj5v+9rXlKvV6Dbl5KS1xDVz9U6OQetG9W7F01wnz42dMXTxh3m8SXNOiudi0P4b76y9+GIMWiNdr6r17st7g62Y6KfNaI61pPXj4m3rXvXbHKneLgw0D8Vta1Y390vT65djV+27MGIMWgeL66WlC/vVduPd53pz6Wvtcnj1JMxXHVsYeDaB39alpQv2fdl9Yd2Y+SnO7l+YD45ctdm2/1rrv//7v//+93//uNNiQruptjFLWHv+umvo456nxcaBKMEhRsW74FrEXck2WHyeDY+JhF1OqptQixTgbQPi5qPi502nQfTmKnmXQJBgj7Vg9bVFw2PBgddsQ7cK3hvHJ/MlqPNjO1aRbdFaRXkJh4nVov/VABVv2Ao3GicK6ZvTT0w0Z47ZIiz5f3H2Y5fErk0D18MJF45nEw1cb14wjjU8v8Wiea9gOE5ugMCJH7Us7l0A32vfrGgxW6Laa5rf2uN4L61gDW9EFlfhtEV28Qv73MCjIT526RQxNIbLZ2sK2Htr+MmLauyaY/Gp2vbedzPSptZxXfwmduZBOdHHZ5duNy+Of3lVDagN1mt4zHfUHLvm2Pkt/xrP6pcfhVy8wMbWEnJiLe1vAaw6Y/2qTjq+jVU5Vm24bDe3i5lq6zvva1onXA+qU9jrv8Zd9aqxMRaqrX7PjR/XP2Pduoumup/x5gf/V26LqerrqrHmYMcv/WpNQjfwwTrozV01i9hyHB+r1c2/+Uk+PIfzz7XM7Tiuer5qEDl+f1cdLDcdM9vaXrF9jXuY+rhq06pxK8Yca7919ZleG1/8iGr1kfhgo3sbx534fWnCqsmNeXNETTS337rvKTzzzbnvXgQfltaj6e+vc2hNNIfc8yxeM5915guXq+erBlgvmZeaUl1qDbD2eR5e91P0VR/wCUw5ju81/7ufe9f6d4aevf0AzxrZulP/jB0/+n7FwTgyh6vLXGcdwD/n3V9B+hXj//qv//r73//nfMnv93XSC62iYucsdhhDEPnlUAJgwOGUG0oXBzcuv1NU8NOA57vRyz+LXUFXAbWAPZ/Wv7N3FSpiYhIV8C1oJbzP224TzWJaAq4i7Hkca8fPBbIgXIQvMVs4PQfXWsSI4Sosza/JU188p7GDP8aZ8es1mL+CyxzliOdZ87dIs0lYG3HGsxEqtmwbRY1fbndenu0W2+LFomiMNW/Gqz+tqyDa7meP493YGuPvtTdNjFt5vTBlbSneiWPz0py88/4aRvFobmC/17Jtfu153vWr8XL83dC42fGa77U571yYh25KyCOa9KULzOECQ16a28bRmFvN8zW38wPGG1/zfvHM1y/sN07WPvPFNQvsFrPGu2PeWusGcvGgWtY4NBbYyXXvvTd4C9fmVBvvaqv1ZjU5XA+eXF8df2tk426dqp753LLN/LB92GHMMpdjeNW79in4x9j1dSDzy3pXrVi4XfGp5rw1X77ed2GLZ+uj13OvYf+NUetQ4+18rvg5zsXzhaUvfhQL4Nm8M9f8BAdco081zsvPpc+ubbyGX/Sm1UBv6sztt57PWdNdn9zzrhwaF+Ui8/C3feXqFaon5UxrjG1qDIuhqzcxd/za8bEm4I83aNYXa93aT1TfbPfCKDl4WLpuhDjvjndru3Pr146V9wytUdSV6kFjzXvsvfZh1iv6Q2um8VC98Zo+B0a8pmN8Ycj6gd/0Y/6ACJtZsxpvLpEXOE/82msYJ78+GXaBLxANRi/uIFyN8WocmKNgJSFtEhqA30nSKiqLvAZci0MFpELtJLW4+31JYf8M7Iqii2bJ08JwncdmF0jnkziZxKvIVVQL6s5pQC8RWGLQnC2bDeyFA9vewnKtaSJaSBDHCrbXuBoC+4/NzNeYe47f2UTWXjc4xhC+uKnDF9vS3K75r82K8fUPovL3O/Kr0DRnLkDdDDSXLQ7Wn+W347y4fMXRhduiWx1cuGnRKHZsk/F4+fLVRDjvbba80XHOPd9a3/n4sqn4uYoldnB+aTsx4ZybQGtCc7wKaH1amKnOGv+dEz999/sds63VvlV77CM8qXasXNeeN5ZcLz+qcY63seha5nkWPr7qYDnw3ltv3vron/XBeSmvOIddtds1oD2I8dZYYGtx/RMnzNn2KLWdnPpGwoXbtal+17av+MKnfSrPG8eVq6WBxfNPtd74wO/m17rv+RnruvcTNi5+rXw7t7bT2nlp/FUfON7NMNiHc0uLzF36O9dW52xt5qpn5ds6X4yY+0u7Gn9r95d29dNI+7Lqw+rlnAt0dtXj1gVr6Xu9NqLG8cVJ92pLe51T+GbOY1c5c/Gh+uG6vXoJa9FPfP6qybZz1WTqXudYXMcO67654DmaJziwnnSCK4sHxQlx9FOPq64t7KPpv2LCP61kwWqh9rmroVkkajH2HR2aHkDfOwBOmAn9k1i3CJRMLrKet5vhBTaTgWRZkFYB+l2BaoIpjNfNCYPExfd3BI7YVpBWrBaprkJxCU4LlYH6/FiPSRq4kBMBukBtnLawrNwgnBWZNoCQ1thxvlbz4zkZ/44tocafa0NYkcQX219hZX3HymLfXDnPxBuMrZtdnt++tgi2MBQ7xsLFH8cNvPjTcs95FR58cCw9zvks9qoNzdNXcfWncY1NN1Vd13Fto7+4at+t4T/FpNc2t7ard5qvnL3j3Ole+HDTQg1wDorPL71d2CcnxM3Nmucy1ssB14dVNy4NvvBg3lbDrF2XHcSR2GC7r7/0pbxjfWsq11gn2uR4zZ9wc117+X7ZSA7NAfhP7Xg294mN6tbCtTXUdcqavzSs117cNTYXn6td3RgaM7bDfcHShmpN369YE4tL94mJN3xXf1D+Vuff+37atnhsnFajFw8u7hmrfW0tbT6M//rQvot52CgTL8fVWveOX/+murXHvARD3Zi4rrVewXFr2FWXe40xu3Lt2rIw5liXf477ql2ujz/hd/HR65lHSxeMM8cL+69NmfWDPHkjZ54WB7XP+rXyXx+Nv65Tfrf21B+wShx8s8faRs76lCH7uUvDPb99e8f7NI11pvXH8xdbK2bG7OL9P+DqbYbfJCYwhK0hJNOiAPF6V4Vrev4qMm5QDJKS1g45wUsEuxl30eBcN+EFHDHgO2Xr7kMFw00AQLoKTJt0EmpCLt9amFiHRzq+yLSK/ru+gro22cTc+Xox8T8qX2GzT96AryLEWF/3jrmZxVbmtc/4tn6kxMD/v5S9ya5sW1dd/VEB5yZ1KiMKPAE1V3j/F7AlhIRwDhYmNbaxC/x3bLkdta/9fcY5vtLViYg115wj6b2PMddaEfsVU+fDnHiRnM0Z+TX5uoaxzDrLX4uPY2cbeBT/VWwsPhZKuO5cryJXPHQd5xh7y1vbvuJif4zJJXjVnD5C3gaE8Qvr8HNhET9vzHpEBx+rLcZW7S/OXeTb1FovVkycN+tfdfEVe/J/47spxDd0vnbfe777Sgy9OXYTZv0ynlcD5Nw2X8V/edY8L1zfGDZLC3Mtktjr+H5vY/UJv863uWK+2E9jiXj5X/vsseDZY/ujOOSftcmT/SuWm1e4gS8+tzy/Y74ogp+rkSkfiwtwSePVfsR4XrWljZHjf2vXj453TTH/y3dqVTFRzvnxS+bonWHP7X7s5vKjwAszC5PmZevRwqP1aGHEmtHvqRI/YmXcgCl/nWJpKJhobsxntKj5sra6XuF3+0HnhzH9upu1zLlpr0QsqMPmrOPO3901Xm2XOVDMFeOfap3zTiyIYWtZNdJ8Yw3yYvte9vQC6uJ+cVkNtj76phrxbZ2oDlnv7jVaYSy0Tyqvef9J73xOX7f2Nc8Lj+TKG+XG3nXK+mqtr+7id+t3MW2bPEfxTUydB/SZHL1yYt0xNtCLV21i3oVF59vxqQ0/d8H+fk26Rb+ihNh4Q+emxCQsYQ1yO+0C+ylITe4inxNgX1YxgmTY0k24j99rX6klUfXJAlnRXSLuAuL1VjHmM9YsWCystd1FAmCWgBYT5nJT1ULzAt4CH/YYN82nY2ci4i94akPpXDRPzbtx50IA7pYglsivOT2uQtDi9MkuCpPjbax7bvvTnL/i2/xUQOGB8bsE1Bitv813bTO+/Ojpjbt5F6+IrzlDXFZ8jKGeW55WK1pYXYC8ZvWqRQ7NMFfM04ULz2lMOR/32sWLXMCv+tMcExtzqdpdTlTzuPjjOH/idHNUf76XL7CxngRw3Mkd/AFLix8da001D18+4tO6eGgMV6O8LnPDO8/VTQ4xW40Jx7CpTXnrRxs+c8Q2+XPjq3ptLC28Ew9wUx7Y7+pHa5axZC2xfhuLxLH1zOu4Hjjfr1gv7SWvrOMYF6NLX51DY9HnsiG5sc6xx5vfjslLr36kXlkfnCvzy3aummFOoo3Ne7lCnI3f+mGddV7WxRsfXzFuf2E/qpf4bttcn9Cs4qx2VV+IE3hqjJi3F0UW3sxf++t+t9qx9M55sP0rnoszxlixXy3onVHbbZ4Sn3Jx9SbmZm1u3KwvzgV59F7A+WZs+bS47xreeBvfxt/KS2sQ9jTG5q/nqW54Pmt8MeLYt/+wzc1dY79iZVtZd8Wkftje8tDxsMbAoZ/jEn9aiUUNEDeonsgBglw1GmKsO5UGXQENiW/tO/d+FOL+a0HueQTEgalPTqQTh88V9frkGDBXhdF2uAEoWJ34VdDs32oCShDsKDFfRMJ++1ybPpHQQlby9EIH8zpW+Lca84qIN8Q0xSVbhboYW/Fe+XVDV5KZWJ8wXFG9eSzUXtci302N57EQuxl6NV4rd+ZDxQYe13/jnHi46DHe4mas2w7Oa9NMfFaMnOdPr198blF76URzS/PpeW9MbTS2i6dihLXbzFbLakv5T7ya47W+8/fiDJ+/monFHeuN/eKx8BbR6ll9PBuq8W2E7Yt5w9yvWmT7b6wLYNewXY1vuVFsv5orx6rcr83Gq/naPJZvK97FrnFTrCws+U7owjJ5dy785JRtdL2o9tj2aifnWd/b0JP/xtbzOufE2Fh4cbs9g/FRn+yv7V0bOue9fcfSB+sWebw5zJmlRS/9Xtho7BfHex585wmENa+xtXqdasELt8TJObnX9KnFytpMOmetXeDI+PB416/WovKnuSCW1VjWWhtN48Ia9uqF10U0cFP8txZUT1Yv0tw53vT5Syfog1vnHLNirfpkLew8tcs2kOOlP9VD8858M+743J8ZLwvrK27f00ZzoGu2HjeX5oe5VexVL1/cLd5euanN1SzzqzGtj81x67Kx1zq07MMH12g4962f5THpBo3iQMFAdOwEwb1HXTAecXQgXJQqaAWKBQeCfEpa7VkB72YXsEAUi6JJtwhaojGXHxtwLN1QlJDYyudNeMGEPS/QVugrwLb9xlKQmx+vs8Tb65jUzOPNEseZB2G0bXesdwpZw3+SZD0WhqDVl4pZybMaFGPcOYEDPqc5YPPUHwNwbNsA+dFvYmCstgAyl8fUTotKueVcLfvh/BIqi/zlqo/Ese5q5IprigfcsV/liP2zNvT7qLZvYbJ4aEExzo1j8OVHs4pv/Onna+NMjC3EjZnf32vzA4xyfr8+AFYXdvzZ0po2A+WIi2zjZR4u3P1IXl0AbeuryFqnGO/PbIf9Bd/GYTWwxbn6Zf1c87kOdW2/X9jp8eo6ebh/W3es8SvfjhPrLD0371bs7F/rZ+13I9Laa/yCbc9tTFA7/HSEsVGtMEatve0Hai98u8/N+/YW5aI18C7is0Gs1hQv1i5v9I1f8AZebm7+zAmcdx9mPFOb7jM2LdjgtZ3H1n1rqs+1L8THeexmvf7Vd2+qje+1vmu+c9Mm91WTqnfGT+PzipfxvMZg19LL1qTqXDUQbbNuMYfj2phznv1jLWJFXfLYV03FT+OTr2153hfP6of9bs0E9/hZzQbbYJfjxRXvbxzr87p1B/8cm/WEqLFfrhav9tnHvMYr/9Zn90C8tv3mcGvQvffXMIr34m31Ofb5ddx23Zq1yX66XjUWcGvVZvDwssfnMraP69v+rzXYDDtBC1BOCCDHSEB1i5mIBrAdBcAF4UrerduCZNE1CAkswV8A9Z1q+7TmAcCOjcUH4bY4NEktPhQKg8AJdWEuyDmHGHOei7dFgDwt8vEZALH/zNei5vcVm24CnSMIYVDbt5V3fCSeqzibzCagbek8Hmf8IrpuLu1jMVBCL9zbr3td8nn+xmaJnvNd7ixhpMDZNjaytr92NDfGav0udo3fNivFmpsHc62xAAOsfVh4fQ/RY5fYWyRdWDuWfJXPxYRjTJzNu/po+5yXG1dtqt/llO0v140329WCtzC+fLTGkR/0YOlXMeNmzX96jrivIu35+7r4XTG3pnm8daxjjN/1+hW/hZ/WH1/UADfY4gbeeb9xjk35tWoQ9bi1pPM6p+uiinO4tLv++e4QPCuGX/F27fYj8cYW+EfDjH9jnLV9AQM7yvn7vNjhvFfsHTc31MxNf1PbF3/JP/GtjndDAY7RS8eT9a1d1q/ydXG/OV14B8dgZuHMuuc8eD5rnmPnHL0wazz63PrUHBQn1rKlt0v/iT35NJcXvvDZ9dB2tXdwjqtzPWbdca9jXLnfxh/6nH7tBt84x5hqrIo961Rjad9tp/0rfq0/n2Li+FrbOce155Per1yXD7aj+wzsIIbFOnPVhqVxi3fVNdf4jid/6JM1y7lhTuPFcQPj1ZFy1Fx49cKeyzw1rhyLxc1P2HFu1teqVh39ufz616R9wEFs8uy4nSKw/CgCAby5+IPaFBg7beEsgJxwO8taFsUSq7Y5oRXwbpKcOAtOxdbFysACLL6bWTIAwH4XATu7ebI4MFeJ7hg5NktwC8IKuXPRArCu+q34Wxiaq/PBcXdT4pgUEyV+xWcVpIUdN5LkrqK71jIfiGuxb4H267WpL6ZWIan4FJPFVotPc7kEuOuWl6zR7/asIvIqXrazTagFu/y0HlGEiIm5ej/kdlqzCpLzcOd0A/kqfEvj3DCzfjedq3jV5hVj/Fs66/jhQwuduWneerzjW4wvPJan1t9VeJs/axevq0+8r7Z4rZ77veaWGH66cGm9Xfy3Ntz6be4byxZ062KPNU6tO9aLV530OY6P81gbnXPnduX+02fmTLFmrPfJn+KBscxRnNsG18UXjz/lsTE13+41x6lP2NLzWmd6QcH8x57GurrcO1Dfi/3Lz+bC46gNqx9pPqvJ5kpr2dLPxgg7Wt/Lazbcy7/qorG9Yv7iH/M4//jnf9073fyvCxSLb9hmDVs3Drzeqs3mi2s/Y61J2OgaVQ3zfMVYcYFt1aqFnxsLvj5hHW61jq4YvjBYn1iveGjNfWEK25sLsFiuGofGPjpQncKOXrTw517D85vP9e9lr/PmuLqO1Af3Vo7vWqN9h3lWPnfNlx7WztZL99url15YcR6s5f38F/jOMMGG6K+FmqxXYm7RE7z16M5L4Fvs/X4dKxlXU2KQFlwQks+d8Npov70uTTpEsuh1vpUoP+60GhmLncFm4htYbvDb8CxRW8J3415341nLBeRV0C065MY489XHe02RaLEpsUoYNy93rJulF3a8wSrWXMTbLDlmFbbG3/h7NZ1LAOtjBb0iYWw1Ny+B9RzlSZspF0/HBu4svTBewd66+NGiVuEEG/XjxVF8WU0MOOzFIePyJdxLwJnPPlgTwCNfHzGW1wUq47fcr1+MJQcLE230zMnlZ3XOMTaHP3HqU1FcmLBNxsfiZDXMerv0jvGv2sL56+sNxLV1pVhm7j5VUk6s+rSaBmPKWoit4MsbhtZvbMfWpdet3X7vvLvRtg7dGDcUnN8G13r5I3rhC8hL61mzT7kszWRtx7Q1qPY6b26+WuesiZ8048WpO2dtWIjx4oK1t5iuHi5uFKtt2J0f/uyPH8f+pMGr1t14cOpctKm1tizOVuuMb2uCe4oVd8dkaSE5KZZq04rD4pjrgrlYbTGWGGetXDrwKWbOhfFk/xbffR5rfu9iWbFvvvt1tWOdh8/t6VpTXrZXm82XaqLjjC3W2E/6zzHi6RhVv2yrMWI+oEnGGZhwj1mclPPwxBcfjdXeHe26rin2f3Gleui5bfPSJWN3aSef+cLda57miXOL39p0437uabzbDLfYrcbWBaRF1E0A4DgBRQgbVIxlHgsYDr8A5SCuhC+SABA3ny0qJgPHbN8SQxPdj4g5aQa0bSsYLFgGGWBY4m9CGqwF6SK1xcXn+nPnqXbcGr5DuOJO/tv037wuwsQO8GK/Y9TCsIrMjQFL3uj6woFzeuvyHpsW9i3M3uzWBjDS3LYwLYIvkfNn8KrF5ZNA9BhCvLBnDrrweo5lQ48be+WMMfwa53z4/Aqbi7rjaxv53Ng1F2rDayNmrUAH7YvjapvLY2x75bq66LXKiVWcXFSKUy4oOF/2t3rY+Tnu+BHXNtT2z/Ou2Ntnx46LB34U0xpAbL6nFfZj5Zfc8a9zVNvKBNogTAAAIABJREFUb8e7GFy5bvPT+Zt/1qtWG/s0IK+afeeupta2XFyIjcfy+rU5XXWlWoet/opEOdJmz7xxjKsN+GbOUwPuX9+ptRYs7QHL4LWP2TXX1khjB5vKgfUIqWNFLFmn/DUWiuPWSePojvXCdp/s4fzyi83wamzXZvZH6tqrpnttnuJAsxbGXQetaeiC+eA7da+xr9pUXpeTzOf1HM/2nIyn3voGgDG2tAZscq61zWuWg2DAmPVctp3Xnc+buKUpt2btxwfjx1rSx+yNn9YN5809HnmzD2cHc1UXXavoEW+O9rLFfPXRWlQ9KZdbO4tB3nNxz/xd3Gsu1vpLU29+98LuW5jjPoNv/Lt0yvX31RODCWOptuKrc+/1/Lkf6X89QbPqj+P9qrlfObvHpEtki/ursVmiZkEzYVpITGKKVwPuolzwEOSe4/UbFNYx2e0bNraQ+D0kc0JfzZgLcQuridTi5/latCw4+OHPONcXJ+xjhRtAQ94WxY4vwZxXx+Q+N0EW+V/NhkWwjzaayLbZhczFCptKnMYcvyqoS2SYv3ipkIP/Yn/xZhWyT8WtjcAqXC0SLn7mXwvYq/i/cl2MOC4uvi6MLg61s7695gfjxrBxtjSjufN758U2lD/nE1/5aI4t/kv0m3sXFGsCn68Nzssvc+D+duXhEdybN/jGemDfevXCPfFaF8Eap/pWjhI7N3bGS3FpjLMWnOPf6tgnXq2iuLTf8bK2fNLMxXFjCj+X/rqGuRaYl+TTG7g7zzpn+9oElyf1u3FbvKkWr1w0Ro2l7fB8L+1rrbv3Lx1o7MA5tcl8K898rBrRzQ3NY7HhPJaz935hls/hRjllDLnGtsb4WHWlPGzNWxrqvJl7zu/iN3NZTz7VEWOc+dqbVhtXHBonx9FrtIk37hbmqxnuwZz/+tia2nhQD5vv1VO8NMOawxjnbW0O7Y/rtp+SWWNeOrj6Q3zzJtS4KHaLmeYEjixMmfMed5+Tq24ujWfP2XVaN4ujlePWXeMSP41BxpeDtnnhvZwoL83NarDjj+4YC2guebRtPZdcOdfO3yu+xtjP3an9vxdYjG3bturU0i/HdZ3zLS/eDDdQBRQTfe/KhMc5QATWALjjfoTQjpNEB91rG4BuDEq8Ap75fBWkQQR0BvAnAtJMuiHBF9vpzyx2bVh81Ya4vYqqxekltCWaRco+LtFAHGlcHZsWlIUZk9HC1PyVLNjYAlAxBkPFVW2pGC2hNvmNNWxbDfud402F8WqBLpacV/vuHJQPi+wtxCuOjPFGxvZU2Nac5H1hyQJswVpNQu2zwLvR97iXT8WW3y9xtzYtzhOT8s9+9C7Pygk+VQOWnligWed7hfGFq5uf32xgjl5Uw1435NWD8992LT+wtXhfuvfCLTY63quYc77Xsg75HGJjHPbiZHWL921gWJf4+L3rjLkBf8vdhWfnqMdfF0PadL4wYyyX3+VctdOxe+mw47zqZXXamO5GwnEth51783dpVnFmLDKvL0YUT+ZBbeJ8zmktY3z7CvNo1QDXFn4YsPxe+Ld9zldzsXSu2LRP6/VLx53T5sOxd769tnlVzTNGO/fiBvPWpvu8myD7U3uoy6sHQxdb71pXVg10XFedKs5fNQAMvTQVfLsXtdb7PPegP6Ln7f3bD9nH1jVj/9YqJvz0iPP7iT+rVmAj64Gxe79iaq6BE5+7tNOxsnZWI5YGrp65sfL84NF2vrBSfblxzX3zYCwa8+VRa8TrYntj3D66tcXr9ymk1WsSj4X/lePyrtz7Zs+f/Mmf/BTjv/2a1wC813eHgb/z6yQ3+RaTlQwWA2hNasV3FbkVlF4JL0BIQtetmKz1TDI3Ka+iwBg2jKuYuXkApBbRe+1HAQBx7XcyXXBMetvsYvBqsErGJRqOE3N6nSV2bgwsMM7VEmHGUnxKPBOsjbRzVLFfRZmiW5K9Cu4iU7HoIo+vZwuPnmHjyu0SeMerPG0sS37z2xs58+CaMP/wXbnkseXDp/WJ7aem6cbwFMAqJs5nOdSC9xJPC6fzbc40bq/33gS99OAVv1fs0N8W42LBeCFu1tc2+hQHMAPPwQFfFTAeV67L8xu/mpelB8TChc5aYU5Wm6sNq7BVDz81Ya1Vnr/6BE76mKYxaB00loy3V0xcI/heprlqbTePWmNvHFfUrdGcA7b62Fsb2dq/dNV6ynie8vFjj9TB1xovzTBO1+aodRUfXePKdc7BJmO++e+5juHiiLFg7FJLykdihi3kxrp39rnukVPz5MXXH9Gwal7x7DmMJ8fKMXWtY7wx2hyZg453OWM+VveMTfPL+lntsE4QX9vZ8bbT6zuHjh1z3jztAz9pXDWp/K7d2GKuWPOqf8TVeuKYOe7uq5ob58N9Kv4aw8ZE9bn1BX+Iv8e/MAG/7NsLSwu3rzqyNnLUUMfsU4yXPy8sLvw1X40Ha1dbP9XGxdcX9vt548fxdbHFNrRPWrqMbjee1fOlgV6rtXLF0Pkjp9aRr8ekSwyA/Dd/8zc/+6Vf+qVvPhgoEP/lsAHvZDKeNe5fiPWjc9lxO20BapEykXtOxYbjCxQuUgYj51iM3eAbUMzbxqIJXyLJPAVPixYF6MZb4Fr4HPNVwLCRdd3kdCNn+wt8xwoRb8P0KgoFceNuDHVdC6znd44rwsVuj6/Yu0AR025AyMXCldd0Lp2v5UsLALyiWLgolTfGSItAOdDcfCo8PvbC6TX/98vPFTTzqFhtHpbv1hdzrvyzBhRfHeuLDxbp5ox5XKxatB3zWwd+OU7O3ffivC7Y1P5Pa6ymsPGozQtH1aWfKzI/Xey4c7rReRVv22+NdM6IXbF279e85dQrJst3PkN3sM8XA25+6/2qZW6IXf9uPn5jo7XYPPR3KT/x3ppN7siHY2MdWusaW8zTerE0zrHmvKVH5NBjqnfmfPnc9/Wn9oMNYuGNKvq9arJ5Xn1tbUUfHANzbGm/tdW4PHv9daI2v8u/zrVqnjFVTlnfqt3OhTXgVaOsfat+OJbEv98jrb4tbXWNqy4Qb+fFXP1U68GL7bS+dON479cTgo73ilX56nXtf2ubx7GG57KtHF+9kzFvjaqWOpbOLfGkn3P/c/PxtMOKteuG/1xieeKesT6sOmxNsU4w1r1rOV2MlQdLN8uzG3Nr+CuLZ0frYvHp8a++vfWt9bi4tP/rq5fWRfhjTlXP4dKnMatnYp5y2vPbVq/TmJM/bPeTX8U9WDBfyM/Z8u0iMZvhFeAK5SI1wTNAnQyLHOf3316xLng73sSoyLaoO9Bu+C1KjHHQnAivX2F0gUAgEBc3T46v11sAeZ3XzadJanGywFQwV7PBmEXyigrrtBA77iWxxYpxFnYLgm3h81fR95rNrWPseLzWsiC44SupK+iQCqEz3pYoLSH4VGyXEC0eOa/mhIvbK/cL68VWxb6cqJ3EA30oBigUxR62lFe8X/5Yl6xZ9etV1LyWi0FzbewaR+YeY8ipm5N7bdxXqyrW+Gq7aTg4dv/2uGNvfV4aZK1t7F7jOccFyTZgk4977upMuWq+mtdLy/ykw8KscUqeyrfFC+exX31hzn7uc9ZmuBzCjvuXzfCKec9bdcwcqGbfsdd3wlnPmxBrYWPmGtTclLuuFb2TBAaaP9Y2Xqo1rYPFlvmMTUu3nS9j8FP9crPqcxxHNrD40qdeln6Xh9Uq6wnHjJXqpTFT36tJ1qG14SqHzH+v872a4RpRzf2kTYv35mz5a32p78XSsql+LCwu7DuO3nS4bizNt96teu9aY+x7bG1eGuy1W78cQ8fshTHXSWO3etFxzqVt4PMVV2vbwurCR2tM49PYrRqwYsRn5lDnQj/sy4qpP0OnunmuDtTXxnMdb36+pw0vLbKfr/7/xrTHufWOD5zvvaLzVG66nlSDVjw7xud7Tesnm+Ev3PoxaZOy4Lj3JLmGdKwDtZq/NkmMuYD1bqqJsAS0ZF1gYL0b2ysvkBfSeiPquShGLwFqgXPiK7gmFIlx48tcbBh8PiS8z3pRoDYs4V1EcAwdD/xfcX/NY6ARs0/NGzZWjJeYAW6f43HdaJ7dNCYUB9ttAWaee1TYzUzHrzw3fo6X81Ti2w8Ew3Ew5opz8sQY53qJ7NkEfzsWQSj2V/7JwYo1vrpgW8yxqwL/4vDrYkJjVfGuqMJt/zAInxG/JaTlaXWOcyqunzSL2HgTW+wX3+TB+Vv6UkxYK5YWLEw5HkvrjK3lJ8c/FUtwYs2tRnpu2179a8Ox+LYKaQtyN4PW/sYJe6prxvcn7hQ3K68v7W3MeQ+efCfR2mXOLSxUz21jG/CVW3PF2K7mmavVc2OrsTQH1tejFi5fsXLM4EztLx7PVutkNZ8Y9Ttv6O7ybWG+2l0OLlw6V9U16zWvV06Y93sYduy4MFesos/taX5ko02Mq8v0htUn6yC2ud8rP+w75/IVg9ZF6wa45V9fxPGx6pZ7Zo9znF9xaZ5W/TFvV+5Xrr3eqgHY6br2qh/+HHw1Vlzoq6aQy3KjeHZM3aNU+52vpXevGlNMdz00ovhAExxj6wS1qhv82uGa5Rw7/sXYndOvHTlurYPEbdnyvbgUd7W3GOsFzk+1x3vBT3aUL9V2r1FtduyKfev/L/zxH//x3zKAADfwJSsTvEDkRgMRw5kmw0LKup/E+kX+l4jbt0VGE8ikLLBK3G7oKwoOMseaMPvCazdGBZFJaXtcBJZovcSlZCMXtoU1vTEHbCaFNy5tEtfGyfZ/IheCYh/B1+sCggsmV6QQqQqmC4jxZ2IusTIZsbFiWZHvcex/XdSoOFiUOEYs7N+6W/bCxYtr5qX9oOB582CcGkNLwF889Xn2yY24nyDpYzHmUnninPu1N1a1FVzcv8bvreOLdsTVGmnNKa+9jvn3qWCYvz7HGDAnW7z8funG8t1xWg2debmKWHXa8cQGsGTegQM2VKuxXXNXW6vlNNlwubrfDSnjihFz1jWguKjOWEOIRXURm62lju3CSDEA9rDbzWN5YJ1sbbS+lVuf6kkb1Ne5xpz9db/gXNlPa4Lz1vpVXNUnv3e+q2fwx2utukQ8ezGV88H7a/7WVewzzuCF8VyNYR6v61gu+5Z+VNuKaXPa89953QBVT156RQwd33t94+9CNTl2bO4cfu8C7S8WrHvGJHE0VsgT/GyN9Iad85xT1/NisLmy3t06vWBrvV/xZ37rJLGydvDa/HSfbi1YfYfjemtWu9wDtTbQO3bj01735u1TooxZj8Fiv/XA2oTNzqNfL42uRi7NMD6Mx/K8Nai5JN+233Fs/phv4fOTL85VNYbfqkBX7K9tMWd46gEdcW2rLrmXaz5c/1kLroOx9eQQMXc8mHvVS+MPW732t5jcY9IuTCS0ibTDBYOFx8GsmBSIBJW1HBDsMLhbBNnocP5LhOyTha0gcaAMLguI5zIR2rz5fIJdQe6jNB7XmDr+FdglAEucS3SExnPbBvvd4uKYG8A3znnqpmk10RaR2tjcmszEwb5y3EIPUfhhEtaw8DKmRcGEq20vcauNnAcpzS3buxrJYtdcrVC7qXRsmjvsbi6MT2OqOaVhxV4X+BYHc7u4XSJ9c9EQWLAcQwtz7Xxxo3q2NKva5btsLUTk5XygAFi/bJdxQoyJXcV72V9NXpgw3pmj9rAmOCH+1lrHHFuxH73lPDTPPtj+argLlvXSDaD1Z3G983vtFj1zxY1XY96CW93rmtYba8JqZBwD472NnGvB0gfWcaxsx72unt1nbVqb63KptQA8ENvFb2PdmlKOccw1+Ma4L1i10p+1KXaOl35af3jqDBw6d7WJY44fsSgfq8M3l+NQvrbuNn7WiKXjxOz+xBs5bhzsm7GPD6smUserD7bPnCx2jLfXY5HUkmrDygV+0k9Yr4z36tSLv/jH2st+nwtH3fR7LfDd9Zxv2wyHnANzpLpSnK1a4RrcPhVMc+e751fryYHndC1xPrDNPXd1q77bH/xeNaTrr5rYem5c9odAzXfXMueS12goNb0aa5617jVW1VLwZL1gjPFvTNjPpW8Le7dOf5AR21xnOHfl+8b7CZz2luYx8TVfnNfirzgAh16jY6oP7sd4DU/dW5HXT33FN+3vY9JO2CqUnZzEGSQIlYvPEusC2g6z9gLyAh2fraSZTBVzAxOyG4wvkXaRvTH+cZMK/cvPV3NgYrrJbcOLbYDpVWBMaDcePY9xFB/HxlgwydfaS7SbW+ekdi+7unkgRsZfBcV+Y7PPw8+KmrGHnUsUX2Jom1YBAtP4beKvePozjzXBV9Nb+zx+5Xbhy7kxPphrXcleol2d+CZAPzWOxrG53bjYvvrmotyiw/xuCrHn1SCsfC+s3Tg3t47xEnTr5/LBmsB6zq21xDF8cX9xcfnsNWgaHTfOceH8pN/W+xaiV/Gtbz3PfIHP1qraU7z7uOP86bzF1cUjY9jYcRxcV4qNZQ+8t1Z2Pq+LrcZNMeQYll/mtDHA55+aFeNvNbNLY1tbX7XWWtUN0R0zBl76eOOqkdaAF3+WTv7I2E86UPx8wosx4/i4Jhi/xszr3Grx0in4Zf/7esWTuXz3mdg3V8V1/fP7HrPmMo97G2Ky8FDOLK13rVucQ8fB3orhneebAWcTfaKfWCPWiyPGStda8Xpp5ot/SyNX3PHPNdRxO3/QsGrMrYHt1Ob6svQDO9YFivpTrL80nXG21Vjxeb1AWdwsXJhba3x7kDWmNefF41WbHDPPbbvAoH+wzMeJgWNMrpun9oze+C7utZfxWmhXx6AfrW+rft2Y3mStzuBL5/v6Nekm1Y7/iFAvUgLgkoci28amQltRt/hUPJy0S4Z/mbOFfAVqgc9C5vVWAupLY/YSFwjpxuPO5arK2pSuzX43CbanzfWrwJg4bYSIvYWiIm0A2//7/NMvpTL3i7gQoTHy+JvDd3fqiwlsnJFX+wcW3HRZjFpsXoXsdY5xzRrmiLHsuZdgV6wqxI1tC9IS01U0zSEKW3ngGLuIVOwdP2OxcbUm4bubnaU5neNTwV3zWzSrPx1f/HVTVk0lN7144LwaM7a9vCueu/loHJqr2m5thWeew+sZM+XPS6+aZ+Nw+b823J9i4GPWO3Jo/5wX/Fp4NRZWPL0mefNFmK7t3JYTK+//Lxs36xdzXRwOa67lizO2sxhduSYWS3us+9WR1p3WzGpR822t9FjW5LMVt9YW82HxzMdrt+161Q04BB4834rL0vbmqvHmHOuxcV7MUmNe8XHuilXrL/GC+8UDNvRR7OrnJ41iLFwmFpxDf9RHahtnxoGN4qA2vI5XC8q35ZvxvbC/8klM7W/xhi/3b39fp/wrx5YdfvoJP8op9xFrjYuzN/fWHGvsqyZ23U+caw9gjDifxUzn/LSG871yYZ4ZC/B9XQiyZhXXa43lS3FoXLv2LN+W9ns+am51dPUO5MAXKaxhn7BQvVg9Q/sN3q8ey5iilqFf1jEwuWz+pml3Z9iNvw0xKW5iA3GJ6gocBvWKkIlvYTcI2sx6rm6OVpFxcFz0S2iLrEHjjafPaWFZhQdb8fPV3LKemziLfZN9dnza+LlwGXjNK+u9GkHH0/mxEICJ+7cNgEX8RX4+t23Ew/n6kWLix1uKE59vuzqvf5CA9SsyzbXfF/8teBacVRgqwsW0Y1/+Le41rsag8eyYEx9sde4+8dsFkGLwKXYWKvDzqVFzbCqWfcwWQccHN0UuPPc5XC7eucLJeDe2fnyoGPL8zpf1bjUUzgHxKB7NiXKy6xIvFxDHzRrGes6vY+dCXkyzDrYaY1x5bl6XXi47V2Eubsvnal7tddzcvPD3v23b0o2XfiwdqA45Dq6HxXO10/heGwRwRrxsi9f0OPLmesJx+HLr/uIv/uLXhtpNBH5Vr8ppY/7TprMbrI61jqxmhnXvGI9IlmN8RaZzu24R99ZYr+m6YL445u1biKfX4jVzWD/NZWps9ck49pjWDOeE/Fa/WLvYap/Tuawb9BHM4VpXfL5q16eLqMag+YLt5a2xV71x3vCpnOFzbDKeVu1sPXcezPXle/HVGtz81lfHgFi3nixdu7G9UYF9r77QewDr1L0ufohztd2fG//gybGsb/ZrYf2lTc75S3t9rm141dDywXmzvpqr5fHZBc+qz8Sz+O1716kVL/TMsbs1qXm3jn2s/sAl5nbPtPZ1Sydah1nDNydX/fB5xAPcsvbSXtcm97L3movE9vPLt/6d4YKGAmtBd/AX6SocFnr/zTGTHLErwAELZDN5elWLc01S7KtI224XJgvtEjiLbIPpZC4b1vhF3ortJ/EvGGtzc7UKQRsmROlVAFYxIH9LmFcsPN65eM3d2Hmddew1vk1dfWwOwWiLO3Fu4+P5Xo2Jc0LsHY+Vo+Lyk88cs8gaZ83Hj8Rg5eUlwv6ctawBtuWTlnR+zvu0aX492mRxtP/EqHa0mXL8wYKL12o2lm/2/db2ha3lV4sIesza9gveevPQwsl5FJT1HdQ7576PeH8HemkA8VvFaBV7azb2GxfmcvXV/jZ2HLN+mBev+Dt/2PupQbImfI8Hi1s+v/p847nwYt7z2k0KubLfji3rLIxYZ2xjcevcgpFuinpONW9x53C+vlLxqWaX746J9cT46caZ93ANPTcOnRP4sX4Bt1xsjqrbzfWqLeg+/ZX1oJrjO4HOcZtm48Acvfnu/XpSixxX25YuEkNsR3fMwx/ZQKw68ekzcuNa3PppG4iRx9QffKgOFAfw1H1kdaF49Zy9CLN8MZcX/4sf1wB463WYwzXOXCn2jG/74pj2RgzztT+qDjKfv/NfLb33fXKTMeavefHSeLjXfm/VQ9eMXgRYmtwaYy2q1lsDGl/P43iR12LTvGYM561/ayc8RWvW+sbHOp91fZEIu/pvbfTxvvZ7x9N6ZGyA89a19gued3HD43/hv/7X//rt16RLxiX+Ll4VAyfEQuB5PiWvxDLoAYbJ0YK2CFDwL8GuaHmNimvB7vkrNAaDxWVdhfE6vDaR26wZJABiAcGAPns8FvFpk1JRX6Qwefu6uFm+WYgbU4ukhQH/1vhe7bZNLgZ8bqyBG5OweXXO7ti6OOS58dn/mjsuVHxesnY85xgXFVE3RuZzuVluLaFe8ahf5bN5ugrDi4/FyAtf5Ioc/JyY6Q/dV9Q9X3WiWtU8Ot72z/x2M7B+5KfiX4zbr+atGHIM71g3pZ5rYXLluhvE4sr29xi5qI/VqDvuC48+D5/7VIHxvHTlhQPPfetWH9ZFMdvvGrCeOvnEb3OLcd2UVJfNo6UZYK06ZB3BfuPZWl4ce03qAvHGhsbJ2LJumus+59OmyJx3c9XGupwHQ2dzL2aZV9WfxWtrL5peDfvEJ2u042Etdz6XPpvPjb/Pbf1mDZ/vutoLg91wL5xUW6xxxQv9w32O5nUzY/wt3SmPOqb9SnW9TwWRg0/4XXlqnNGPhUV0bNXQ1pLFF+PenPXFUOZuPqxRxrNx5Ri4PjY2zU35YZ1/retYGPNLz5YuNv99v+LQGOMj5xYzjaH95LW55Dww56ozy/alP4374oFjs+JeH4s92/mJU9aXcqn54fjSLPJOXXPdtj67hyxvXnpg/9uXlNeNyyc8uRYtffh2Z5hkm7wuNDcRgufCeeMJiJu49SihnTdASxyC30YIG1nHAGasmxgLgRO/zj8/XleuTRiKA3HCT85t8vwDCm0MbJPjYfsaW57H91Xitdkj2X7UklwRF/6tCFdAnZ/VlBkDEIH4cEVvNYOOledAeJ1Tg3wJrXHLWOfqzgHDnqsEqfhiVxtimo4KlxtBi7JtAsdtND8JHjGxnxaaCrxjhB197NZx6JW+NpmNr0W/mLeWtBD5vIUrxnMnqXFzTh2ThZmFk8bMAm1sV8t8NbWxNo+Jm3FkrJiDr6vkLUornq+mesXHY9d3loldCzKxh8MtbPhSHjcv1uS1SajeOOcu3mgL81lbOcdavZqahWPXNvtkbjvnxrBzv/wmH+Swdc/nuD5aL92QV9s458bfHT/yWwz5sX/mdsyIy9LRTzkzL76nCY4FnLA/S9v4zOM/4bA4cEyJycWCX2K2bpBjcOMcGEvV/PKnmLC9CzvWYc/dR3Sdt3JmNY2eCx4ZJ6sfwRef69g7Ju550L0+Lo2+doNibTG+qNPgqnx2rKylrRPGwaplxntrAO/vMVKafOLifszxQyON1099yvJ/Ycx5Xn0aMejv5FTLe+7iiesM5+NjbWv8iNnqOzyv5/vE1WpB+e98ex9QnTVeqonGpDWWHLtuVhfbVy8NKK47h3uEHsMP/HYdrE/GHvy5MevrNa1pq19pX2bfVv9E7vEBv12LnCP7bb+MOce+/G3tWNxnDDWH3mFxkhrxC/yatBuWFgWLxUpaGwUb27kMOjtfYDgACALEN4m+OaK/0eZGGlCxibx1XOw8t5POed6wuJFZAupCt8RixZFYde7X+S+gfiJT44X/Ltoucp8A04bHRauE9fwmEbk1NuyvC0AFDF/IS+0mxvxNQhcs45R5bItF27hZm5aKwhKJNkXgtzk0hiHvC2sWM/NnNQ8WCQu/8dC4N95dz3bZbo/znOYPF3BWc1+bvEHxhZ/Gx4UB/lp43UBW+Mtt++58epx5tnLVXPq9MUe83MTal4VV/KP4oWX9VcgVE84llneuG71PeG7xWQXUscAuz+88+FG7T9hv44nN5Glhur4bV9Uj5xs7bCdaYh61ZpnLaIY1ktfWKdvouHXTWZ1YOCSvtrEcZQ3XN49fF/qYo7x0o0gsvJ59t47D59aWT/WscSr3WvOoP43/erRz6c0LA86dc+QNgjUP3NiOct/xbb7WBatPetA8OC7m16rxjD2/7n//vV73Ccs/15xyxRt52wdHWi+Ij+u1z+t8q94ujr3wZU54TWtKdW7pc+v00l58Xse6RjVp1V/0ePU+rWHOb/nktZcfr9oPr42JVffaS7wRBsRDAAAgAElEQVT055MGkOfjRB/vN4eMlaW/5Y+1dPUBxLi1jHW6RvG/tKp6VQ0qPlqvyplieGm2c3yvG0M2ifQFvonpvDCP6wb+dG9lPt2Y3oR5xb562X2CMdZaWG7azhUXz3Vjv3i//s6wi8IiyavgFTg16I73mXwIYmLV0RJtib3XcvFzs7GKnYl9c3B1nfM+EaUFwuDlWAtmBanrc5yG1w3hIr+LSAtEiVsyFeAla0XKm5h1rpsR53XhoMBvnr73+JPnLPkq0iW1RYh1yENj2BgsgWe9RdAW9zYuiG5F5ntkto+1yXMue1twK8Kv987RjSHfxeXa7L4KozHXggaGvEHBhnLcPHgVyTZ3zW3Pq4g2LsWKj1s3m49P5zke9dtz+rXzsETeuHSM+3nnt36Q78XlYvf/Na5wr80suW69IUbEdemuOV4t+sTh5vx7/PQ6jlcvcrieFBtLK/mMWNrXhR8ftzY4VtY444DPfaGkOKrevDj+4lBrTzFCHKl7K8fVWceBeLWumJNL92xHL0aQs2LJa3WM81Zs1DbH5BUP+9wLNS+dXrrFZ6+m1k2x8VksYcP6syzVpOrHyy7H0Bh96el9jh/evBrTxs/iF5pZ3Hwvn8aQdee1cS4vjYlyoly13TeP81+sdmxxv+K6eriVb9Zq/ozZnvep/jWvxNG5ZD7XBq9/r1984BzWeel9+VN9LD87X7WufWj1aenIisUn3OO3/a+/d377zosV2uqnN+ijbo7edPgeprCTi96tKfCUOCx9dZ0pt+xDx71iXZwvjr3w8W0z7E2bk/gpoRWDCksNQRj4HOfblDVoDYTXXQVlNSIFh4uM5+gVSObynPhRcvjzJZr97NMjRQYQAl1hrRhZQAxEg/pVBOqLxxE7f9YYQMDDEfa6YbJwMMbHK2wtbBbbVVQr/rx/bQRWrhZxGlPWduNeWyuSFd2KjAWOvJmwLizO06ditOKBGJrTixdLoFc+jIcl9Jxj3FesHItXDr32p9d3bN0FcvyWdliPXgWxOfV756HatgqK4288dc5uDsFiNdkY7yaFsebXKp7VFjhsbNIw99jSik+Ne3FbfBcvtg1/jLfqKlq05vnEzWLTdnEM7Vo4Nr/gsWsi+LSWMc45NGa8Lq/JiechRp2HXHF1ftXG+rK4Xm6+8P/ifHnenDXW1Tkw4wZ+6a7xUZ6Udyu/tqt5uvGtJ+aCY9TaZt1ZsTQnlg3N29JoYvyaC3+XHjpvHrdsAWvuGbv20nXOa5zuvRtx5x4uoydeezXErPtJ73xRdN0JY31jrRplbJgLfP7SEnLT81s3FrbRHuvbq/ZYt8slvy8um2/sXBuT4nit4/nPJvLsOHziYTlLDTJm7Cvzvvqa+7xfJWFOX9Bo/KsrxvLCdcc7Vi/+rzErP6+LIsYcG1RifudQA/iKiHHrGs78jaFt6dc/nU84+CN1xJtx+8W5Z4M1F5uth+VA47i4Wy38svkekzZAXWhN7PWM/AIIi/Co8hIKBwBH/Ggz4CKRJNlOtrE3wF9/TBp7DXrP7eS1yFXEmKtJwd8Wis7Nuvy8eYsJ6wNIi8IauwpcBdFA8h1R1mo+G3eToa/JGX6uQukCQA6cNxcmx6tiWYH0vAsjCKAL9CLvEvfm2ZzwZsW8IW5e14WVdTinZKfofW9j15wXK2sz9aPnvAStfHbjcMfsi5uOG/cSvrUWmHSBpQl4FWGOG4M8wtMiXLy6kFgfjBnmLY6cT3KK7764VpxWK6w55NKFycdtC/N2I2w7W+irey3uxQlzraYcLpmX9/pVA9bTQS1g9dt8LXed91Vviq/GtnMX09bbe92mdPG5m2ZyhO9u7rHZMV/NXHNUv+44ta/1y3jpRs2NUHFlDFn7OGdtDssH5jQ+rFXls7HZxq/cNKeslz7PdlcjrC/WAMatXBtj59PS2W7Uimevay1q7+LzeN26UzwXr2B21fP6v/iNfa5x1nbrPlzypsW5oG9zzu8cb4bxp19Pch6bK3O2OV5rLsxV35f2GtvllHse2+e+qrmAp+ak+VIcukcy/9sjOa/eAHr9cttcuvluLb5u1tjfex65Pb/x3RhxrKoTrn2f7Fh8femXeUn8qwO2oz6hLT3nUy6LY3OTvBObl6abP9ZI59oabVyWr8SgMSIvxknjvnoA6viNdQ/ldbEZ7jdeXqe1Frvwz3mzhhhL1rdPfU2xU1657n75cI9JV9havAx0O+PEOdhtNEvMEtci3SLuQFasLBSLrIx/AeCV/Aa+DYIFzL4tvywwtacA9dhFsgUO29b4YKfBA7jdrDnmBrbFFtC58Fp8PLZFwr5wzJh7xdBFpGs534sQtsf5dA6KX8/ZcTSxxj/rNle22/Ow8W8sF65dWJcvXuOOezzHLOrmWPno981Fmw7HDDwaZ46FX2PL977C4Bz4UXlrUEVurVkMLl0xLlrErA3lcB8Lql7wvjmsjrxweX77ezjk19y81yum3ny70OCPsYEfLf4v3fxeg7+4tTjVjRC21Q7jvkX0jhGnF9f53Lm1RjsWLYy224XfdqxNCGsaM17ztfFs7ViYAsOvxvlT0+b8u5la+Vl1pDXaTQu2O3/FUPX7pZHV/PLWWu8G6j7vxcOla9XBxtTv2+vcesQebruOGoevzf6q+cYMGxdj987p59WChTv3C30EHt/aG636Dna8OWq/V160Phln1es7178n8WnuhY+1gV8936oB2G1eLls5Xg1fulTcma/WBV4vrFibvIHzeo1jectY9yl8ZvzYJtdZ4uU6YZ0kT9Yqz+81um5jtPBcf1a97Gfld+O9YmYtW7lq7bS2vfhs/+hjyLO/t2sfnefqv3Vp1TPyYp0oB3lfbV61ZvH5e/XdsS3/0CfiRUyXFvgzc8M1xPplXjPeeenYcvbb8fvTSjZsNYWAhWC0yXYRqJAYSIyreLnI2DE7f5+7ubRNHdcmr8TnXDfbJaNF8ux2XAx0Aww7Xo3/nbcaq9q/QNciUBARd+eSeUoKr7fEwkC2TwDNpGW9xqdr1t7V+Dau9341OMXUIrnXd27dTC1xXbHqpsZ4cMPxivfKlXlSQa1QuOisDbgF1UXH8UQksffGsZkw51qkblz5anGxb8Wo7Vp4aOGtgBpbPr+Nb8XNsX3hcGGoOuZ5K/S2tfhCX5ZOgp3GsBrgOZxTN6vEl0YNHaVBx2bnj9f8IMniP/4Y98TLdvY48fOcjK+mLGxUg4vL5tlcKN+xxedUt8z/6kLzUxxV9+wPHHP+nSOPNR6aCzDgz4tbY6Pj7bvPM+86t/NbTFK/vBF0zonn3U269XgcrzZ342GcNg/WdvxZNdRrvPjXMS/fsaF1shpw77lzxprktucaT81/dZr4mt+uAdiNFiwOF//Fp+2sDnd+24Of2ON56vsLv0vrXnFb+X/VHH9ejMAza4z1vnrecYuD36tfqy5Zc9C3T5th1nX+rKmeo30KPvRCg8+pftRv1q3+VevhVnPTz9vDf5qfuTinG6PGb/HzxQ37U64yr338VA8cs/a18MT68Oqn+sj+2nO0hmG7N/GO8b12nVxfC7BtL8yyzqunsaZblxp/xi1+Yad7nNcFTuZtXMsvc5wYYUNr3bfvDC/SGYQW4xYsFiFQ56jvbBR4DgSvHaQlWGtDskB8fqw7N6uwQ9SK2qvYOrAmnhPg5BdkCLKFdxGOZraPE7qhMhhaPBfgl1C0sbZdJnGFr3YUmCXAEpKOsbDda8egBbGxN9k5hsj2sSKLs+etsBovnt+xvtc81rYa4OKlTdareMEf8OL42r/Gtb6vuBEXi2rndzGwyDJu3SW/Y+DJgmrMWwdYow3Tvfej8z/S8BUPLrDYVZvMfcZYB6pxbv5eNq2YLp0wLl459PqNWwvKJ/0xxlbD4riUA9ZzbLYm2XZibt9WPD41fo7/wiTrMcf/+T//5wtzcM+a0pjdMd81r20rJwvvXmPZa63snD5GrM0Djher5lBrise6XqOhd/x87ffkmjvyB87LZdd4bHBP4PP6OF0x2FrsvN5YHq8vrsHjsgUO1w/rC2N8EZw12gO0FpKn03sw4Bzy2dJLN4qvcca7dbv6VW3G/vLPsfOx9TnrGVtuxK2n4MI90lqb+DEn9by5X/X45ubrY0tXzCPb+cIVa1jf3NQ7xnDNWDNXGhfnyn0n51iHiufmzmPhwcoDXKO3cU/ifqd+G9POefHhcdZJf1XStraGmYO1wRpnXcOH1j1yQzysv8Vyue58o4fEZ2ls42NsGlv32nd7rW8LN7b55lw4wZcXttHU0x/bWd279/4K5NlzXPrFX/zFryW8ESzPnGswZh5X97jD7VhSb8pL+G//yo3GuL55nbVHI66uS7eG7TTv28d9fWcYUFq0DWgS1aRbPD+Bi/NXA+ICjhOA0MExcVxQWrRMpga3Y33FbAnmKiKvzyrqL+EDDC4wjQ8kXuBwvNysFihtmE1Si3Bz7rz7mIWm4mciF+wlGKLUcz6JXJsJn4u9BvanuZsnFwWw0/hwFw1C01wibMbE4k2L6dokeIzxj01t4FyEjRN/zjwWJnPnU8w5Z218u6GpqLVIr3Wct3KvQtx8UhjNIWwo3lqIWugbG8a3+NamhcnmYWGtsVuNRIsdNhUj1pg2KsZBG/SlTcYw61jvKUzNRfHm4/bVvFi1Ys3Lmgu/1hE2KI1b3zsftQFfXdNccxqT1r6F8cVzf1adb225Nazj1lZ8sx+tDfbXdbH6dnP4O5vWxMapeuuNr8eW30sXHbPqNzZ0M4Af5QKxIqbgww3S4k+1uT4YQzcnjdUnTbOegWHb0zy7JzA+2lA6huZmdaexXGOZq8esra6HrOHv8VpHiuXixjZy3qveei43r83f0vrm5aU1rNE7T8Tu/CTf7p3oARb+Vt/h3FJDmp+FueYF/BiP1deX/tkGeNUeinNd9xxLbFy1uvir1lc7l93EtfGyXXeefWRecGANt5/Yg+0Li+Ch/MPW111ba2y1kfiVt85/c9a8NN53ruOAz9XX+n/rNE/o/qt3fuXafFiYA+fF6kv3nDfXuIWFNUf7GS6msn73OMxLTL71R/7TSi3eFiKD5UcFx4uSnEVGj/Oaryv5OIezKyEFh4NsWxpwA7o/4ECSfY7Ba3s+Jc3NiEWm/nRc4+5YWlBfBFvE9dhPQsdaJlQLAvYtcvl8C5/j1+a7ouUi2cJjsq+CtfLkBtG+t8jT0Fh4HO9V8Eo4+1yeOW4LN914FdvNw6sQFLf2wTlz8Vj8aBNS8WtujOO+dt7su30yR+58N8TVqG78Wog+FUTb9uKWzweP3+Mh+TX/XIiqR+X9+eSrvazLvM3j4pHXXjmovhPX8t4aZZvAwNL5Ynptko2ZrlmeVutemrRwB95s04o/a7TZaA6XVqz6sDjiNV6bwXLfOX9pt3PBvOWQ562WFT8v24zravWKi7nomK/NgfFnvTHXWg9tw43zZuveszFe+uQYFA+OHY3o4v4d8w8O3Xn2rU3famSdU/JI/and1UtjbNXO9dnSEDjSDdnKyeKTfcB2bPWmwvO3prkGfaqXtr++2N9iuustTBRri4s+r36/6mC50fNeevSqT0tvXrGoFhvb1vbG9YU9MF4sezz5WzHH1+bH65s31EL77Asarh2uk6+aV/yu3qYxq+6temT8Gketw9aoVQPtD3FwPD2f16lN2OwbFc1L6zKxKRa4ALoeYfYc2FBNI3fVb39uLK74L01Y57z01L7x+hfuO8M2GkFdBiwykgyA50VKUgxrcWMOi78FuQCyyHk9xLr+EPQGcBXWJeQGKZsaSFnbKhr+u8WOX8HqOHqzv4oC57rxd/yX4Bl49pu1OKdiQA7dkFpAHC/m9Zzfa6ReAk88XIBNltfrs4eruiXzS+BZg0YHmyzwjvUdrzA1viX2a3PxErB+bmy7ODjX5MK5alH8xIHFywpa8W2Om5eNtQu8sd/i5fV6t9NFaAn3J1s+Ce+ytZsF45S1vRHneM+zplmHwJALUnlfLrqZ8NrEzMdXYUEjar/z0ea9GmmOrGbZebYOtC7cuLVpd/6tAdUZ47Aas3Jl38lJ8Wp8dX40Bf+/p7HGVPXSMWWeNkXYZlsdW+PN2v9JT13bl86/uO2aZ6x4fGO5zmmNwefWXLDLWt00vbhv/js/1pjiy7lZ/Glsbat19sb18W7Xw9aHFwZtj89p/fmenpn/xarPtT/OYfW63Fj2GBvWPeYtd5qj2vzaKDjPYNB+tI51jPG0NhgLI2jRK3YcXxq9ONNYcZ7naZ0039of1Gb3CMRr1aty2DlxbSq/Pa7HsMX4Rw9WHahWUhvLZy5mvepGMXrrn24z/v7FDvMam27++50D15NyYmlMc/k97n3iGXbdHNa5vne+rfl8vnq59rfVNt98tFbXZ2LI59jJ/O6bHQvnuXOSg2Kp/SpzsK/Cdz/BuOKxuMPc2P9z3xkumBYZW7gs6hX4CsgdtxOdywY7+RagFjY7DolIigO7BIl5/Qy/BcNibFtLxpdIvRLepmAVDhda1l7juraLVEH7ScAsngDTxPRn5OZTMSPeN+/6noYFs4JcMBMLP5JXHNwafIeQHFowmINjr42ffQO/bfrB2c1vASE/3hBVGCucbcBc5NoM+FjzzvviHFvuXzaXnqdYrK83H+fiNz6By/rbTVDz4fHlqP26fPqxxGKq4mqstVmwhtiPV65aiKpzjYVtYW3scTFe/hoDcA67yjvHoHloLu84P5JmvlVPPKf9XraaN7bROW5erCN3zJwpP3rcNjiu1aDmq/O2OTRGrZnE0AWdmuVcYFdrgfNXTHwruj9xini5IfH3sa1v5at1DVwyBs0qppY+uMZUW4o7x8Pre96lk8t26ycxssb0jgMY9l2NpauL4/QC7kXarOHD3dW9NdwMOz/nty/Qeb2XbpcXxPX+vfXQV6+DPUvvzd3aRr03zjyXY+3a3bj5nMaCsWDVGoC95aJ1yfrOXJ/6qdbA8s5YXDF0vSf2qy9a8xg7r9jBv/KgTzU6pmBx9SDNuTUP+x3DNR5uOMfEzZ9ZK8yP5pEYmnPUNi4S+o4/flULrYfLnmU39t6/fB3G9dQbmvv87Lm+Aa7yGfUCvN6YO3Yc/B//43/87O/8nb/zs1/5lV/52d/9u3/3GyfN3cV7/CN24OrWvnh8wkb99xzuY1z/ylPjwRxzrbvP8fPiZz5XZ8xb8wa9Nu78VJi1wPx0vlf9gXPG1Xp9dhFP/zgjT+G41rFOe0znhvxQc75p6t0ZXobiiINsYJaQdsLGtYEgAG1CTcwCYAUVcPuYSYuQkcgWdxcVkxCAv8SvAsP7ru1Gg/lffq1YYr+bJgv2Kjie34XBNq/mfzUxFmrjw8RwDBe5i4mXINtuF9du3vp9JUSbuLTAI0aecxUS+2ERMN6Ll/LCAl3MV3Rsg3nmppzGrOLwKn6dc+XD+LGwOv40aP6hGJ9nrLhZqCBhJ2KMoHHBYuVq8aB+YXe/l2y8O1fLrsbQGtJjq1Ez3izozh9ztpnz/D1Grmn+jRvHodriY80lRWTN5bzClRdH3WA3d6+8tbiaj7W5uorOuHjbb8edmHo9x7n6Z+wv3rgGNG53jJiucY5f9bjnVaPRjcamGCzWjSPqqHXlR2JbXNr26obxaY28NZuvxUVr5wvjrNlH8Zcv5QYbWhp1a2jrWnXqxnI+cXZTzFzOPbaujaOxRkPG/OSVO8rk7hOuqj3E3H4Qj8W/xZvFRWzohg3/zeWXlnOu47dqkG36EV1wTD2ftd42lRPOoXWPGDrGxs7y81ULVp7qW9deWmTuL02rzWuNhXH7VQ6iQ42D41ge2LbmxDhEOxbWjYPiC43zRhscsNm73uV//a//9bX5u00tmx005O763v837n/+z//5tQn+3//7f3+N/wf/4B/87Jd/+Ze/NsWrBtJD4ov7fcfv5rsxv/RLv/RtM2xcstHFV/eb5ktt8Hti3XrnmN6x8h+tqAb8CBZWDWqv7D3X2cLNq9pirFwu+FEw88vxvtf8ZYL+3etyuVoClls3Wmu/bOIxaSfU5CmwASlAdNHEMAPljltQWyxbqLCjDZ9JT2JcaCuQFoVPBZQ5TDIXo1U8C54Wrwp+bbHdJdXLpwVY54I1LLAGyqd4rCLSjc4LVM7LrVGC3PE+wkBTYOB6zCrs9WvhtcXEpDM2/bnxeGuYwGBq+VA8rrUXTswXFxvnoNxaTdbKfQthi/eKx32GQBvHLxzCy4qJxbKCZPGmMOEjotdzHIMWSfvV137Ko+c5ny3sxm7z1kLUO3jE3RtGz0es8L36urSrxdBjsN34wYbedXVuG49yynmCo9YQY3f5YBtZ1zwlJtaWlffXmm6kqkd9Xyx7HTBTbbeG8tprGrPm36temLd37mrkyvX63hwvXDTGxNd4K6Z9jjnYuaxzvO7XF4yL6qDXNaYWhpfOeb5Vp8pN4vyKG5/XZ3IIjl7azHo/oncd61oPFhaOsQUb8WnF4pVX4629VHO/1ntpbmvI0q77zHf31101x7f44Vg56+besaiGVKeWzWyU3HQ7DsZD42794NgnPBRL3jT0Qlbjacy3711j7avjUL2y1jXX38NZ8+O4FY/2717/1V/91dcvG/uCEzrFRSE4YTuMIePgNp+3Qfqbv/mbb9/Xv+N/7+/9va/NKHeA7/V9zgXJ2wyfLfzS8j/8h//w6xw2sbf2yo05ba0mF+6P7jM//cGcvkB99sEXa1k3//AZDfWPRtLD+clJ3wV27hdvjJmlFeWXcef5wDXj20sv3FSvOwYskHM0tH3O6ufIj/H04sfX2D/6oz/6W4QLgTaxOdmf8dqBcyO1gmXRcdIJpgu4m5QmwuLQ5tMCVgGEDG3yXJQgHAFv8bXdTg7jSGwBYpASm+/N7TlXAfZaLeS+o4otFXDeFxwVtubS+SB2LnzEzqDmtfGF/Qihc17bWjhdFFbRWj69ROzTBsb4tj/fK0IuNAhgyWo+tYDcWsYMZDYmXoL0agT43Pkjdl2fudvMO+4tzI6v8+yNI37AQfJU/5y/4oKCaY6VK/Wx/pkL9oPHq4wJ8kaseN/8rSLjdSlYqwle+kEMFk8PGzw+Xp0z3xtvNxEtLuWY533pmzWshZy1zf2zu5vkT4UaHPYc4gqOWoRfmmUfF+Y/1Rrb2eJaLS8WPK+xXu1yvqwhXbvrGc/mVLXYdlXDWpfAqXXLWCTm1hA/KvlaCz1ctbu87RroorFrXasmmEO9IGs9h5vOqzHWXJgP5snaELHp8pMs95nja85aLznXmk7ddI/SGFjTwI71mQuGiyev2mastsYQK39eLpUTrLPq0cKGNxm2xVxwnoxVc73zvOoIOCVWzkV58NIbc5GLau1dPnGSnrm1B39sh/FdHOIzmHE8XBOMw+LMOt7YLi0lJjydcedcff0P/+E/fD2OfHdg/QTHjb+7f7epvbX83d3bUPJE2dW9bibv2I1xL3nz35rc+cXGm5ce4tYiNvfZ3U2+DbG1sDrhY+6PiC3/ni03/224z5a788y69y9/6sibdWPz7GZDS52788AjXPOm0I9+33prH3Vz0T+4Zp9fvchv7WgNgg+uD8QY3IIn/CpP4Ad3hrlwYDwxfzXQemoNrjah6d6jdPw3DfnjP/7jr8ekW6RNuIq/RadiRsHq8/2MwyiL8xJRFyYbX2EwWEmYQboSvh69Yo1uhAHUKsBuBFp0KiwrviTaosmcBtSduwqjC4HjgJBb6Bjbed0wOOc0IsxVW20zcxKDgs35dYNWsvg8r4v/S4RdTIhBC6Q/N7mMa+dvbRRWfmnSi5kS0lgAB9jkDbebgFcjCz6M6xd/jGnGLBzeWvy9ZASrdjY3LeLFDgJefnIeRRK72kgbr8aJtaf4IR/GiWNjMS6e75h14SWYFn/jp3Ejf8XSsr/nOpbwgDHWNudg4cJji3X7/+JVcWzseO1XU/CpqXWhtv9tFs27YthPGZhj5w+FfdlQba5+tfZx4WE1kwtrS/9evHXNWnMRJ+LSRsO++G+es15z6xi61rzuIhfvzYdj0hr5yVawRO7Nd+t3OWaOW9epEZ7PWFqcqsYxxnNUZ7t5MM9d/1qXFserkTemm2Hz3/Zhu9cnn8YKMSrm7Zc1yQ059lVnsLPYAqv3uS/Wee32H46LOeK6wRj777rJ59/j0sIafZV5Zhv53PE2Jpe+O4fF3Qtj+N4cW0u4yeE5nV+4Sv451/96voW32uHxrSGsA0aJm7XnbOZvRt/r//Jf/svXxvA2iDfeG9t7f5vAO/82i7dxvXNuk3ef33+3Yb1jzscdu/+98WaDBYbhyd35vfNvDW+gby1v0I1FbkzYTzB9x7jIy2bu5r/1vBm+O8/+e7e2D7uZ/869TTQb6Hv0+2JwvvOdZvDvOnqf4ef54x/vtVZyYQY+dE9WTvp967O5Df5W77j0B2xZK6r9vnBnX+FYdcBasHjq+fGLvc7XY9IMeN11sch5Mn9uwbrXbpBejbsDVPGjuN163hhYmD/N66LlZseJ9esWVgfKxGiyWsR93GLRor788GfE0OLE8RYyv6/Y4Rcx9JUkXy1pLJwP+99xtoliZD/uXADtXNZOQGxMOH6NTQnaTYILAHN3PpN3YcH+LKzVhxUn2+EGsP4w7tW8uFjb7uJqYaOYXcLk+ONHN1NuNpz34twNhPHL+diIkLH2iyMVsGUrc/cKYHH1EuVillw5x/bTvLK/8JYibB1afnTdzgUujS0XBfvj+BHjaqx1xZq38O+8GHNLj4u7cs2NUnngJq96uvLCZ8WPffXFFeeyGMMvPue9414eGBONefne9ysfi8MLK6/PiL3/BS8ve5zDNtSOeXXvkw2O5Ypr7avWLY13vJauOF8935tC8+elH5987fnVPxoqeE/c15z47d+FMO7NXetMPy9/3Y/dsfY9L90H644L+PAx++xcGkv4YR32XMu3NdfK+8r199tl3wAAACAASURBVPBo/LfOoAtuqM1t5+6FbedgaW4x2bpi7luDPtUtz+Gc2FfPe/611/N5n9bqOOeyeDk8/7Sf+MLdbeQcbza+/+2//bevz2+zdhtT7g6fT3yH9zZ8HOMRaC7W3YaVY2DzbPrrv/7rrw2jvzNs7LJZvju//+gf/aOfe4T6bGPz6M05vvt7qu11uGt98b61z49//I//8beN6D2OfXOzgafW3Zru6YzFm+cv//Ivv+zkgsCdxwUC8ozW8Ki3+W49KuaaQ/JUPV51wXxb+s1acAEbOxe+EwfzxLXLFxBe9aEaa9wRK+LR2v1zeuS/M3wHXhs4DGyh5JySxgHm2NrFV6BNMDZRLdwE2FcU3HR2bRcyJwmycG7vTplMPc+36W/cq1ADgtXAMn9FtLFczdLN5ztZd47ftxm3L6tItmnC7hdBDMDVwPv8Av2T3wsjFKKS2MUDEpYwJu9rvH2pMJg8yw/Hx82Icf1qjOBORcxcc3NBTolRMUV83LyfHS/eOTYUTNttXC58lLuvRsL57prFUcdaX9rsVdjuvS+8GPPYSmz8VYLVxNSXaojj8RLpNlA/wnMXrjZKPyfcP2l1Gx4XgWLaulpNqi8L09bK1gLb/OJfNwvOZZu1T/aY594ME+tqdjlfLVmYXU0K81IfP3GjHMKGVSOqk7zHTtdkY3Bp0boj1YsS+LHwXT7bx/YF8OgVh3LTeKxWm+PG6fL3U2O/4l7cYcfSasfUcS+mXu9XzVza0lig0c65awZxMMZfOg0nWMMcWdx0noopx/rm80UrYuAerfrEfAuD1hjnpDXe9i8MEhvXQs/t2Fmniltw4twWI6sG+rNivjmqXd4QrN6m2uDa6TpJX+CNnP02rloTu0Y5sPSTMY4hP0p1d37v83/2z/7Zt4sx+Hb23YaXPrXfHf6TP/mTr3N//dd//WsTeK/5tefb6N75t5nlR67c8//3//7ff3b/3/z339//+3//61/6ZH7Y6jbpd5f25uazG0PswIg3T71zyy8ad8/Bhpu71xe7s5uNMI8x31o8Au0n5ODSfcZct8aN9XeAW/dvw30XCLAZH8it+0FrrfFkvUCD12eu/e0zjQvPXWxXJxxHa6Nrwevz6qT7P2uDaw7ntJZ/+wEtAmfwc1IfH7TTFhhfBQCIFQA72Nf/P+N+AqxJz/gbd//zKDZr3b99dM7Bst221U2KwcK8JLNzEewWIGwmlj5u8XGs3aR7zLrCyljsAiiNNcXMnxNjCptBVnIXtK8Gis9bkFp8ec9jJ7bbIm17yQc4M0Zu3XvPdyAcd+Zmo/kSeftofCCiCz/YQJFxkW48/T0I5u8m1jbiO7lbd82aF9uz1rB9a63zwxeCXOCNta4LHy0uL0F0/OHNErjG+8aU05znomQ7vSkgR9YR+1cNKmY71uPBH0/UWAtf81oTbvy6Yv/KRzliW4sB+700p3zgvf0tD1sI0TXWMq/J0WqEvdl8cWLF3fpv7UAjVnE23l2gXShbF2yTm3HjHJ+Zs9q58PbS/sVnfEWHONd5dc6MN6+D/oDNG0fta7PPe/hju1ovl56+LjA51sTLm6jmyLi7dRwD3heLLw1yLvF9Yb11wlgCw2iyOVzstPFkzdbsrseczrv57ie6ij1jg5z1CRnmR1vaO5QP1hPrdOtw9RJbGr/q4avuwmXswVdjwjWiWPEx9LnNuHOGXe0XrOU+37FobelcnOd6RO/KxoVzlr/W1+LD72+TxWO0Ny98IYc8prz6s/MHLLq3qrbAu8aSeB/377FgNru3GaUusv6tdRvW++96d37k6ua4Mf/5P//nr03sb/zGb3xtIHmMmX/ZFPKIMRvYO//P//zPv+5Knx23Wb7/bev5eOfxqLH1Gd+IA2MZw2PQt869Ph9v7luDTft9fnbe/zxuffZdXvgl5IsP9t3mFSyAIzhDPo0nNtTFC/2R6xA67F9pLt9aC42DcqhrrlrDOT5G/ImrtcMaht+u6fDB3PH5vXHJI+GrX3V8X0+hfdn909WYv6XQWXAtcjhawvJ5i6rHQ3qLbxNTgfHx1eBYCDr/rePvP/Z8n+vC6oRXCNoUVBgsyPWtQmqgUSjdqLho+XMXRhdSiof9ZPNgwGEz87T4OWctePi3/CwJXCB6Hse6uSH2foQETGJvfSZ2zAU5jKWV31XkiaHtdR4bRwSIOIF/N4zmT0WBXFmQWoiwZRVcYt6nEzpHsW4/z74KSgXSnHBzUAwbA5ePbvDAGj7B2QqTc7ewUww7ruZS7W7h++QneaPxZQ2fY30oTmw3+WC8+QNmXtoBxuyzNQAfjeelYc4ba9FklSvGC8f8r/O41jdWvXEwPqoz1aHm0fy3/5zHpso5Xpq0tNZauOLkXHp+8ww/m5tiznl2nuwHr40XOOv5vpc35+ylSZ84vHTjE4ew93tPWxRL1shyammZ9cP9BLl1L/DS8heHrMnguPriz4tj+3LH4Bh1a2kOOCDH7l2skWDTGPpUr5m3NplLnN8NA7Es777HlZvHF6Vb42rL+eImufxd8S0murnzOYuv1mP8dt/g/BLrNuPmxtI1/ObCoLm+MIlN1fE7z/34q04sPFM7iuOlQc7Tqrl8xlz1H//O/tvE8bjybWrJLxfkzp/7AS1+UIpfbr5xd3fzp6dUv/680a/+6q9+8905d07Qkjv3/v+Lv/iLr+8j03/c3GcLd03vkeNb9zaVbNT5kSpiDeeY8z6/+bh7e37c48s//c7S1zxnJz9UdcfgAD/+xT7k/L7jfO/5zj1byjU4cpvmi+Wd7+9HY1/r8K3bPuXW9MUC49CYsS65l0G/bqx7b8avfR32M96YRsPMS9tk39yn+E6v95mM9xzmI3avngY74Qlr/MI9Jm3xLrksgha0FjYH8lMxtbgswXWwDPgCoI7bNr9+3TZv4txgvALoolWRZL5lV233WJLWQtdY2yaDs35X8Aq+CiRgsugZuPWrsam/C/TEtsLfmBtDCEU/qxgzpy8GLAEld9i78Gq8ETeLgmNtEWk+HXNyb3K26BiLXsMFu02tm4lydMVsYdrxL46IU4ulm9Cu8/KbGLjxKE7byKzjFj4LGr6B7cUd49QNoPHvOHauhXvbsLDxirmbMufABQFbXrpWnNxa3Rg6Hy+8m/fOUzENr1ccPbf9cVHj/MWnaojjQwzBYY+96tAnbHuOhanm1Re7XjyBj9RS5l24QAush65T5RG+0JS5EWiOrYfWHvD8qm2NSTlUnCzNIo/kuHWvNc6c/7R5wkfGtJ44BuaNdRb9r67w3hur4vFTvV25oimmqb75aNJtk3G2cmsNcqyYw3fwnVfnxhjweqtRPXuxw7rYWudaZLs8zo1rY1TtXptaa3S5Yc4zV/HbHFZPuYhuTLUu3Dm9sGssOuZdj82wcQ2O3KtwXp+Waz20HpcH5HjpKLG1Rrc/smas2shnnmv5y2b4fvzpvjd7G1Lu6hLL+87w2XLH+GXnm/c2rXfsHmH+p//0n377zu3Ss8uJY3jz3R3n26Te923PtttE8sNTt6m8DfDdib7/7+7wfeYny84WdJn5wfnlhj/hdJvuf/fv/t2X/Wfnbd65A3428TsA1nb/oNaNZVN+65lLaBS/gM2mGgy6BroumuN8v5nYlnu3njHN+sztWlfelberRqAbzAtO2he0d3RNM57d01jDez7rtF+1zdYk9zPfYnQ/oEVSeqfIzrqwWaRv0goLibI4tmlxAjm2RBGAen1EmwYE+1sEONeCyRotcC72LgROQONRMFiwLL4tJn7vJK6Go02dQdB5LFA+bzV/JclqNomDRb8gfMVgibdz3pg45muc8+XjrMP3x8HCwlSFx/65QLSQu4EH+25q7jPGtJj43IW5FqYWWIoIa7zwQExasIxD88P5uXMX9+GXuYd/n+Jbsf2EGXJQOxtfjmOL13DMvndXGlscd2PPIu6YYI/1yHxdvFz8qb/WvKVXcNqa2sJBTlbjZn5Wk2wzmgre0L1P3DfmWKdFr1xddcC5ri7B5zatcImiZt5/4gjzO7euJ9bQatLSgeYFf5e+FTvlkmuN426u0sw4r4xdnDBGz0987fyfYlb+up40n8aYOYOWwK822Kte+DPHbmkVGsb8xtGyf20SakM11RrfOasFNMVsWHm/dM3rdh7HF5+8qWqMzbc2f4tb5q3HG7+1yTE2/1wnWkPNk+rOqudgrPXWPrjxZdziBcespeV5z3Od4Rj5f2HNWu5YNOeuQWi5dYOYVoOrk8tXzmmvAQ7JA7GrbhrzXh+biKW16z6797cPuE3tn/7pn35t+O5u7B3jrun1aHe3lgsu/GjVbaLvbuif/dmffW0u/8W/+BffNsOce+vD+/uXDSuxvHn/4A/+4OtXmG+jyo9skbPz99Y7m25jfMfPNv6cIn+yyRp5a9z83NXlO7+3xj0qfXPcXPSeNz/cuLE8Os73nFnrzmM95uQ7wcTr1vUGnRgTd9677+Wz8wHbzbU7l/oBlqzDznG1z30LmGk9M5atEXzu/rv66/oOx83b9hdeu5j2e3iOby8bvsb516T9eLHJzIQughYWAtUNQQuGm7gGizkswn5t4lsQ/TnrUfAB9hLbConFYQmli46TtETTwuYC1jUbH8e0BcjnYiv5aNwNXDeNbuaay85pf110DErHCV8c61WoV9Nju9oAeT0/Xt2GrOLv2BZTLiqOs3PFOQsL5N+4ZxyPCja3Jnhta9PSc2vjOm6SWwAqLBYFjjWn+FVxbFNgnFkj/NSE13jlBGHDB+JLjivcjPfcFkDH0zhps1KBNS7c+JiXFWjrJOcbi+XA0h03fjceOylUjafjbr4Yl8Sj6xnXLl622Xw/e8o143FhzXHoHZKzp9rjPDhefO5H78HQ/euLsI5hOWsfikHr1uLs9zhSfBuz5Tx8Mo/IJTWL98azMcac+ETenMvFS+OheO6aL/3p2s2bfQe7jHF9aQO26vOqx2CJ7+BZJ+71uhD2ioXrovXCfCn2ibEfgW1tce1vE1heNc7OizGCJjjnzkXPqw4tPixsNg7VwGqJ7X/htzWketk1P+Ee/4276k9rhmNRDoAN8GgtKG5t9+oJbFPjVl02ZlyTqjWtY8T47FxPktgfxwVuoL3muzHu2N8Y5xT/Vo25z6jdtxm+Te1x9O4O3/x8B/b2F2x8bz42pHfO3dm9Oe5uKz9wde/5G8Jny91hvX99Z/je3/93/r/5N//m67vD953jW/v+u7usZwN7m9u83vz8PWEe4fb3kO+843i/D0y9uY373cXme9r4dXOzgcXn26SfvbfJhws8Qn5xW08EEHs2uujarUteLzb3v383yfjuZpgcuQaBaWJYfhmP5vF9zh1or1Outxaai+4hVu1yjTDfymfj1zUGjHfu+nRzE8OvzbCJbNBX/Fy0Wthb0Bo8r4FDFvSKz7LD5wEYSOhCA/AZ7/MqPvXdgMIHi5sBUyGu2Pq97bVdJK3+fk9wO3djacF1HrtObalQIwAufAZycbAI5M98hXwVt4U5YodtFRBiuHxeGCgesO9TI/vKk2OxeOR425ZuMBBgyNs4Lq5gE8Jh/8kXMTZWOWZh9d2WzkPjuLixeM9nFcc2PhVm+1xuceyF6/V57fX8zmc5UCH22o6rfV/2kvu1sV7rl6fmXGO65n5hxPxoUSyX7zhayrGF1eogHHWsvFHzvM2l7bM+kz9i6xg3tx7LOG+oysPa6TVaVJdm2l830y+78NFxc+ypWcbUHW88qmfMZ641F7W/OHv5Z4waf46VNW/9BsCKB+e/7HjhmLk+5bXaZtzZFtv96XPb2jvS9B6O/aoh9qf1ojWwTyw47mueTxt5a0TrgXPr17X/jvXi1dJaX/xA77r5v7noJ5rL4gR7F7esA+5P7hz6C+fXfFhcaP4Xzpw3/HMfUf1/5c3+vOoOvqOf1qqblw2INc/YqE5604Rd5pDzSa7LG68FRp0jYn93TO9XoU/P7ju1tw5/fujO427p/Xsb0jt+G8f7vvAdv1+hvseY+fwedb7/eKyajZtr9H126/7+7//+149o/dqv/drP/sk/+Sdf891d6luLjfSNve/58l1fuMsG2xcZ2CTd3Gcf3zXmke6zi3lvjduA80vXbOTve8xn0x27u9L/8l/+y29/Y9nctaY2v+Dg1vDXKYo5cG5clffmKetTZ8AQHGnfR6x49J2LBZzn3rUXwavL1hVvWPEJHFZDzA3z1jptv9A2Y9xYvrH83elv3xnuSS1Y9359r6UFs8Wa4wWvSVdhdpG04Czx6fpnJ48rOEk/MmfFB5C4GHROF0QL0kv0nAg3Mm7ADGALoWPrRrPFqoJfQji3PmYBx3ffjcVek3j5YGJDUD7r5nrhDNJ57ca24K5N9cvC7QaTter7vTdGPc6FtoXUODOnvCFyfiwEizudr7FtriuIFh0LErY5f14L/7k6iW34S0FsjJjXTQ/r1m/nvsJmQV7H1ubdBdxruWh0Y8fcFlCwcJ8tP5yn6libiMa5eF84tc7ZD3LlO8U/gpnmzs1cc25emTOrSXdhdY6Lqea/PhXj5Uqbz+LYObQetygaR46JY2jOLu4t7awWNRZd1xsOYxPc+bNudpjLMXFtXfm03vn4ajiss8X5wm71aHHVDQ3xZR2/d81s7G1Xz2m9ZKzz/5q7daO5bDyXL8SRnPjf2tIeo/pNnSnG7fPiz6uOsr45Vc3AJ2wzPpunO9bjjAG/9545sbWaRpyNdeZhY0Lzb04216zpeLk2sXny3PcanWh+qHvOA5oOhnhf7ONrMcJ6/lXn9nvVaGLoOLHu0lrH4V63Pq58OCfmbTXA3Kle2ee7C8tm+D6/Tak3crcevzZ98/Crz3febRrv/W1i2SRf/nm0+Pxhc+onQMjTzfGHf/iHXxvPu/N7d2Jvk3NznP03D3ngV6V5NPn2C/xP7bpHoW/DfDbd94T//b//91/+3Np37H75+s65jfudw93f2zDzq9K3aT6/7o713SH+rd/6rZ/97u/+7pd991/v6hJbekLH/fxgE1ocsH5rE/kl9+svm5ifxNI55Q6w9QesGedem5ybQ8V3a67xWSwyj58Qaw9vHv+IVtpeftn7269Jmxi8RkBZqFfhXDgWsewwVwq46oEYWawsvBZU1lmbVRLnf7kCZZsA2PLB4kIDbFuWAFeguSpuUYJYLTZNNnOxtsFm30ngxc5XsAw0N8prHefUjYDjgz2OY7Hg4mM/3WCZzK/i7s2JAbpe+zPwRPECVxZyFysI5aYAUfE5xJYcVATqNzHEj67pYmbh8TrFMLY638bgCbsx5TXImQXVfPZXIVbRYx3wfO+NEwux7TPWmKMNmPlon80ZChY4diy6Busb/9aIm8N/WoY1yynbApbvszv/Hk0ytsAD44px23jH/OcN8M3aQR5vvl78wS9yiiZ2DWMDu8iT8Wj/73MudIBdX801zhlLI7z0lTwVy2DAGuEYVyPhs/nagm0/mq9ekSbWvmvZwkleXg1q61KxC0eqZbazjUP56Y1Ij+Fj+dMcuaEoDmxbY2t+N7bMw3fk1sUxx61a4di8eGeOrzzZT8fecWLuV4ys442F88tafHbzuqYai+DG2LeWWR+Ji+f3uuiIde/O8Z+lsY/2wbrAmo1jtc+1rz0B7+ES57o3cu1w7fO8xMX6bK7R4PP9SWLnpyS8AWWTjI/Y4I0tscAm4u166dw6n6xlfbBv+G+/3O+8MGjd95j7/GLAo7X2Fd7YR68Lno034lCMFZ/dSFhzwbsvArOGe4uF/cMqj0mfLbchta6dHbdpvfnA9eX67v7e3eSb/+6c3mbRekmO/NhwNfvs5S4sv1Z9/945V8P5k06e645d7G8zdBtf6vzNdY9b36b87uhev3XnE7fz8fd+7/e+Ntl395tccWf4Nsvn081zm+C7q3wb6ttM/+t//a+//DPn6AX57NahdyH23Ii8f/n7yL5AYH1rLW4sjWnzhH4FXb21uZhgXqNL7EHa52ELcfEm1r3LjeuFfWuiudm+AIyv+oJdHmM9dOyx4UtTfvoFtr91McIAg93iYZJWBBEiC6+bMRtngfSVHpPcwXCylxDb7oqBj3keiypAR/Ac/PvMTXbXakNsUWOs5zAg/NogvuR54+KGwHG00BqES9ibC79f4mNgIpLO7RJkk2bl0nO6cXo1CcaAQYw4cBwM3TyQD4wZa9hH3NukOrYIkf1wHsD7fdZ4L4zYnmK7IgEWKEDMjxD5/IUHx5M823bHkphUGD0HPvazct0a4ELteNie+m3emTvGDcWjOrByS4NQfBuntaGYqk3WAnJqXbEeVHvsh2Nl/JTrS3uI7eIt8XWhab6t+dUjN0vYu3gCJnzMtneeFQvP73qy8FJtccyIpeNiPC+cYXc1xnUBLXF+rZu23+c1ptZ2j2t8eb/0wHg3jhjbTRu5IE6us9YTc/he+4IxMeczX4Rt/Ot/9ddxxmZrszWGPoNx1mL8NN/LfeYyBpzD6ifjGuPGpvrf/HmeV74WL9ZFnOaomo4/S2eNiXt984Nl9KSbosaHedGO1gfz4F6DDTB0/7LBKOZvLh6f9Z/YYR4019p7/oNh5sMX9wNsJoo/a3W1yHrYHHIeGwP/2BFjiaXnMZfBpzXO/Y9rQfm81qg+LD1YeLeGGjdLH1cdAqfueYjP2XkbRzaDfE+WH6ACH/wo1vl/G9Ubf5vFG3+PSd8m1Bdcv32n86f8E6f2jjfn/Zr0/X8b25vj7gzfZvfWuPlvE3nzMv99fq/5pek75j7S7/mu8/l4/9/G+/5M1D//5//8269m82Nat1G+TfDZfRvk2wTzOPW9P/vMh2oK2ueNKLkilmcDm31yB+6tJWxswce6OeAeibUdX3w2n3yhzGvcOtwAuNfMvbTr7Ob3H6zHrSucy69/oymu38YlOsF5YJUYclHtPudi1Fc++M5wC6eJVNIQKDdYrwawImghfhUei3zFxSJmcVvjWiAtBD3XhQFwraurq7GwELkhcQF3cbeQuMC8hLSiZhC8BO17Rds2t0nBDjcUiFDj1mahuWvBdv7c5Lfhd6E1Nk1SxtjexrxFr4VuNQArduszznVMXOxKxoV95rBdxN2k9uMqy4fvbTwsZC58tt2iupoF+1Z9MJ68Fq+tFeV9Y/uKIY1RBd588tpeB984XuwYN+bD4gl5dOwaL89vLHc+Y6Qx7JzlkvPlmLVRhLuMryYvDjteL5wXc/iyYrF8WdgvNuozXL/PP208sI0GjMbiZaPXcTzWZnjZ2HjZX7Bl3K6G2/kHY87V4udrE9ccU/s8Hk5aD7DbdWn5Zl5XT4pxc2Hhn4bJmuI8mbOu6a963vwR9+b+R7G0tA38dUO5tM+8M+bLS9bpJqmxeOmON03lNNrZGw/GqTd093k3mNYxY7H5xw76J2PZFzLOj/6GiHlIE07DurhrHPqCjTfh1f7qGTh46SP8pfej2fcmgjHGlHGz6jsbPuLEnU/maqzcF5QH7TWKEeOydbwa86mX+BSj85c/r3R3Vvnbvlz0OBvO19uEklvG3w9S/eZv/ubXY9J87xa7vLm6Ncgt8b/jN+/dgb3/7/x7fPn+PV9uE3x3dm8t/rzSvb5HnW8D+yu/8itf/7KZZV7+tBF5vznu/5uXX82+dc6e2/zeWvf/f/pP/+lrQ3hrnT8XB2+ymXfpEXHxTRDWv3icL2f7Hee71eafcV/du3HwjQs6PHrtfY33F+gcmEQvfEGDiwYcMwfMPfdprqGM777GWsk81jjOa09XjPj4ne8/O8X7r7m4M2yhs1Muii0KbcAsrC0KFeeKho8DEhc7H7/PfYXazekqtg28i26T1cK17Dq/e4WScSQUcK0NtUnghqRNhwWtxGnBXCJl8XROHY+u2cJWkceOirvPA0uMdTF0sVsXIIyhinQLQAv5C0PFc/OPaPSOiDlxY5xLFx/HqBu5xos5l+/2lxwZ5xUkc6hCU64WS82X8+L4mIuv3Dju3jzgo7Hiix4t4G0s4QZcwqeOO1/cCBGnblrtSzFaHhgzjdXlxN+/ad4c62L4NW8LkDnqXDp+9pMxXs+YbXNUXjO2DVd1unhwbJbGtK5YxxobH3P9WJpkezm+iunZBF58xXzh2kWTOIM95m7hdR1Ym8vWQd5ba8wr5rC+e01roD+3ny+uLwzcZ60l1bCFYcePBg6sfI9njsnZTYx9nl87rzxe6TgYd8Yvr9F36wjxKlfNO/yx7hrPNKXYx7/lRPF58/IdRppe2+h8gIdy48Xns98X5I0ta3x5SDysNdUIN+WcT4xbU338jrGx7iZ1bYZZ5/5lI7z0kdhgM3f+3Jw3F+VzcVCtX5jEV+OWOLS+wyXXMnJHntxjO68+7jwuXLuerT5hYRIOtZfDBm88OmdxxfyXg7vTe5vb2wTe//fffX6b4Ht8+OblMWI2Vffvb//2b39tNOl5rCfYep95M8z7O/6Xf/mXX98Zvs/uaQM21ce1W48N6p1/72/srXt3a+8XqM9W6/6N9/d678e47s833Z3em5u7vzfHfY3k/r3Pb7077+a7DfHZAn79p5zY5B/G71zW8pg7du9v7Zvv1rmN+K//+q9/+74yFxvOL//tZnMZHPvCC7+txI+UMR47qJfuM8AZN2dcP3hN/i7PxqUxUzxW3zjuiwLWV/QSjFBHeM/YVcu4EGAefnH67gzzIQnBEDe2LgI26j4nwCaMH/FtkajAtCBV+NrU3jrru0suihVKi70LnoXITXYB0LmxGQC4uamY1BYXCoq7iwki2yuFXrNi1CJme507r0NM2iSsddwQOX9gpee4WWlcHX+aWuzy3PjgtcmLsYY4mhDFjOfvprcktb2Ol321nY4fhcoiUVFycw55HS/Hx3G9MQiMxaBCcGMQEfvdXHlzzznFTWNjrjY269jCjX0oNr0+r81RY8Jxaox5j8/EvLkttsirm1CwRm7BNCgCNgAAIABJREFUFmt4o+R1HQ9e2x77Urz2rsA6z01M9aA2u2jYR16zPjgkRzevL8gUH82f3xvbLoqfNKN+YFdrSIupsYhPfnTKWHHOWzQ7rtptP2rr0hG4CV+LDzfLriXeNCzbXZ9oKGmuViMAv1nP3O/mi/gt7hdzxMOc9vrmrrFhvWnTVM7aHm9AGhfbezaYp8a3eVxfjc2bz3OAMXBlba0WmtveVDjWnqc1ErzYX8fPmuP6Y/66z7AetNm1jnmu6q4557u+vsjEGHOsOlfuGlPWKeod+rP4VuySM39+83DRyvF0jb7x/BYHsV34v7l64XXpMPEmH8aS8V3dtWZZp1mTecAw+lJbiT89JOcTF9c39+/Ge3uPvu+a957N8N2hvc3b3XW9tS62d+zWuv/5Ia37l7/7exs8NiqXL9t6c/szvmfuOnV3be9u7x27x5Lvzik/onUbvrPh3vPfbdrvu8q3gf1X/+pffdlqHvK3isnljefPRvE95Nvsng3nB7+rcPPfevdnom6jfWuizbeRvfdsXMmfMXSvL0Y37mJ+r/nbzTwmfTHjV5DPvrOHv9vMWu45jOmbn7H3L9+nvnnY5HLBH/yazy8coLnw6tbBr14Eax2F68U3+0jrEliw/oLn6g56YryzBprw7eLLT2D4+tNKLGbBtYghmBhg0lRALdQtNha7RSYHGmBC/DaXn5JtO1vgOFZRJvFex347HquIurF08SHRBqTXdjPgpu9199n2vYS4PjqWzWXjgB8W8hblirjPAU/GQe0paJ0j22M84CvHHTdfLTSuTIba+IoRvkGglXeTmVx33fKH9fy5+Wb7jC8LEmu5QWCOFnp/7saI9RtP46p46dgVE+eqa9h3595xXFi2ztgfN9zFq7HkmIB77Gyja1t6IdC59YUGY9UN2PJ32e88V3cWTqqZ4Bs7iidrszHgtapV1Vk3CMSQzfrrDqdz4kJ1r1+FcWmEcY5dq1aV5+WSfSxPObYaQXMP+6wLxN2bA+NvrXW2ubllvPHjuyNtBMyt3j26uVe+HA+vx1yupcVu+VqemovYc/M1T46bjxFjbPRG/Y65DnIem0XH2vGr1r/ee56lxY5L9dRxZh5vZszJi6mbe/vEvL6owXjrA9xj/MqzcQ6ee2ENW63pzbG10nhrTfMm07p648iV8QL273gv9uNztd05qN457q/1HUvnwHEEr8WJ/cVXcrwuWNp2Yug8vWp1axOcII7ktfrvfhG8Ee/zxXfpnEfH0XMU09ae1sv2hDf/bcruDu1tGu+7sWyG2WTdhvheg/Ubf//dppIfo/Km92KNX/6u9o2xRt6424DeZvjG30aRX6smhncnl6cHyDd/u/c27mzGiRuPM3P+bUj/7b/9t193hG/M+XC/EH2b7ttQ3p3mO3brnj+3Gb67yGyqbx7f9e38YON8ubnZRN953P2l5wX35hmYIX6ul+7FWYc73/yo2X1Ons6G27jfZ5dHOMT6995/tYeaDq68Np8Zf8aoj5Nr/DIerYX3OT4xluPrX+vbHe+j9182sBl2IejrCqWJarISAIjNMQJ17xEUk9qvTVLms3MVVouI5/GVsM6D/Q485zZx9oUxLsAVTyfZ87e5dkwNaAje469G7c61f/XJOXnFvGu9/GvxdcyMGa/ZeLpY155VkL2Gc8882NoG2+etvH1aa12NWr4XR42bi7iFwMXnxtx7nhBApD1X48SGghggVI1tc2IxMU4Wby1qt143NM2r57a959vrDoi5W5wu/+2Pc+q1i71XTMybJcCNqce4sLg4EBNvdOoX+aWRKq+tmY7P0iqP7fFyxfkkJt48LKx4To5XS7sOceNzN9w+17rJmPKiNq2cGSfFtMe/6kTXqD/ewDmX3XhZC6qn2NFaYZ40f+bXysOdy6ax/PUGxba85sSutekGr87daoI53oYZjPK9PvCxvmaAn8RyNd/GSrnui1TGUjFp7aCpatMPXlbt8EYeG+/fWx+/+HzpkbX0fL083mfWyXvvP/dibSHv5Nk1w3nAhzaUrkurrjkW1eF7j+bdPOjY4pftQhPPJz9i2fjY/nvti229u2lNsw6zUbD2g3HOaQ6Nb9dVc5bejDzBLW+Sy6XyutpgfnkjfeO62WZjeOcUX9TZO+bH9/HLc1mPyCdxWRpcnaqOkaeb6zaXtyG8jRQ/TgW+wcgd43vDZ+vl4n5h+e6i8kjx3WXlkWp6O//JpbOTJxzI963Dj3HdWtxZhWN3jLvGroFn/91pZX2wceuyYT3M3ib/7njf3eTbdN/73/md3/k674/+6I9+9h//43/8Gn8/BHaf3Zz3ms3kremvR8BvcmkNuNdnq9fn+72uWe4rwcfZzV1jeMHFA97fHGszTqy4k3/z8+h6+4Vvf5/3NpL/9//WQewz/8y9dR74REvBu7mC9lBfVp02p8EIvbP3Wd9s/Cm5X49Ju2mpsFUc2oA4AJ3Lz8LbIBcZi1obGN67OLkZLZmxZYmzNx1tEghqGxeLDnMSKwurgcIcLipshi2WTrIfl24Rs09u1iiKCKcJTo4sks2bRQ5bLLjOi5sXA7iNxhJ/XwyBjOQQX50P++FYOEb2xRcajCsXKzfnxZ6xZZK5OVm4NDaNt8ag8xs3LiyrkWyRBqdguUUM/pEXx6mxqVDZB1+0cvNTXyxCns8cAVNcZDAH0ISXBjXuxMOf+zPbgO/gwFxwDlxc4BqYqvYtPXIMKsoWfvOt+mROUQgda/uCvean7fRr65ltK9+qBdb06pFxtI4Z/ys35Q0xAhfWFNtvrW8sGee7iswDZ7CVxtDcav0rnz3WhZ1173wKrbW3mgzHq8XlPvXE695a1nxrh2uNNziuHfjU3HZD5LmsI8Zy58AW+9fX5rj1uDUR7sFXsNoYe003xI1ZedJawJ+2AV/ns/WP+civ49A6RrycT/OVc43585cfxiFGtxG4JpofyTGGuybv+5Wr9i6LM6tnsG3kmRig5Xy+Gtsbw6/EVovMfXBn7l0c/ANKHLOP1glyu+Jj/6tDzGf/bYf1uHy6c3pxx362x3HPhp3tF+9zP9LcC1qN1drcrppFzn3hxD1Ctdj5Prt9wc34cU9gnvvvCHsD5nnuLurdOQb3N9fdFb67yDz+fGNu80rsjge3sbz/jhtnp//G79nA//d95Zv//mPDxx1rHg/GF+4g32bcP3TFBRv/SNVt8u/zW/t+nfr/o+w+dm3rrrLfv74LcsbGRCM+RAYhUYECFUogJG4PgUSJCpkCGGMMJpmcEYK78Lefefjt83c7Y204S1qaYfTQ4tNa672PMfeQsBW8s9l//Md/fBXIH//4xz/6qq/6qleb0b5x9+9e3smHzKeH9afLtTfveFGMr52d4ZuT8r9973/9yKb6pHdjGJ/t7hV/9+c7+Uuxp7eq3pzuYkhzAvgqHtFF26BJ0Xr7tKYobo+O2uN47T3CjRmNpy+drBhu8GbkCC3wNIA3sDXgNmGRfAGiXeOUDRAVStsW6EoH4TVhqHMWyDpe23dOgfQmZaX/Ku7Sc/sSNCWSXWVYPgrmZMu5/zc6qUHVYKvHJjA1PLwUJL1njBf80HsDUxMpsn+iB73VVb+7jnHt0Oe1axDoGEDnOiLbq8wu701mbuB8sj/flf8b8Gp/aGJjaL2r30921eB6/Yi+G8DRdvmtTVYP/FT7rs5X7p2rbbvqBg/Q80TX9aXqx3vgeG31CRfan6ye7Az91xcujbX9i4sbV3Apj8WL8vCEp092f22O79LF+rDRm6zV7t+S+/WJ2u/4nQ6vvaKhMn2ih9/39eJt+72l/8rtyYbvd5XH1dPFk/pmr1WW6L9+c/XFtiqX6qByQ+NNkDfGnfsWvrW1xsbG3Nr+k1yfMPHq60kefOBDBUPl8ITf168r1+qy9/Z1Plh4Y2iPvMEJMi9esAn2fbHzKSZOJ01AxQm8Xhvhl40n1fWTr278tWkc2+cl0JK5Gx9qg7X7yuva0/o0PtXn5UDkd22crNBpTvmcTY/aEjmzW2O0MLq4TG8f8tcbq+i4sbJtGrM2rkK9tNa3nuLkjXs3pym+7f3NSS7u01NtA82w8eLtk06KJ7vOZm4etqKvcQzvte0WGORxY/+VZe1y46/odOxWDJk/73+0rZDdzvAK3S16zG4cO96xYru99avJYd/7zd/NUX62m6yI3vsVqtu9pQf32aIdvngS9IrVLTzZlR4f+zcmuYzu0b9xxuPe73UF7naGd30P4lphvz9HwUfLN3zDN7yu0cvkOjo2L5751vqam19qr1it79IVPte3u7m7zk8nOwsWK8Qng+YvFrtaMNe/LHCwixaraNp3+tev6tv7ng/R9bXZtb9FLwxBB79r3lycYzsXZ8wNi1523J9WapB5As3r8A1gTd4AQUFF3yZY7X/BhuAKAIDjaYwbIO94d64b8K/zaX+DxFvJRse7fF8QAyD63MQMLZXpEwiVp6f3N9g/6a98e//EoyDJiJ8SB+N3TLxOdzeAdD7t+mqOm0z0c+m6cq/MbjBa28rdvAX/a99PPmHcOz4ZClaVw5W5z3ttQH/iDbjUNp7s64m36rU2eBPz2s2TTVxbb9JFz/XHC1SuXXqqvyf+ev3K8C2fu35x+XnyW226Ol950Qsaq7Pq4tJ7/b4yqiyur5hv/buYeOd6a7zr91cG/SyICdD/E8YY+wa6m+SVhvpEvxewLr2VzVu40z4Xvy4eVb7a9jYFeuKPt39x7mnBoNii7Y1ZTwtMMETSSqb9/ur86rL+dzGpn6/cK9dri7W/t2ys/to2Lc6ebKm8XT6Li+i9WLLPS7LZThN+ND3F14vbl0fjPcUy8imftZW9r43TScdyfWPAj/pQv5Nwtk91WTkZrzTsO0llsfdDuHDtjB4V7hLeLnwWD9G07/avH996sv/ax1Pus+uS18ac6/v1X/xqr8h5skXyL6bVL2pH15eK9dfnLw27Tr9Nytlc6bixuTlUdWm87jKKF31lu/Rz9UJf7OgJx8mXz+xVEazwXZsVZIpzJx8UjyscV9wOd7cLvCPGX/EVX/EqGDfevl+h6Fj96F3RqpjmCyuKd3za8ecVtBtPobrCeP/r38Jz/f2+9cboOORqV1kNsHHtDvce3vXd7xvv2PTkP743toJ99xJ/5Vd+5eseYnF17dw/7GQK/dOBV/bUOae3ffZALvfvTr77zgO2+jNCfm95R7031372aYU7PfJTtoxvvkrvvVfYd7V5NlifKL6yx9p7MezaHH9o/t1Fk+Zf9Y/LR3GCL3/Jwtz9nWGGgKCnROCpsCl4uWfhBuMKrIIC3K537gv0BHjBp8HwgvIFrn3uyoX569w1zIJwBfoECnesBsm3APgpwQXagvuVVwEWTW/NVdk00TFmdVzwv4ZOjh2vbYB8A+S+a2JQMK48Spd5rgPVeaqHJiX9vrZSvq7s6mR1jhsIjX1l+CGbvDqvozcgPhWR19bIo3p4sqknu6SDK8MCxrX/XmuS+aEA+SSjyvFiwvXN6uaCcG3t+gU7+9D8b9n5E02VU/HoCajZ/cXKm7A98Xpt0VjF0+r4CY9LK9u8PlH86LXiK94u9jc5u+9hzvXr7oxcu21SSW9tY8za8dXRHQNdDex4w682TwteT75+/e8JW27xeXEG3dcW3iqQar/liV1cTBY76it3rsaHJ7x+wuGOVx7fsq9iYu3r6oPf3qTlfr/PeEP/vvuSlfx3cZyMWnThR//rM03WnvDwae7GpMa0i/1ofct/yalFS+3zztPx8NHkr/57x1GwklHbVqado35ovGI/+m4C2pi0/G997wkhtre23Y2CN2R2k/LLI5k/2eX1+eqn8xTjnvC1flxZlc/aufh6Y90T1lZ2V2eN05VXaby4dHUBK8pvMaHYSd/murGuft0xYLQCbTrfezt2u+7ExnS9Im1F6QrKfV7B5rapzb2jzSt2v/mbv/m1W7mHVa2YXOHlIVcr8PZZwTfa1laR6wj0itIVrSuI97+d0NGzopn+1tbu6cZb8bpj0i2y1nY848OO88a0ozp5jc5/+Zd/ee0Ou096Y63Yd5R4r+ujwOb/dsz3uQ8IG29OMBRv3GtNho5qT3ajZddXfPv9ZE+unm4m09G4v8ls/O/ouSds3xjIFkejeNDnGFysmLy6Y1ubWtvmbE4NsGu+b3HG54vdbN394L1ufmM+YcH1N/b9wolbDBvoCRQ52XWsC0oXfAsUT0HzroA8Be8rFHMUGJow3SByAeQmVzdJuAVqQe2OpW8Df9tTYNs1qJAngKmcryyM2z5NEPS9BalxKn8OeWVbOp90URu5ycANbE08r+5rY52nwa7Jge/p/gbpC+wNIFd/u4b/gkCT+PZvgnQLorsSVmds2/JPT4DuJuh15NpqeX5KuGq3lYd5ru7qJ21/6b7+Yby3gn99BN9dFKlsn8Z+Grd2cX2tScrFqasv12+gr49cH0D7TZTLR5O2fd+E714rf5UlvloI1FYEaDwVe0vzxpEM14eu3LtweOmoDqu7W2TArfvaZOfafrGOP1+ZXLt463oTuNoa+l2//mC8DxVH2hi3dlf/K4aWzlv0lW968bMYbXvxqp8n1z6E6PpC9VZ/J8/GHtfFqOriyQfZP35buHQh8cm/Nx6cMw9aujPvPT7FOscOb/7RnVPyfcKHK9PGruJH7eUWOcbv0cbiEtr4SGM/P76+fWmt3O97dFYG139gwm1DZ7X365d4n55gyPWj4qTcDQ1t68m99EhOLXr7c0b73gOG2Oq+W78+TGfXai9k0l1jcbI8NNH2fYtPcmvsrf7r4/iEx9ePOgYZX72Xj1ucVy/VY3OW4hk9bJxrc5uHjxRT5TpoXb9+B2PQ4j5pOllbT2gme7u09LO+e7+CdG3tnuq3gmzjrUjezul2UDfGPq/vjlOvzwpJxapj1rOv7WxuR1kRNvv593//99c9w44ai8V2gtfGzu3m2jyePM1Giw0rvEbjiuF/+7d/e72615cOVgz/x3/8x4uHFZgKTXa2eYyj8GWPo6VHtI1pV3307/ro7oPH/FazsdfOzrudbraz70ffCmI/+aTIXSE9Wa3NXi1A6DvdTQ8bc/d1TxfNQ/mCApd9eGVf+G1MtQDArtdG3mS8xgx+UlkWP4sxpdGc/KP+xoe/5HeGMW8QDt5EroGiBlPnBSo3EDdAFlgK8O3T5Kqgdem643L4G/x83+T49i2v6CJsn9vnBpObTNyEoslDxyt43mCzMSrT2++C3+Wh9NcIPlQkNNErgBYsamCV1drf/h2j8nsqujhRwV7/8iZgm/vqh26ujtqu85PjHc/3N/mtTt6aQ5s5tmMxDT7kKZhUP7Xf2tFb9l/ZlPenwPrW9cr8yrP+eH2Mzu/CTOm+iUUTird868m3r81cW6u9Vybme8Kl4hHZPNlT++LH/JfW+uXTWAXxS5vkho0/zVX/Kw2l/wnr4Pts8mLch7DVuI0T7Le0tF1x7S3/3JwNXMaHpZX5TRovFpf+2oV+T4li/b3yKE1XTjCqfnCTy/rY2jUhrZ+Uz/pLfbEJsfZPNltfb/9r08XOi103/tQ261tPCfiuX7wkO0kOm9HuyunqA+6svd0nuIqGjSGhegvHK8PGsdrM5bUYdeMgXdHH0+fSfvEBPdrUlqrb2m4Xuetb5Y0/VT/ltwXVldW1mYsraHwL2/CycZa473N/27Wxvdjk+y4gvmV3tc/iz/WL2qr4uznhXv3uKbZdn78816eqC/Rd7C2uVb+wXbFAxxYTXSd7fetP4i//u9jgVoLaGPosmhbvKuMbLxubVpCtsF3BtKJqhdJ8lJ+iQ7sVuevvuPP6WORakfZlX/Zlr4Js7Vb0buztfq7A3P94XmHmPuMVwvtJJIXT6Pj7v//711OfN7bdZHjBLldc2uX0m8T9CSSyURzudXOuGP6Hf/iH9783/OVf/uWvwvef//mfX0eld2/wjh8v11uRah73NU+WG8uiz94r8p/wWs64Ocb75KIonmzHt2Pe68+G7Gbvu7Xf4sD+138073/9VwBPHxtn19E7Ge+7fd6YfhJrOhi9kw/7q10aCxayleLgjWsWFtmucfnqk1wUw43DYixMYFfFpMpo35e+L3mA1pNDvxW4COApwWV4koOCWoPLBYcmLw3QiP5QclKwv3z4XHBrwKU4YxTwS9MNmg0kbyUu5b3zvxVYr6wqXwH/BgP032ALIO+q6gU3dAmipe0GjM51+SldlduTrAvKpadtn/i8wfnyfmm6iR4Z0lev97vOcxPwBpoG4w/Z2bUDjm+eWwxX702aGuCvPfZzE7Mnu+h3/LW+eXlmB7Xz8kvuVvGqUzJuElabK5hWB/3++sW1mfrwbdu5KpdbYJT/6wNv2eiH/OEJV0pbkyt2cG3r6rvYdt8/4Vv99wYV+HB1d2loUnf9pfGheG7sm2yTawumyqEyawJz8eIm//ypur7Fp6CINroo3U08r8/Wv66sr1/A0ruLXlx58kv8l3cyf7Kn2sdbdo6WW4iYv/p9sqkWY7eYuDjyVoy97Yrt10bp4GkHtVh18aGYqR1+9rnHDm+sL741b9kcXbjoruq17YuH+tU2anPsEd1kW7u7eGj+G2vqh09xqElj7f3ajxzr+sE+K3CKecVMc9Re+Jp5+GRPNlw/eIrh5nzC7LZvPK19KIbpuTLyXe2nvs5/Sqe2V9bVnYcdkcsTPhYP157NVF8XY41TGVYGxWi0O65bv3gq7m+OXTxqX3yP3hWgK1j9NJFibXT22RMrJlekrsBacbXCzC7w2q6wXTE8P91usKdGr92O9e43e9duRduu+wkjD8LatRVxn//85180rUi2U73P+DWeHVG7qC2GYQAe6HtHkP/sz/7so7/+679+FYvf9E3f9NHXvfut4fE1GWynet97GvzmN0/xzLgK8YvF5KtY9bAxT7HePdYbVzG+9h3ffb3jeYtSe4jXZLD3k9fuzd7co3OvWzRwfbTse0e7d83DudbXzvBTfGx823v+jra38ruL3eJ54wS7H692/Ys5Frn6ncLaIgF/4Jvk9uqzp0kX0Ap0TYgLcJyT0zV5EjwcqaiCmoiuT4PzdWAg8TQHxxdMmgQUnEZzA0z57BjmaFLQoEOAxq7CC1QNdE9BpUB+g8hd5Sv4o4tjWDH8kMw4F+O7wXBjbk5O02SgAfIGswZ4Y1YPTdyqu6cAd/V4A9BbjtCgRDaX5gYZ+mpA5myl8Tr3lS+dXPtvu/rP3gODG2TYVIN37Qp9pb12/mTLV34FnusjAluLko75BHQXJ96i5yl54O8d92m+iyVNIGpbvmePbPAm0J3vyReuvuoHt+/FjLcwqnReudem25+fPcmn9n6TuLcwsDq49n9xyiqyRbPaUWVWX3lKpIo5t2jpmHhoPLhjV48WWIohTUavXZqLjXgtzdfv7ZS2gH4Lf4oj5Zk+++p99XTfP+FMca36u2MX927sQ9v1cfOTfxMVba98il9Xvsa5+UJl0904+oRx9NpCsztLtRfYe+0bvRvjafH3Q7GITGsnLR4qc3ZX373433GK6eTR4hrvlR25wIQbC24RXn/eeLVlfe+9kLXtYm7pgYWNFbve4+pwnX7ri+jvKQSyucno9bXazsX6izPFBf7bRdmL6XLC4nT9nswURJUPGx1NT3MUq5vT1W5r93xPPsaXtDeHwqI0P/lkfX5j1Lf5zPVtvtbrtT3842djtuBYcbniVFGlQF5uqeBSuK9gZEMrzPa3+4U33td+7de+jklv/BW88t29riDb/wrtFbzbNXakeu3RNDpWDK/NimXHj1eszgdGz+hb4b5C1QOmNnafSj0ZwQBHvjfHaP2DP/iDVzG8v09+8pMffepTn3rROppXUK5g3ucVySvg3de8/qNv/JtvfI+me78wjCaDjbH3u+d3BfHf/M3fvHj+9m//9tfR5T5EcH3VX3x1sl6Bu6J4OrAbvZ+D+pqv+ZoXrWtLFxt7c26cLUTsmqdw96QH354sit90wq9a7N74z5YUrI1BG5ftaLdX/MJXGGVeNm5nXUxQEzoizq9eYyuGC+5vgS3A6utN1ps8FbQ6vvdNFAsC+hHaU3C5AYjzNjCUzo5ZuoA54yud5i3Yls4Ck35PMroAd8dowt/5m9wYl9KvvN76fL+/htjPN3A/9UVHE6ouHFQvbXv138/rD2irpy5OVK83YD+Nrb1ggM/KD38d2/WnJKUJKjqbtNeGynt94imZW9smSPt8E1jzXZuu7TRAkUkXZW4QRFft+8knC3JPciltEghjf8jvXMPD9fsrw85DRjfRqT4KlPVVerrzsocWWjehqcyqb3M1cXrL/q+dXPnX7rVlNx3/4giZXB12QYZd0FMTvtrWnadj1F9rU5I8MpJMVA4XS+uX9Y0n7KN/fDdhubgo4S1PF0/IYnPdxBYtLaBv//obO6xNV3dPfuC7FkJXB53zCeNLp/eVz5ONVLZXf3f3r7ZaH6LrFrnXbtnjvu+i6/9mnLZpoXL9q/YkAfQAJ0lb+aWzYv+H7Kr+jqbx03uG2x92oLm60G4ytqA92kqTIossi1GVCVy/8xQjr6wubcXQ22+fG5Mkk8VUttoEFL2KE3TevMD3G6N5B5pvAly/Qhvds/sumjWHrSzZM3+9+Mqub/y9eNJ+1UsT+4vr8ObqTozZON7XJqrHxpmLH/TRmD89KIhaGLewaKzGd+/l7jzktv77dwTXsWRHaFeMOnLLX8bHCkY7xx66tftYR9t2WXdUen8r2jz1eONsx3XjrO0Ku7XfrqiC1oOptvv853/+56/f/F0bRd+K0BXA2xHtDrAYtZ1XO8zddRy/CtLNMZp+7/d+71U0bhd7BfmORXu41tqOz72uSN2c9zeMPSNCgethXtUt31OIj+b18xNOirnRusLajnSPqLPlyXPfbwFh91Pvz1HuHfte36/+6q9+0T0+FO8bd3+OdftJq8kKrjV2sbvQws4JAAAgAElEQVSnhbfGJjhU+oo/bJBfPfkEHRV7N8ddqGlc57Mbf/r5/yzu+J3hOrQJbtBsMcDROTjGWkA2UN/xbxFdh78g4vOdvzRUmA0gHbeAfOd4SowLSDeoFYiB0IcCrDZPAHkVeoNYZVw5vjXWpaPyu3yW9hqpIPskpwayGnkTr8tT9fOWHvCJpjvGDWpA/Ml2fXeTicpy75tEV6c3YWuBVF76vvZe2ptQ3WSsDi+ZE3DuPJy5cmIrlf1NPJ7s4cnGro46T+23/ODZeE1CyPdJF7WrJ5usb7cguX50ZURPaC+ft7DoHPBr3z3Rc2XzlKSa8xZQdH5pvcXDlWtt6PrGExaTc2VbW6od+P6p2KfTyrp29iHbubbu8/WTq4vr2096ro6MW9l2zPWX/DW47nu6q59cnykGtX2/v9i3MRSHxRnyQuu157f8rPZUObLRJiJ0e22qu7BXbz7XD+6i3B330k42TcAv9rWQqFwuVjzZWHkkb3OiFS5Wvu13c5K3MKP+QSbra8fCOEssJd/6FA8sMPU78qmPXlxsnL54/lY8qa+SZ2NMFyc3xj47CQKf79hys+rUe7anT2OSWLr+duEsTNR+jf80b3GtmND58MEX74J3fbk2xTftZhU7mvtULoql6xf1mSesamFezDB248zorZ+i/y46wrTKQlvYWJ3hD7/Fq6d8pvZXWyrNxffRN/1up3FF6nYQV/itzYrSzbE2dl9XaK2I3HcrzCy8rVDd34ph9//+53/+50f/+I//+Npl3XfbNd64m2d9twO770bzCk6/7bsi52//9m9fRd+KNkeU937FqQdm1bY27mj0ICp2YhFhtPm5pBXpf/iHf/ja4R1dxvzLv/zL9w+ZshvsSc6jbe1mSxbBNmYxZHOt2By961e9kuPajP8tNOy6n6ta8bqFgY3tGp17CNf43Q7+HqI1Pr/qq77qNb8d+M05Hve36x4oxobMZbe/sak+Jq8olm6Mm/cWD4sbe88X6pOKXHZe2V2bNN/GunkGW7ZoUL/+2Lubvr/YVb8Gjk7SIHiTiE3w5FwX7AiwrxdUr9BuUNL+CVA/dO0CpLbtcxOiBiQ0V8kUXz4Bn2s34F9gvAlJDavB9NJbOhhTk+DK+CZIaNDP5wY2wNkxuztU2bTfk247/lO/G1iekm22SO/s7Wns2tSlrXIs4G/87ipWvk+6L5/sxlyV96Wv85Rvuqif9TqZXF0/AdFdDcPLTS6e/Pja47XtJxC8Pttxm0TVl/Gp7f/G1p/888nmG0iaAFT32pAnkMXf1Y3PdHxt9Npw53qrLb00gNSWLlbsc5PFt7DiidZLAzsUNGv7F2tq/5U3WbRI4J8fksfltza2fi1qnvynvl99NRHc92iBHeSNXt8LiE2Or/6MXXpqW8W1+kO/r+8XzxpHLgbTeXVv3tpHbaH6t9hx/fZpvMqpCwkbr0nDxZcbTy4mveXjjT9P9NNBcfrKHK/afAjDmzOYr4XfxYf6yMbvbueNCZU5fZY2eq3PN8Gr39cuK5fNaeepD0R6y1+vfWwsO00XN43RIu5iojaVGX10lwVfXdy9suXDNz7gtzZHdvKPuzjRnPUppyleaAtH0V/9NBb1FhI8VNel9ybe9Ng2vruY2t1hvnlz3Pp941bj+4dw4sb7jXd3i2+MKTZdvHTkeMXwdkxXDO9/dHvQkyJzfVcIbydyMl0xuUJ6O7crnPf39V//9a+idn22s7vCb+035r5fAbxx97pdy2/91m99fb/ibf/sfQ/QWiG9fiuU/YzQxp39b4zxvYLP8eTtvPpdZAWZ0wnj028er9jcPcM7prw5d8R4NOzo9I4hr6Dd8ewVynt1z/AKVuP3NMdkNd1bKFiROpobP+2CKoYn7/VRrI++3W89/iazXdt7O+/j1xOiN8942c7waFubXd+/J2A7Wu7Y+GhZO0+Hr3/zicYOuMEfLC7cOHyxkO01ZvGBjdH6o3kCrBDzr98UB9GrGP6S2uid0X2xSTKHqeM8BWTBoYDfoIeABv0SdYvuJkAd8wkQAEkNpqvE1+mb/BSYrLw1abrgWACkvAuKt9i88/fz2hbIHCm4Cqssm+Tte6u9+pSngtkNQNrVgMt7C60GZ0ZW22jRdgHzBsvSWZrKszGu3d2x9WmAu/w3CGn3FPyrBzbVIIXWtesxv9J9HRQQ7BUINJn7kpWodyDTJLuBenM0UFVnVx/3msBe/2AXN1G/RdAttsi2Nl6Z1iaaRFx5X/2SPdmU1msD12ZuwlMbueDccZvEmKPz38Lh4kuxARbUhsozsO74xY/6YmVOhlcvEkC8aldddBeoPnGTseuP6Lp+VJsphj75MLsvNo6H6rn4Uh9ir/XB67do6atku/HCTk7xq3K/CatAz1fpjZwv/Xyvsql/mwvvHadjt09toRhQHV+sZIv1v7Z5SpYruxsTW5w8+Ux3l+ip2ICfYl59jBzomnzMJSnEV7EXX8ZoUfQUN57oL6Y0V1jbFvfkBgvYU+m0eVB51ofaR55UnC8t4n/1iKb6s7xhCeneS/6vLupDlQ2er57Gy6712Hdt69pM/Xtjddz1M85TjOA7dG1sO4RdgBH/6EY8JQdyJfe9KmzYyz3aLS8wNlnVTq/9jVb2Vr03X8WXXfD6c/Vxvy+Ojoa7MNk415zvxkp8NSbVLm4sqj+tj6K2uXZp9d749LViSYG24nVF4Yrb/a24Iq/Z6nhRNHug03ZZ195R5xWC20Fd2/1U0b5fAb1xVmi6Z9VvFP/gD/7g63ivndTRvzYrVP/0T//0Vdxtx3S7rQq7jbPdUD8TpHjnB36zmI0owvqbxDuG/Zu/+ZsvPnfP8GjYE6ZX4K8IX66477dz7QFem2+8bnw+SN8bZ3TNtz2ErDmBp0WPxslw/357eX1n9yu+FcMba7vTo2d0Tc47Hj5aNsfaTSYriDf2CuQtZuz7FdWOR0+eHtzV49eKcwtFaK1vKtYnv4uHjSU355j+GhvFE3wWV/jBXpsr13YV7r3t4tLJlz/WYligMgnjR8BNAIFAAZOjtchqoNB216/zvTX/DfzmbVApsDQp7/doa3+8lZbSe5V1eSkYA+yCLMWWDgBPgRKDC44FvRZ/Te5KX2kr8D+Ni986XeWDNjQ8BZ8Cbmm68xm3gYaub5Jdnq/ufG7wqlzqHC1CbvBAD97b785ReybTJ5mUJmPceS99T5/JxVwNuh3vBm10tt+TPbTIMtdbuq0dVxf6Vf/et9ho/2LKDa6Xl8q5/Z7s/urrFlE3yWz74tq1Q/3ewrG7g1KMeqLz0lXArh16X9rWtgl75X799xY5l6638OwWI3fOp361peKNQqL2fTH12sCNG/WD2lHxdm0uv7BdnFn7Yrui5MkuxCTXilG3mDF+54P/ZH594X5GewumG7ue5N64R8Z3Nb34t/YtWsikWFH/luxe3+uY7KV2uusWDYsH5bu+/mQfa7vkyX16dHxlV3szjsXt9qme9r5xrTbQPKBFT3W5NmK1hOoJ67tASreVb/G2ydq1u4u5xUW6aBJYGyX/Gz8ujmzMGwcvlvd6/am+dOMVXXRxhF74en204zYfauJcOux+FWv4741PtZ3i0OWz1zrWxR9HwBVopaG2yEYUA47I0h1fb1FU/4fBjUHGv/GeLNv/ylQf8iGX6mjfme/6J1/gH352Z0eZtxu7+2ftam4Hla3BBD+VtJ3dHWNeAb3Ca/cJrzBz1Pdf//VfXzvC3/iN3/jaNfabwY44uz95xXB/Vmn8DTdWDH/6059+FcArAje+onQ8jI7JZoXg+u/9iu4VjSts7U6Tw163s7u/8T5ef/mXf/k11x5gtZ9TWtG5+3k3zgreFfYbW7E9PlcMb7eYvO3skvPmcfx3c5Hf7MZPKzmSrrijk8l9fVfYbpwVu9PLZz7zmVfxPL620LAxVyRvvD00azROxpP5ZLQC3lH3jeO5C7N1duv4dwvV0ktO/SnR2q2F/fof27QoAY8V3tNR38O168PiZXHZWNryN3Rs3NdJm3dnyF9Pk27ga9DTkUMDwOswBYyb3BXkG9z7PSe+wb+gjq6n8Rrgb3HZ9gCvQeQGndJwhattBey7p3kKQA3g+x7PNwEqPe3feS5APyUWeL3j7XPvJbj0X/nuOpBsAnFl0cT0jnllXJu7wbhB/9plneoteVQ2Tb4q/8vHU5JG9k0+r0xv4G1b/SunJ/k96bgBszbY+erwle8TvbX78nUDs7lKZ4sJtnD9lF5u0lq5uoaWBuurSzTeQobfXNlWFrXVJ7t74qF8137e8rObIOKz9nETr2uXlcP10dJz/aH+2aL8LRu4PmPemziVp9qc+a8uugt79XHtoNefdg8rqxYLF39vof0WrtwAuHYSiNp28UWxU39sWzTymSffkfAqFq9eK/MWVo2nFw/rW6PhroJvjqcix5iS8vos2ovD9cGnvr3+NNaTnZmHrfDfi1G1443T47xv8cHPzdtiuPFwYy8xc+9i/W7tuiNJb095yMWCa/Prw+7qKxcD679ovvG1+tn77rjSd3W3MZ8Kx9FRX7i2UB7gsUSzeE1mFlXaT07IPvSfDj0pt/0stpSP8lLsYxedg257MkRc3Ny1Nd/DsItl5qIvdDbxvjgteV6B4Niu3Ufj7HV8Vtezv32+vrfP9d/G6ra9saW22phWzIE3N39vDOCTLVLo8No8e933iuHd37v7dO3sztdWlNmNnQ2scFzRNZns+oqv9du1FawrpFe07voXvvCFV8H2iU984iUvD+Nau8ljfVdUbvd1BaZbBnZthfYK6b/4i794iWGFrePbsFkxP363g7rvN8f0qXBmY2KCneH12e8J/+7v/u6rzwpMu6srhsfbaNt3e/V07M2xgnrfuTd3bfc/mfITO6mNV+7THX9+d9kDtCbX/U0OG3/8j+aNtyPTo8nDxDb3+FIM+43m2fBkuoJ6CxB28o1jcZJ9jEZFezG/9knPbNECIZ+HVdf2nXzhlxYL6aFYz9f4FJy9/tW6pP4OC/DzKobrsAYuYxwCkHIe4N/+QPIpaQG2d2wMA6Kn64TYwMJhK4wCgfmqsAaGAkiDWAMhMO0YTwZwaS64o4nwfb4B963P7X/fNwiQPfqeEp6nJLX9bhC/SculsQGTbsjiyu5JRgVldLedMfcKxDr+lXODTQ2/AfbycAPklSMZVHZ4a7Ao/94LcrX90tL+tYvacf2PY9+EuTTXztDOV9Dt+8ryrnBX97W7+lB9AYDfo4XlBe9s8yb2lWtpe5IZHLqJ0hNvtS1jXbqKB+RZ+2Jbd7HttqmO0Fj9e18dllf0d8fgyeavLTzZTxPPq6vKhD6q8+IIWlvIml+7JuNk2UIG3757S9ebq8Hz4uftx9fo5eq6NnfxrDbQJJq8qyttW7jxNeOaqzuQbKnBG80t6MzZ766tVjZtTz9PgX/zi60Xry+mXTxqzB8tt7CqDRQnyaq8XFxtrLFQUR2a78r4ysm47gksDqO3saC2zj8bE8ikGFU8uPa4z90l0a/HCPnDW7h+8ZWNk29znYsllQc6iy2KJnQZkx2TUW34KU+6ttVCVezY/D1yLWkuPWvLP+i9tFXv1QU+bt7XxYz1VXTWh8nzxoqNZTzXJN6VS2Wz+fa/xH3Fx4oo9602Tl2e2PEKFX51Mby6LI7RK15rL41b+hQjG4P4I1quf5jf+MXvvl8xtuJr7VfUrpjazu4KzxVsK7i2Gzp6991kte8sEGwndTu8G3O7wttdXeE6Wf7VX/3Vq2Dcd6NX3rfCc+0d6d0u5ubgZzs6vF3k7fBuV3SfVyQq2md3+x8dnjLtvl4F9eaFH3vl14rh8Tv+9tNKm8dO8XZYN+749ACq8bP7oP0klPuOyXYy9KCxXfM0az5DVuxtc08+FhXGywreFbOTzRZkyGv07vvRs98kXuG+YtdvBo9GR8I9RGtjTIejo0fhR8/G6W40zGMvcBsmKJzlTMX6XXPsuj43ec+f+BrZN5bumpMZa2+hE6bwXXZO1vIJPjme4NT7GGBnWBC8YMHRmgA8BbUmGSZs8tXA0sSuiRFAvUnDFTwGm1CgvwncDd5ArwHp0t1ASkhPAUw/oGL+S1tX/BpQK4MLeuWFUjtOEyTjAFV9K8u3khTzNvEEop2jCU9BuG2fZLTvLt21nQu8BeArn8rZ+5tQts9TEtagcfVVWirLJ3qr+6uLq4cmAbWN8nATD9dqm7Xdm8DeAHpp2vWbrF0/QRs/rQ1e+q7/93MXtAqAbQPE0FU+r7x37eqjCT3aGtT5bW3m2pZx4R0fqCyLTWzn0lqffsum2Gl9R7+bYFYvbLjJu+tNCK89doxLU23HNQGrQYeO8E2mTfaKPTf5qh098djvquPr22snGaodoqPY5LrAWH+TfFYX+CYHi7JsAi1PCSj+Gswr29FS+ykeVV9Xj6W5NnKT2OLtTSiqCzw82dItPGufxdK9F096DPrmCvrURzpO8bdJ+7Xf8rPEzC7IE+42x6h94Pv6MJ23X2mpP7dN/ehih89rM5lOVhJ0ukBbffnGg2JuZcDG6Ysc6KT0NBmtbRUz+U59Yu9r/6V7dFnokkCS7/UhNPEZxUUL7+IyGm6+wn/arzGKDK5d7/NobMxgg7W/J33WDqp7tDWuut5jnSu6/JEXm5g83JtbTG0RUcwkc3GpPl3sLObRN4wr3bUdNloMu3GitiMW4H8876jxCqu1W+G53dIVU34CyM/w2NX0oKYVVdPP7q3dfcHTzYraPQxrxdl2MldorrhcMTwePHhqr5tvx34dr/awp9G/wnCF3wqqFX97XUG6th7oNTxBu9380ej+583haPDmspuszehdQbp5Rsfa/NM//dOrz4rUfb+5tuu6nfIdRTbn2vjtXn60HXS7yeRJ9i0+N79j+fQxGW/O/dv9Vizb3d3YWzyYfjbGaLILTZ6T1ebeGH1oluPQ9L6x2CXbca23ALA/cYO/s0fFcHGdHh1h3zz7bmOxcTg3+4Wvk5FCvb/XbCGhcVgusdfubPOtj71T3hcxdINonU6QaAJUUGuScROu6/w34QEsAE4Auw7q81Ni8VaBQJA34FVhTSzQioaCqnb9rkax6/pdYLsJwnsF5L43PFzQrV5ugG6yUR4F087ToHBlW/oapJ8CNlvo2ORZebjesW+fp8Sp+n9KsMyPh/J1bYkstantVM61647fsZ/m6fh3rtoDup58o3Q04Nfe6qNXj6W3fnplUXrah0wu33RzfeWJlifZdDw+UznU359k8L+h8cknS3ex5slert0D3Cc91e6vrPB1kzC2XDquz14b+/9jU8XgJ5++sqh9VSeSzibFXcjaOAs2gszGsfBRTDLfTfprQx/SD/y9tnptkMyednMvjl5s6vwtOugeb+v3Fha1ECxG0UH7Sm7ewqvrz6WDvtDcuWpHta/6vWKjc5MHG66NVv577yjq9Ycne5ZwF0/I0mKca/ob98rZdUXVkx+3gKoN3hh0bcmc1T05Nz5VZpIqCzOVB/0qxKq/YiV5o3ufxx+fesIix3WL61cW1RmbuPlHdb73o8ERy9pBFwU3htupzFka8elIZHeEyXz9va9d8I9rt4pL15tDFN9urH2yp9rE0/v6UjcErk1OVt0Mqt/xL4VTfU+/jb3EXrHcApp/+d3T8lWfuNjuMwyvvstrbf/6LDusv+CTv6JHYaagWBG3YnLXV2it4LI7uSJnRY3fGd68flvYceR//ud/fvXbuHsi86c+9alX/+0Yr1BeMbkiefPte4sqk9N2ZFe47T5YO3wbx/202+lcgT4atgPsoV6eGL22ilu7rptnReyKQnyNN/5pN3LyXP/xO17WZrvik+Fo++xnP/t62vT3fu/3vv53DHu0rzBfgTpaups92bC3Fvb7frrgMx5ktTl2ba/+R8/GXKE9Hsb/Pq+dhYstPGyxYMX5fh95/Iye9VkB7XeW6X/X0cOePJ1aUVzcKy40VlsUGh/8gb0pitd++lDw49ntCGRUv+ypG/ipwNXe3OjRh0/AmPf5wrvz9a9iuIBVB7+JTplGNMC6DnuDfCcnECB0HR9DwPSOJZAIBIC5iQ9HFujuCj+6KRVvhONzA1oDXcFUmy4gXMBu0lHa7qKD4HSD+IeCIB461qWPHPDV18qXDAvsTZyf6KisCszk1fHfG99/251rEo4mK01SKhe07bVJ+U0CaldPyY8xq2Nzlo6Nc+lusvRkn9dWqvNrU+bsmGz7+sa1sSZDdxw818evvzaxq83Ub94Ktk+2VJle/V08wW9lc8dssL768vlJJleWdw60Xf+r3Zf+2v3lo/aoXfGwMq8f3iJAO9hauyKXW7yY7/oo2RT3jFed69fga6W3urAryKZuclu8uzqs3hrU4Hx5kqQ5umas+mXxHk/d8YBhb9lA6cP/E41iFhmLjfvsKJm50FH81L/2cnFs/LZYLGZeXNa39D/hou8kIeRA9i0y7Qg2eWihWTuubVePa3Pl7zq76i5XfbH+feV056jd6if21a+KK/Wl6qaFl/a1hdpOMYGPileV5a75XFqf+DW+5LJxsNhrbvzSff3v2m6xau8lgvoqYDtWc7GnWHnjX3HAvY/iMb9Gs12ezdEjinRnN1eCXFmw4e62dh768Hp9prvZk5NYjvfqrHpqoVl5tI0Ef2NJxs3hntB9v6LDU4/781hr62drqotiAHr3em0NbnaBpbGefMlLUVscuYue47VHSPfZIpBbEfxEz8b1NOIVV37vd0eGx8PGXiG4QtUu5oqvPUBrxdmKth0l3v9sZDur67N7bXdkd3873rvjzKNhc60I3eddZ0/m2W7p/nefrGPZfkJptPstYUfVLVTsmucKrE3ta2MrhifPtVtBvvH3ecX72q/Nivk9yfo7v/M7P/q2b/u2F38K2V1XDK/96LRTLAbQ8WSu8EXjXi0qrC/7mlw2x+baAsBk5D7tXVvbyXsLEOPtu77ru14772jzhOmeXDDnLTrXduPZnZ1+mhsWr4uvdoHHH3uDn7u2efZfLBSXxBWYNdmR2+a/xTD7L6106qFefLR4/7F3Qnr/AC1MlbmuFAKbG1jfCkIAsYGJYzfACqQdF9Bz9ga0Jq8tUm7RcOktiElSqpgqVl/g02A4vppgUnABvMDWwKZwa7BqIuj7AnXlCyRbABb8KRkvlc8dk0wBqVXK6ovMbuLbZOwpMSMvcu7KIiC+RQi5Fqjx/pSwNmBURldXEqCnxFJbc9bOjAkMbzJAxsYlq9lGE7wmRfRzdWa1sv34T4uc6hPNT69ouElYg2ePPOIV//Ud4zfI0vmuNXG+CVp1XSAku+qKnq4OKvebrF7ZPumodlL/wXNxB0AL/trUD9h0dXXtk+4s5tU+8dcEsgkaP2hxeuV0bbN4UpnUvqur6u/6KF6LkcXtFj1NtspjcY58YS3bkkBc2slVwEVraSiP2l88uXxcn7s403gl7q3NLVQ3n//Gh8q0WGaMJ0yvvdZXa7PXv2oLZHL9rrEcraNjdi3xaLyqnehLL40HtbvKt7rXjww3XmXD93udHKojRYMdil3zW5ewonFm7y1QbOz6MFu+tiYJLc1v2cm1BWPyBzbPDumtORR/4duNO3svBq9d4zH62FVl+pQPacemb0FofgUm/Vw9kfPFQe3QsQS5OLp+jsaOPvdu2pFr8Usm+jdmkCH+FcubV7JdfCm+b9wuwKDV3NVzFwKuXdd/NtfV4Wgar+4rhbP1W0dSi32wYzbd3TZ223hpTgU1XoxBn939IpdiBD/DE/0XWxvnYQHbZgcewrT5VoDtKcp77+nJK3S3O7tCeEXwjj/vvScVrzjb99v19RNECrcVuiuqt6s6ulYM777i0bIxx3MfdMVG/dyQh3WtYN2/XUcF3gqpFYK3yN38k6/2bG3j29XfGJtn90nT2Z4uvX7T8WzKYo/45fvx4ti4mOLkB/3Wv2H1vmM/dt1Hm2LP0XM/iTTdjF5F+/Qz+a9IXlG4hYcdl7YDbp71Kb7uMzrZOFuFfX1tvsIH2Onm4LN8aLy7DcZ3ciJ5GHvd95PDXvfd5EEmbNni+fqypdE73SiG2Yjx9zo7fNnQdoYb7Ao+BScAcQPFDfAN4oC4gegmxJLztgGGN9Dd7wkcY0/BGQ/Aegp+C/ABFYc3X+WD/5tkNqmpTBq0muw0eWgwu/J17SaC5lD0AEXfa3/1VhlJTq9c6ZBuJFpPvDdIa9/xag9N2KoD4/Y7dBbIOYx5GpArW+B459j3Tcir5ycZVHb0cPW+fgJG7aTf3SD/Ib8yfu2gMjRfE4jaqXlvQY7XJp14uvQ1YNcnGiSrsyd/LU1XzvTzlADXL+j7Lcyh3waQ9ZEQ16+MdW0Z7/y07aqL0vxku8UquATTzAEPn3wfrejo57fGoRv+wCZqe/i99JNpE3hBpVhcvKhtSQRaDLI5mFAbKH6Rw9rrc2lH31OSyge0QRe6fb54dH0CncUO8Y+ONoZdcjwU8xRCtXF0df6L01c29fHGj85V/CzNxeViojnoddcUfzf5qiwqT7oq5pbX4mFt6mJwfak2Wf5KX5P0p4LG+J0HXZ1rdM9W91pbuolbcbV2XrkU368MGucbi9unOtYeHfVxfdiMay3u6cU19tA85GJwcdRuCr61XZsWztXvU0yhJwsX9XO+tDEcyWyxVtsij+q6+OY9fUiul9eRC71ZRChOo5O9sP8l0PSya124INNro5OVOTZuMZSfkK+x7Rrjn95mm362RtvaaXGwdDYWX9yurNhS6el1fdmzdtUT3TgyP5p3FHf0yKe3WzsbWBG74mM7wdslXfEq51+bFT8rylY87292scLWw5/G+3YtPR3Z7wGvaN61d884eul7x31boI5Ghc7423HhPYhrheBoUnTa4VUcjQf3mrYoXLt99p1CS36xgnN6Hx+f//znX3w5muwJ1btubLvAjiOPF7FF/cLO6H88wRILmKOHrFwBjwkAACAASURBVBWoctrNv/kmc3ROD6N1iwLkvady74j5ZL4/cbg5LvpKm6P869M6sTZfHCne9JaMYpbx2aHY0NsrNqa5YfnG8MAxflqbVTTvWk85wA08j8bZ40uGu2f4JmANopzOa9tq18D8VvJVIKXkBq8mDhzY+E38C3A3IJWejr0+E4KA2GSjY9QYGmxKT2nyvmP8T+8LsA006wfMn+hrsNOWUa19g8il68rsFgQ12gJu+2lDT+VDAG5xRWYXmI3foN1E4tpbealcLm21wauDjmnejvvUt4ln7bWywmPp9x1gqx1evdwE860kfv2aZFS2BZ/rD6UBj5KBK7+ru/LP3tBbfT/xfv0QHdfHK8vqoHSjq3rrOLWjq5vqhwy1ecKR6wct7tiQNk82w7bv2E+2uv5djJIwXN8vvfR75d/k6fpL8eraJHsrvimWLp8X/6vj+pc5amfXT/bZqryVZ+OZH27A/mIlbO5ctd8nelr81WeKhdUJPTRYo+kJX6+cSy+c3lwNzNf+6bff8/snH6o+azebp7bFXtami4FkVn96wownLEDrxTBz7FXCcfXBF+FKbVwyLl6zI30qy/p0aWQfuy6p3XdLFI0nKZKQegiL8Z8wt3K69kb+tUl8sb3KvnKqvvmy+Svf2gLfrXxublZsZhP01sKhdr33HiCE3id8KV1P9sYf7AR3l4n/V1bm6j3KzWkuDpp/fKzgsThHHqOpMcNnOSA5wB/j+dzcqnH1YmgXVYpZ5laEO9ZZG1r77grTeRdB8PNEX/NFMn2Kc07lob32ph86XVNY6Fu/207a7vd1z+yKTUWK3/3dzvB+4mhF8/punN1nq4DcvCtIp29POVY8+smfFZX7U2hunB1Jns6/5Vu+5f1PKrGZ7vqtANy9u/tuNNnthb99UNaudVff4ufsaroYnWIYXux4f+5zn/vo13/911/HtvcQsMlPca/PFjsmr33vODhf3vi38HN/OSyUf46u2cuKt83fRaDRtWJ4Y03Ois8tCkwGK4q1mX9bcMB7Y5qY14J91ycPMQy21P752F5tPrJbcX08NLewkLTvHGG2cAQ3Ya0j4jY7qsP6TnnBA7yv/1poGA2j93VM+ia0nF/Ch2DObrVEkLuJE2JaAF9n7eop4Rd0GEuTiht4GVuDTr9rwEKT75o86GN+18ilSUzHfCuZucGl475FnwB+k56bSDC40g+oAOcFbIZy6WiAucmbsWoDHwoQG/vq++rnBrTK6erg2mDB6IL5lVHtEf2lpYnL//R9A1ydrDbXouItXZefpzZ0dMd6a57qCz8bo8Xhtee2ayLSuSvb6z9kWb+vfN/yh85VG21yaJwWelYf67N4evLjC7K1+2sH5HyTkyYMxaDS16S0/SXkTcz1a5/6UX2gvn8x5CZ3tSdtBZrKoe1uwqjf1U9xuDSReROk2mv9XyAr7kq42Ona32N99c0m/OIFnQrCHb/2ufZdvS6+uIb/vbLFFo77XjAVC2of5q5NkxF9swU7SZLtJx0Zr0k8nuq79T9xY33pv3K+um2ckRgar/2e8EVSRv/kWHlK0Nbfbkxl37iFNuOuHb06Fqcve1qfypgtVW/o0baxzHhdLGBb7tGjm+qq3/FFftIFDrbUnEpRV8xZO3KsbSnYL3ZVR41Zxtwckudi466P1yadS2rtRioOx0MLLveGuk6WxTs6mdzqq2h3r2wTYDLD841R195h5fXLYuhsxU8cWURprljsthN88aAFP1mbo/7GR4tT3neBxfhLsif7FXwWGW4MhFO+X1/3ZSri8IBOftwitjZXP4f7N2bUjthOeVUUNgZsjhW4uyd3u41rvyJv8t4R6e3g7rsVX2u7onRHomdze+8nj1a4TSYWzPo0432/Ym1FMbvjF9ttnr198zd/8/u+7v9VgI2vFZ97mNXG373FK2jFmn23gnP91B6e5EyXHk61fmsLo+D6FgQmg9/+7d/+6Hd+53de46xA327rdl0nB7rbWFscGD+7F1rxO5udXPZAq/WHl6OLrcAd9rw+k+MWIqazLh5Nbvvsp5JG+/zcgtEKY0e4V0hOX+Re/W/O2p0deItOdOE+4GK672DpxV6yXJ/mC2u38fdqN72nKKZT90jDArEZTrNnu/ji966j58YL9L0K8R2TLhi72ESQMwCCvnKwvTZ4NKAjAPi7B6jzcvILPP1cgBtNb62yF9iAdIOGoIvXCzB4uSu5QF6CcxO3Fg8be+0YbIGuAaCARE7oa0JpTjK7wYRhNGnoPGR3++GpyVlpbRBuYML71XOBvokLedReym8TnCax5tdPO+AkSHjVrjq9czZBrC1zzku3REJbc5OZ145FX6ULANC59trwuX5fHbJhdu9zdfeUbFaGTQya2FQXgEciROb1xTsPniorOvda/ms3lVHfF/Qa3K+f1YeqG++boJNtk7vNaeXyzmPsJhpoZEdXFhKy6qk00/PFnfpIsQ4OPc1XfxPYn+wCzS14YEUTzdo+m7jY1XhgLmORI1y58qvNGbc+fHVZP+9c117bT2ygy/oVDHOt/sDX2AOeijn1JXq/eqwMaxvltzqq7IohTzj85DdXLnjb92yH3I155xerisP199E1u+5DVupLF0eb+Lt2c4rb/2KlghjPkvP6H13Vzqrvzm1Bojh0aatcmmTVXtieccSNK9suGplHnN5nRaqxJcO1E+8V7N0N6q6MHXDtW/z6SZbJZd9Pro5arp9775qQN1/o99eGYRZ8bMGhALl4VIxlY/Wr0s5fr5/STfldEbAijIzt9m3+FQSVbzd0mmc1Nu/7Ho/FRzeH+PdeN2bv/R0dK17WfrucfWhTcbI7YuNnifsKnvX3e7j1ldHRPJC9F8c3pkWKfW9BYq938UaRQQ5kzabIZNcnxxV2230kj11f2xVX2yWeHEb/CsO9bjd3vEw/f/EXf/GS6drubzpa4bh+e0Xn2u8p0wpmdrVjybPdPmF680yednKniz3hecXw/nYseHLcXKs97KBaQNrY7mX20z5sxY5+5T3693n3Df/qr/7qR5/5zGdeMtkYK3b9ZvL6eqjYXs3Lpqef+eZ2lfcd3UzOftZI/EOrh5Ct72jd33Sydhtn/bZzvL999vTujbnFi8nJaY3R64FeG8PPKjVmbRx2a2eY7ixAFRMsCG0e+LcxWrjus1yFLPZZX7LQpz7m+DNbl6PKgden9m2xRbFvbrFxdLpX+mPvjObdOF98rcAY8IJ6k+ENCoS7mtig4v1LI+/+jIsQztU5JRTtY97Spe9oFCAIhhM38Hf+m8gYq4knmu4YDdSbr0mDPjUKgM/4JEhP9Ago1QMnKOA0KRNIK/euiKC3CdWTXirjyrGylHA0aNAJkCh/Vw6V+2joqvyVXW2CLbT/Het+biJ0k+DKpHJTIJCFednHk73WTsiirxyYzGoz5at97kpZfaE2Uvqq0871pH9F2hN/1zbapv5/caLt6uf1UzYC+HbtJkj/k147L1uTGDZpvTLbuE980w9MetJh7aF2iv5dt/Lq/pXaRTGN/uil/oLm+nptRPJjXn5Kxvhn77Crcm7S2MABp4pvG68LgegqfesnQFevHbt0XPuqTV05owWf5bfyZTPX1tEm4F3b6qIXGXbBgR9VNtU52zGvOKS9QN9FPW3Qoq2xOsb1zxufdl2QlxywpybET4uKxXB21bhSrKsP01/tl8wk2x37+uRT/DTm9a3iyMa229CYVPuE3xff2Sv5FR/rM3TQ9k226L4231jZXEBcVriXNn5CVxLG6ldO1baVZX3x2mdjjkSUbPeqYJg8t0ukIOMnyx+WsO+zZPx1fPC/E3U7Nmy4xTj7HS973504diYGFvs7Vv2+2PZkn+SzV3MrIt1H7CnCN39AT3ee6pf8bzJUUJNtfZxuFXCK4cnXDtwKCEd1FyPYErph6MaVxC+mrHDc5xU0bGnjbg67luRJV5WTwmKvCh3xaO26UNsChi+T0frIK0fjCqAVgdvhnY53fQXqin3HnTf+aFy/FWa7z3e070nR+03eFWGT69pMJise7Wr6jeC1333Bdlv5xeS5+fe3IneFjB3Q9fXU8hXDn/70p1/0jTY2uXk8OIpcR8MKvPEnp3Csf/O4hWKF6Ob3W737uaJf+7Vfex3Hnj+Nnu1os4N9Hv3bEd6cm4OvGb/YQyeK4uaD9XsLHY5Az15mi5PD5pkcPFTLyYTJe/RPH+yKHtaPjdgFNl/9S9HtQV12nGELrJnMFJ8wQrwyXm+bgG/ilVxFHIDbcjn22hwJXoi95imO+m5t4TQMfMWT7QwjogGmSUcTAU7SRGTvJbxNgBo4BT4Kx2iDzi1eOHdpEUi8mrvBmkAIq0G/QXnXb+LYhLIASUFNVPTHe5OHgicaKaZ0VfENFg1U+MHH+t8jA45WVC8N2JfvGhqANz96gae2jLaOwrnxTiYSB3qiH4ZYQ0Znv6te27fz3CB3A1p1Rh8d6373VtBtsnYDevX3ZItPiXfpbuLHz+6YtbkC9pNNfsjW6qP1H/R0kaJzFpT1q2014apMy2dtq/bv/bUTfYsJxkanIpedkscTbXSLF/SQ/7WdXu+1i1v7vMAjCawNtzjY++Jrdd0gUv/xfv36AIpiy97f3Qu0XFyq7cOi7l5dnNUG7lw9kyW5t4jcXPTyJGt6vXK//JOT14tp5r46EmcmuxuT1pbtPNk+W6ltjvf6h3l9d2Vx8avXywucJ6/OUV+7uNdktnHh+laT2ouvpb3Hkov3T3gr0dFur57CysaKa8WzYinZiyedy3uxqYXG1Y/Y9hYWNxEzP/nVxku7MWuP67t+ZNU2a7drCtzi/m1nzIv343H96kc+1xbZLxvDUzGWXze/YgtLnt1zuHEVWZu3T9OtrkbH+GthdPWm/xLdFRjFiz7QpjSVL8Vl8wG6K3aR2y3AJw+73nu1u1d8gjswtIsixcvN4fdXHWvdd4oLdrCx6R3dZK/QHS0rhDy0iZ7g9MZoITDdbBfPvbIbZ2Moxhz5dJS1v09bn2J346P3paITvhjvYpndc/yNjtG2o8p7gvKOA68w2m78CtrRu7HZyvjb3CuGtzu8e4j3ebu6s7PJcu/XVxzd+CvYRu+Kzo9//OOvIlPBPx1st9PPK3lS8z5vbsedVzD/7u/+7ktu7mOeDrYTuiJwvFnc2euKZAX3xiGvFZyT4z57iNMWKPa3gvsP//APP/rbv/3b19zjfzyPz8lk9wf/yI/8yOsYtOPI4rinq3exjL3I5S0qiGG7vveK0BXmcHHfzw7GGx+g37VxH+7ktHE3/+TBftfHPdxinfgNKy1Kkvk+O/nAJ9cXju0798RvTvcnkzNsu3VFMaFxRA5lQxb+qY+am21MCyPi/143t9NNTk6IMR9799tT797/P7vCDeBNjDhVg1+BHPF7beL8VhBoMqcvYAAKgBYjG6sBpsDPuVu8CSgNGAIs0AOSTdrQA2jxwBCbdL1VPLWgLq/6Vl4N4L4ng32WLJl/tM8YukO/Oab4GSkeGzAa8JtcMNAaMtqBWmm+Rlveqo8a8Mamw/u9eauXBq59L7BsDAlsiwxj0EUTCfQ1WWLX1YH32pEButqHXPBShyRbtFS37x3unR03OTcHwCvNTRr0t9JWvXQ+9F2ZS4SuX9R3+EV9Dn+dr36NXnq48qmc0XllV7lfXQHAJjHGaXHpOr9twKcHtrhrt0iqnVZWtfGCbW2Zj6ILnmxM7dB15aXNlS95SpQWeIzfa+XJHPuuvlrMqp/ClEtT5VXcgcl4qo3B78vP9aWLd+W7cag24vvqhd/cYuHGDfw2nrHJ62tkWX/HI9+o/CQyZF25NWZuvMYPNLaodKy49KKz8xSXzYG2a5OVZ/tV77VvMn1aZCoW0YPvJDeTVX382svm0qbY33jHjtCuz9oveZGcdm5yUjSQNz4UeLAMn7Wh9Sm2XjslW4VBF6vR39hZH63vF1sbq8T1nu7CBwwoTS0urz3Tjxxh87eItbgGB71uHPfUkpUkW0JMP7Xv9V+SveR6RUXvCyQH8r1xvDhMBnB9tIx2/rUxZgPkoHjYZ7mPxYgVCjdP2Ge7uHCq4zeu7b2knv56vLxPMmYTpa3+siLWcdRipp1peS0/9/RfTx4erSuOV+CtqHKkd/37+8WwEB6IQytA6ZOvtviWT06+XSQs1rGN9fubv/mb15Oad9+u4nP35W4OR2ntHq5YWuG83dMViCu47ChvrBXU+9mkyWiycT/7xhpv21VdsWwXmK07Wr7Pw4T9s7uNv7l2fHnHuSevjWWXfQX49MF+Nu/s1mIFvY8+ixI7xk2GsGkF/grh7ZLzuc27nfKNsZ+M+o7v+I73xf/mhDl7v/nkdXCOftjG5LH/YZgnd0+fsxH3SG/uvR8fG3d0T+70t/4bj042l2LcDv76WFxpnFVE7zsbcJPlZDE6eqy8vr7rm3PjT7f7Gw/ra6FhbYzfeMBv+UPp4d/Nxfgwn7Y5gU5+sPn23qKene73sfGdQl8/rWRCynpKHgqAAInjIcSEDbKUwpC9NpgDvNIicLZYRfgNtE3GGjRuAnmTrAqqSSEjRUMDaWV0AZQcCsQFxs7/VGDrv9ebtJDNHM0KEz1ZdRk9APeJTvML5nXwyq00d7yrw+rhqQjg5JWTMZqsSSTWrjKs0Xcs7dZP8KS/ztXk7F6/tmBewanta6tkVlr7vvzRhyCza02IyI+uGoDIx3j1Ufa57xrggVD9E1/4RcO16QISevSVJLGL+nttotc7hjkFYbzRqevXV+i3fvEk61uYdRzva29Puq/eWmhXR8Wy6udizqW3OFT8a1JSe1t7oL42N2nEU+VNLrCjfuQ9OxRsOw5+JH/FkrVTvJG1JFA79MMBPl0cKq6ZG92VYW2R7K5tPRVO/LQ2wsbonH+bb3PRd22gGF7bIUs6qT8Xe+pv9Zd9Xz/oIl9lVeyoDXe+2jHa2QuM8P0t2sXuFmXkXp0UP9iGMSVv/Ldz4pNdtKCS6Kxf7Wpt4VnlRxZL8uxQrG+TR/zcGCLhgnf01niCx7diNQwwtsWp+m91bK7mJVdX7I8sdr3ybexqnkX2vqNXn8WJSxu7MR+Z2unmtxagN48Cb4UZ21Z00evaL7F0FJTf27Xi83xo31+8RGtx1zzoYtfokJuRcWXuqHSx6eIFmzU++Vfurk1GnuLbhwP5OZu12/UVCJODQn5j7XsPK+LfkvLOrdhYAbcHQE3mG3/f7/N2HFfQbafRTqkip0ew2YEHHcGX2hAb2PyO3Xah58avyXHF28Z4t4H20Y4Ie2ry6FxxtXkcC3cUece9/+iP/ui1i7rx17/3pm73d5/Xd6+KOLaywnUF5QpvehG71sZtSnSpuNv3m3eF6WS2/9G4z6NttE8+iurJ2b3z60s/MEKh3duitjixYrhPzB7/CvsV0LuHeHKbvBXAcvXNObnyMTjFDsfn7NhTstFkUbCxm9zdF73FqfE2u9jc6zO+u2Cw8cePony0WORxssLu6sYYHVt0cC+0YlhxCftbL4xGx7jdq0yP2tXf+LQ4BDMbn51YuHHY/HJiWNq4I2bAkPH5/vaPd0ce3o3x/94zDODqDE3SGuwbdN5KytZG8AGADSzmvgkFxxXsCMU8BXRg22JMwLhJUedGD8AsD0+KbfL0lIQ0kVrbFvEFfzJsMgkkG9CAh7n2ahVPAmFcqzp35bOG9iSTS/P9TDa+7yt6OqdAWPncZKtzkDmDbUJTuxMs62iAiq5uAseG0UTubyV66Gph1QSnCdPT2L6rD3HI+gB6nmRVfxDcb8HylBjvO8kDW2I/ZFcbq0463g2C+pDJ2rYvWV7wqnzwVOzQXhC785pDH36rH7tG39Wp9tqVzs51fUI7CeXFwRal5q7OqvvScLHlYiE54NeY+G3/JqsCZ6+XpxZs/GTXZyuKwiagTR7519qvDX688tkmx+h5oovtNN7U14qR8KP6Jdtiy12AK1Y+4XUx4853Mb02VRkVb66d3vhZm28MazHse4kAXZqf7M1VPPOe/cBkMl7fLoDUH4zPDorL5cP3xcKNM/23eLs4ss9NYhon+FdtEm2XHsnNrm+8JTDuee2TR59iHTsnnxbhtafaZGN37Zjf7Dv6w2NxbHSUhyZ41/br7/C+mEN+LWzprXGEbPhm+bxYXDtz7fo6Ou0u0zUZNA6zLw8bMiacEtOvjK+/1RbQU10Ug+gFXvFl7Xfd7jl6aq9PuYIx+Fn9Yfa2okeRsHxL0eTJxNsV9HCn3hPpfsyNu/4ripxW8N0K5s0xu9k825FcYbNCZYXMPm8Hct+573Xv978ix73eZMpuegsNu51e+NS+c/S7sa/+v+83nmPA7v2dPFdUulfVWBtPYbknLv/1X//1q+8KthXF5d2RaWOvkFTsbN4VsZ/61Kc++sZv/Mb3xXDzakf+9x1eR9fm+vM///MXb44pT9ajfXRux9lR/vUdTWhWfPquOGwhZ2NNH+PNIgi6VtBvju2Wb24x2HFvWOG+8l1H/6451eBe6O0CTy57SNdodn+1Putvd3y8zx5mQxZhJuPZ5mhWgK/d+Budjj3vuk0Pdm4nd+3G1xZqNu94oe+9dgGzCzzjxyLPbI6Mn/IfNsf/umjGh41drOTnk8PswTFz462P+eQqdLo29PCxd0cY3n3+4pf8JlsBWiJUIjhaAavJwi1+OSgmC46CBlC7yU+TcAK4oLo+Ev8GrAJjCwJ0N5iMDmCLJiBWQeKlAesmCU1M9r7JDcMvn0AXPRIFiQb9CLzoLOBxDLRX5mgwJz00ISvwPy0qVHdtW9D0PfBs0EYP2aNJf4l15XuTAkZtHnIV3IF8AzWeO3/l0ATujteEh07poEllx8az9mxWklIeKqebbLNjyWx5NrakqwDd5NuqYFf+O0/HbFLNv+rzZHYT9epcsCWbztWA0qBr3OsPN+FjJwXByrrJEH0ovtBYHtamiXxtuu35Ir5bdF5sqizueG/ZNb74BdkXrJ8wBIYWq/nonQud9ANrJdCOhdFbkw3flQY+YHfi6rbFcWXOptEnYS928/kmq3C8MsV/dwnEHWPQ8T7XFvF0MYHsr29fPDE3PyxetuCvrRbv8A0TasdP8dB8TdKLo7UhvLfYLF/XzxUI2jcG4ZuN7VXiUTv1gBnylsRX/k/4ZYe3vjvZSKyKZetv8Xh0rehYfLYIbCeufOhf/Wz8xvmnnAKusg84Qf7rI9bsfY/HatMErBhXO3iSL9oqX/5WnW/8p0XoxnT+XTvf+/XT13xrOxlurhaRds74WWNPcWZyqC8WJ9n72jfeoqX+0BiMX3LSDg0X/43XhNdPSMGe68v1B7ho3trfCosVP7tmB3wFip1gu4z7jk/BxxU37uudrShm6GeF7v7Xzg6rwtvOnGJovC2ur8DZbrPfWt37HoW3iAEPHE31GVbaQSd3tt7Yyf7sXI7WPQhrxdGOOa/gs6M4eXh40/rt/uK97v7ZFaJ/+qd/+irKNr9Cfp8dt15Rt/abi/wcN/aQK/nedKHQqk2Mh42zQtwc06WHf63PaJ6s2VDzZ3i6eeit2Me+tsu84+IKT/S6H38LBdsZhvP7PHq660rO9ecVv5PjZDL9zO5mG2S++6j3pG363xijxZHl2cbmWPvxMBr8tJWnWu/VrQVwdTQokOUEPda8MXb/9+hZob/j7bCwGAc/mz+3sBXPYS+Maf4hDj75p7lguZMpHizHR8QCuLb57rOVYMbLdxTDnARYN6jW0J6StoIGwGtC1ASas0lOGuAZZtsXvIDhTYgrfI7UhFZgKe0XSNFRuibc0YuXC+TAs4mpeQVDRkWGTczwdsdt0mhsiazg1ac8onFGPaVWTqPR58pSAkJfAErSgQ9yAhC1E0bZwM0W8NTivwGy49YGzHsDLf67QMDZBPfKqgmAZMh3lQObIKPbtk5OVvgFZE0WyalJMZk1meHk7I3O37Jb43YM9veU6NeH+p4MWvD4rnxUb1f3bAfN1Sv6m7i0v8DAH+hQP7ZwbYoe+H4TU2N6vbzVvsivwR4NdII/vmaHg90AbTQb69qVhINdFuzXV4BwfXbcEx9kVPkao0dFd10ienVRWdQOqqfSVzuEq6NJQKGX8eaBKcUEukYPmyLjYiZs2vzX75qQFDuL4foVyy6uVd9dcCu+NNaZ9/p0dd/k3vi1x+sDxQv2S+Z4K67V1p9W3IuR5QOGG1syQOZiTzGETHateNZdvRWeO6a5XQH3qi3+OGK23xFdQrhrjgB6suoeXrP/JZ8rIpaELSFhx+Z5azG0NIvDe93cKxDGG/zfuJUr/yPPxiSyoVd243tz1R/oiO/WtorPu34X5/HbONscoX6rkPFdCxR66o4f2otftZHaw7U3c+i7z8VuvsG+K5didAux6aWLE/UXumjM6dx47/NPFHLw8uJB9eLaZLJ+7kFFfx92OBrqX3j1Pf1MJrPtFVd7v6cTe2rv7HAFk385ArvZ+CukN9aKF2Oyu+3Y7bit47DbCd21fb+iyu/cbv4VIivgFCEbzwOTtGMLe1Uo4gcO7LPb7MaPhxxZWJofWezhDwq4jTE8mCz2foWXYtgR4ukfrxYQhge7voJ48zlyzr/HM15mL5PbePXbs9/93d/92o3cH17lPcXs0TQZo4Vdjv5hlEWG6XA0iksKQfbNXrrgK+bu2uibfr7whS+89Df9NA8YTbMJu9KbZzi4Anf8O8IuhjlCvHaj0T3QCuK1m8yGtYu7ilHHntd+O8ejcXKajFYMT1eOQfs5rG/6pm962ZDCtzqY322uyZ39scmNvaJ7x+Qn5y1wODrffJGdNe7Q0cXV2dnG3ffNGZrTwwQ+Q2frdx8mBlfw5paGfU/H7g0v9r/mfnfm/V27123DX/LwiyaENTpGAkT3qi+gL+OuA2cEPCVmT0mrfk3YJCpNRAAzpgWNJlUNXsb1Skkthm9RaeybKBWc8XsTNPNIADkUouM1tQAAIABJREFUsDHGPf6ML/zseg2oCcIUWv0A9+rgyrjyubSvrUAlmDfI6mue8niDAoer7grOvV4aq6cma9PNnAGNkmnjNCg2Uanu1sbn6rCBugHf2OWNPVdPVx5PtikpLpBLoDpni+Wb9BQcBIH6VWl6K7m/sqm816e80EvlU/mZrz6u7bVvvnRXDNu3mIEW9PBln2FP9VF7ZB9NqMp76TQXX+xiw9p1B4RfNskxFt8uvhqbX+lvjuIc+pookzH75/NXb9XF3rfgp7PRoBgRzHaNHdYPvdd3NFlRxpPFg5vwVY+1d7y3gNl3LeDrx6W7uFRMqhzI/eoZlhWjYV8xDd7UjtBcH8X/9Ze70NPrLbrwfG2QT9fGy1Pbdwx6qFxg1sWEycICqvbrv8Rriet2dv7rv/7rfbIn/nh4y+7lW+Jp10KSN9qXFK+dQmDzLAnbTs8Sw71XNDueh75iffWw6x42tvHZ7ebo7hebKm7gT6Jfu1z/Fp3XzlsYwe5rM1enMA5msJ36/sZdP1jDNseXYr50kU8LQLQVi/mQ9k8YgB5+gB+YoM9oahL7FMPJfmN4YBMsVoBuPjGfXbSoLz2S4dLGDvD+hAG1+bVzpJ582S353OJnMhcjdq07nitGVyCsOPAwos23PuNjxVx33Pnk+uxvxZ1FRbg2G15huWJq7fyu7nxu4+447/qs4Np3uz7f2bUVovs8GfG7u7hll5Y9ocmOMBk2j3dstMdbPWxo44/mFWwe6uT3bfn76BltFiNWWE1esyfHWPd+9x2vuFOwrDid7EeTe9T9XNJwZjuc+/OTQHy/8RhmwikLzPs8TJsMR4PfHsa3XW+xj/2hY+N6+rAYOfnsIVrTzfgY/+NrY00vjjRPFvue3Ygx7NgmFhzezvtsYn/6OMqsUJ7sd0+yQndzbwFlPK4An92sON6/hZYtaE6e3/Vd3/Xa0d/8rXc2nyJyvM0mx+vmsUCy7ycHp3LW3z3BMBQWtzZR7MojvKqxWgy3zWTFDmHjPk+f43n87J89o4Efwno+bbG2+D4beGHo3/3d373/aaUmG4AJsU2yAZQgPYKbmHO4tZMQ3LEFqVsUdxWwgN+E0rwF/IJgkxwAXCBuYlBgbbKijUAD9CgYbwC6SbxxKK+JKTo5bZPgyrPyUfABDckOuXNOgaUBFR81sF43p+vlp3Ikf9dbYHeMJmgFWG3Y1XsDfGcjbKD8PM0tudgYgtvVq3nKR4u4JoNAiTy81mZaCLFlScK1s6u/m3jSfW2AvOpDfKWvfa8/m/NZ8tR5blIokau+8csX0FQ/p6/SfucpXU3C6rts9+qXjZdP/Piuerk0XllXb+uH3yadLTzZKrrqY4BU0K097b0AXnnxX7hBfqWb/VUm/LUYIskuxmh3bcqY+sOp6qCYcH2PHvgCmzBe8bAy3zgWp+rH9dmNgYfa/S0q6LkFUfmpbOsDxZ7Gg/pHaau9Oqq16wIp+1Cw3ADe+YrX5FI88b42Ut2VPxjZRL0yKcYVN7RpIYWHLjqhb9ckfTBticUeCrP/JVKOI/OhJWNLQlYk/NAP/dBHP/zDP/x6Wuzv//7vv5Kx3mO2vp5kurmaTNpR2w7HEt397+hfn0YM5yU47JZcxqckffKtf+Kn9kpuZMH211cyRvZ8jo4VGfCzsm4sJO9d75hsv7jI19ani+Awo3bED7Vr7sOmihnyi43duFWfujZl7GICvd+de+NuHjuKdnCuX/QYpBzF/bZ0qxiBF2RDZ3Yv2YT7XB2DvnOOvhUQfNm8iiT2gXY2QBcwfcXG/sbDipT5RI+nrp95PCWZjSisFQsrbOx408OurZiaX81X7KhuF2807gFTo2VF14qZFdR2/lZkbYfTPbhdBOMrigFFnjZ2OS2mat/dOTIajZ4IvAJp34/W8Qt/yVeBPD52zQPvhgvjcw8B2zU75uN7402/fpsaDYqe9V3x9slPfvL9vdHamO/mOR5itetOBwyPRsPm2pHl6cNiR2PB3rsPnJ/B1Oata7d7oLdTuv+NP9174vd0vUJyi36jd/y5T3l6wS+sMNd207fjvMJ9bdZ/CwEKc0/Ud0R+/aejFcKzm9nHFhzXjh1ND1uwnFz+z//5P69dXSdp2OLG4YdyL/Fw37cohREb1wPEyMbR8vEKq/lI84u9b95V2+P3fI8diyPT6eZV6I82tMIquDfa3cqzOfe5C6Kw47UzTBgKX87cJEUAadKq3wZrEgnQjNc+DfoVBOa1fU/gf+9OuW4egbw0A3cOehMPiQN6AV4dgYJ2TTBrwXrpk+Q0uUNHE35zNBkjZ8lWgxYe0LE2go1gyUF3DSAK/hvbCi+Z0wtZNikik9J3VxkBZunWD8/k0ESjgapzShBqR8apTsi/1wB1VwfbrgUMnTY5NWcDP3pqY01u8FG7JosnuzafMfSXVFfvdFNZXTveHNXPHV/iQu8bv0n+k281WD4Vw2hoYXoXqdBVu2cr9NQC5rZrolge770ktVFyJw8yrUzYee1LkktW12/17yJg9VYwL2Cj+yapa89vrVKXx11v4Lm2RX6VWe38JkC1R3Ktv+89GbTIu4WEJLJ2zUbNcWVdPvhv5SxY4ZnvFavgQ4uP4mjxRgxgo7UP898YA2Mbb8zJliSOxU02cP29tkFX7O3SRRZXJp3H+yYobJsNkBs93qSiGMKeajOVv+Rg15fs73czl4gtyVkCA0MkW0v4llD9+I//+Ec/+7M/+zq6ufsA19dxt/HA1pcYWcEXw5bALJHxxNPNvQRyyf0S3u/5nu95JXP7fP21ctkc7hOjO4vpfEyyj4/1J5PJUzFmR4R++UmLz+Ixm+Hb60fGtRU/h3Jt6S50SObosjSOlhaj9Zvq2hxyAP7NBxoXigP8Vsx8iunFaOPwPztbdl2NPV7gIZoUTfhzzHOf/YyMBZfZzRL6Jfkbe4m9B021vfnoXIGjUNrrCp8Vll/3dV/3Kqy2u0guju03R4N16J5+ttgzO1/7FoIe/jQbFhvlZuLg+q+dHT7HjjfnCrQV2fMxhcSOo46f7fKN5y04TR4bY4XRCp6995Rqx1stEvBx2LnPG3/0sLXRCPcbExrf7QQqJqaDjWXe2YLfu/Ugr+72z8f5906ZfPrTn35/z76jweSmYPQEbbt9G3c/r7TjvWszbBpfWxhQEMqxRvsK9p1qmZxG52i2o7r3G2PF8PCFHdxThvLp6cctifB3c8CZ7QivyFyR7yeWZmt+w3e7+B7+tT77fn+TmZ/Fgpd29yezLX5M55t74+0+YU+8phP2u/Em4+l39jnbXLE7e/FzXBtzD/vaXHsg2RYe6V4OMb06Ft7F030/Oe+7jbN+CunNMfsU08QqP/U6nievFsPFkubk+775E/4chYZ1CnALtaOLPtaG/8PjjQkvYJuFFvy+vn8X+L7IYQi14AIgOBDABYiCDSGYDNjdxMJcki0EA7ICsffmZIwcndO2aGdYgqM+TbLM2YINn+i4RSj+boJpfDIzjmAn+OqH1iZKDOImmR0Tz+ha2xn/Pk+WHJSRNjg3KFaWAB9gk9lotEJUGjiN8fAqgCsU8MF4GTgH2/gWItjHxqJvsiGrJpfX/oAYg792KJihVTJc+d95awNoGJ34Zzft16SkvJAf2aKP7UqmyByoa1eZNliXT3RVNvyggAls6H3jbX56qT/pT043mb4Y8WTfxqY/9BVvNg4dXb+sz3rPVkeXhEJCi4aOQxfo9bAb4M1W+VHxwq4TGpsg1UYL4GyCvje+hJpdmZtc2M7FsWujkssmWutrQQP/V754Nz4f6Ers+szn0cJWmiTdJBkmVRbXNypPyRfs17Y+Uvy88qHL4hTd61f/qe2jozL2XpEGs68+r63fWNHP5MV/xMHr/xcv2EZtxLhoZzfsu7FzvrA/RdOVbRMeejPu5lxSs93dJaswZ6/uLVSULPFZwfrzP//zr12P3/iN33jhoiOO29ndWI7GSmzXZv7k6a9LBpfwL3Hd2JPH2qzf7PBbvuVbPvqRH/mR15E+DwKsna09+92YxZG+X5/uFIjH8GS63nW/Scl+xCifN+boc8x136+vHTY2Ulw2dzGU3hVg8Ke+KR/wXXOO+gA8bULJRhrbG9/r33CgPJKLOfXlu/TU+NRd1+Iq3+RXuzasmh3MjpbMbvdrO547MruCxe+0jiayXSK9ORxDhW/NIxzNHn0S7+ZA8GyFwgri2dV3fud3vo4co2+0sVtHhYs1o3dFz8bfjiwbtGjEHumIXSqA+KTCRVGxAm1FzJJ8NqMAGx0bZ/OO/8lkReH+N97sdj7GR8iXbkeL2wqcLPS0Y3Js/ka/5LXxauPyFT8ptXm0cRS6tjd97vPkvt8n3mKbRbPJXvE/Ga6/vBOGjOYVrXjedQX/vlf48IVdnywnrx0VHh7NvlYUDmf81vEKZUeZ2ZriFH5Y0Jutjoe1d41tz37H13aGN+/Gmr49G2GLGSvkFWsenuaJ0XL3jTc9dc6Nvbn33WSl8BfzJ8cufkwPW1SZTLaYuDkmh/WdztnuePfzXLBDbK8vFHcs4vjN49HqtMT8Yn/jUXHZhSinL5qLN85dzCkmjqfJYHpjy+N5fLItWMz/PMndfLs+O/KAMbixsadzCyIfe/dj2K9iuInDBKTQwpzA3FXBMeE4QceQVDcRaPCXKNxAQCFNDBi5/i0ygU7bCOQcsnM0mRS8mjwUyIHCLaaamBi7BoUmxRMwNTY5PhUZLUYoWDAqr0BeEswxAYnr5qQHjoz3fibDyrKJ7cZooG/SSTd48tpgdOWmiCXDax8N8IC5BVnH2/t7rc5dHQgStVfOiD86YgOScjrgA2SFFp+bcDf5oF9BqMkUGqoTtqd4oE8Jt3mbzHQ31Vh8AmB1HMDKztBWX6RH8qmtXPsUWNkceVcfXWihhyb2lYU5iyXsnY0o5unnyqC+BgMkxbXxgr/r5tWOTuBQ+9A1u6lN48O412Y6Dr2ZszKlSzq3qNTEuf7tvYJv/a3WGuvaceeT/HTRhu86tqV4rN3jp9jYBM337K2J5E3u8SousI+9jhc6Gh2NY9dvKzv4Sg/sk+zrt/WNzVE+6MhcF8eKLZ3j8oS3xgkxrPbUHUK4R8cKSTJl97U5PlL7W6z/pV/6pdf9wfszzvrZTdrrdid+7ud+7rXDtrF3RHAJIB7lAhbIFRfmhDWSNsewJ88lKpKeJa1L3vZqt3HHqfcQnZ/6qZ96JXf0RB9k6xVm3jjCPsgfrbWtjW0hT/8uINUv747urtFRF1eKN8ZSRMqHrk3UFhtT+Wf9dGOyf/qvjhu/8Yr22hwajFW51sa1W37Y3bnpccXHTgxsJ2o2tfcSUbGzv0kscWbvsGr2pNCS6yi+0DU7cYyX70m+YeO+hy8WP/jOrn3iE5/46Kd/+qdfds1WK6/u2O3pweNvu33u2VSQwpeNaeFnNGwHc0XQZFYbX/vNvbnmSyt+FDjr50E/67dFo/Vdkeh+0clwR2gVpptzc69IFKfmy3bQpoN9tjBVjBN/R9PkLkbYIfV59NmZZceeTDw6xQa4PB+e7Pf/x3/8xx/9yZ/8yfsj0aNzY+x1hStdz54sltVWJ8OdSNmu5/7s7m0M90ZP1vs8bBkvm9cO8+gbXdPX/tz3uu/xNJny28ZK98myJbncbG8nafa/4owt+y3e0TPeLABsR392w47F0NGzvvvftbWfDMS26XCLRaPP71iPps05uY0vpxfGi13x2dRoHT1bdNku9nbFt9g4HJWXsAWbU5OJJ5nXTjbnaN61zbfxp2NytaBADs094czGZisWb8jXSR9PTx8v7nveDvkWocbP5MHGN4b3+OnpBDIcvW6rGP2zp/1vzmHUx94Z6BcrAAA6YgFXQXbXtd8gjgG5kXttJwhO14KtyRKgH/EcaERbQdl3a/90hOVlye/+BIgWkeibAl0HnE2KJeEtdgU5DkjITSoUZkATHQxmbVtwkSegR7tX/TiZxGJzcwyBBx3m4DQtDsjCvECpSSKDaUF4+fF5bUbLTeSavBm7RxUa4Mm1vAusCi3jNaAISPiu3uug5EPubd8CVLvKXOC9CQQ9oKu2Kzllw5y7viOJwmd34chWItdEafPZ3VdksOUCF16MVRqaVNxCx0osWZrb/Xybg0/QG16M1QRz47RQxa9AhXYBsUUk2ivPylBftrexm7xeP/NZcSxIDqCtuLKv+tBNmOuzfKw6kGiTM7mwEYkFGRdryLv+rh0bqX02mMDJ0rf317ef7NHYVp/Zt4S6ui428UGBxC6BB6HQR2VofrquTtnH9VEYVn/Vj16bsKGX7Si+16Y4Xsyv/xRvyFCcK23F/urFfOa/MYZNwE58kdNexcb6IhpbjJSe2hp69J9u7FzWd66NsBc8LLn/xV/8xVdhqy37kHSMhl/4hV/46Pu///vfx/8dC3QM0j2Edk82h90PGCEWLcFZcj96Jcvu53Occa9Lgnad7Q2jtsuygvjHfuzHXjswV6fsq9hSPNx1sl2b+hddrY2kDG7Rb3151/hDsXHj73u+QZb1sRuLGjvZPSz2WbwQM2GYhSrfK/jYTWnjz/SMDr7K18iv8cWuKb7Xxz2us50VO9v5+/znP/9er+u/fsPgxZ71HQatKPC7q7sm/qyw4xcXR8aH35deIbM+S5pnOysUtZejwekutDU/wuuOja4YXmHJb+Sf7GX9Nud2AFe4LilfEbcE3ZFltsT2/UTOCqLtxO366NwO3Xxu8viBH/iBlz3uHv3tXuJhvNnR9QCu8bn3a28XdXS4F9kJC8eH/dzSChYPwXP/ss0ax73tFlvQmj0qclf82BmcDOzeOw6sD1tyZHvy9STttVkhPPuYfvfZbxRvnBV4nsg8exh2uAd3tCj4dlpkzxeAc3x28hpmjA81w1491GztPGhp88Eifg472ajcy0KIBQSLL+x57XakebeKTH+zn/E/HHRCYScRnEDY+J6aPVkaZ7ZRDNg4inhFridD069Fxb0q+ofJO3GzAnzydS/67MRtB+u/Ynl0yHvpTu45fhXDMHWv5nIKwK8LwMnx0futyVHMMY+FUkege4uEjdjZ2a5bqJgMPdmaPey1J4NgonzPiZHhkAWqyXa2PZlsTLchfOzdD1O/7hm+ycVNxAG67yes/QMXx0qaKEpMBMO9dmVbICMoiRmgBlYt9kqr9hQqYDWhEggFFEnQLZwaYJoQADj9bhLVxFTQaZJSHiUfLSSbeN62DUSlTyKFh8nkKSldf/pqcDOPwFh6b1Knn+B+g2ST0SbzDcDk6TtJbfVm3OucdGwBxnVyJz82xo6bOFcGLRyaMN735rEgJAky7rWx6qKJE74cIfFTAZVz9dCiqwkdPq8d8kv0VdY3GVsbxXBlz09LBzk+2RDem9AZQ/Lg8/SHDn5MdxcgycR1MvX9Xie/gXqPGU1HCzwL/hbi0D+7HfA1oJIh221CDdMuHtKFBBXv+taPKzuJGV43p75kpW8TNfosbbUr49Qf+VdtQHC6OFCZ8v/iU/nRFt127SYrK7AWP9AwnQvuxUWBFa7CZ6cF0IlvuFf5V4aCX7GFzZI57ChWN+aQ18YqFlaO/KxtvK8fKCqMMxl5j1eY1sK9sYvPbFwLIAqbi19PODW6GxuLI7VDcy4x/+Vf/uX3x/zId/TZ0djO7IphuzIbZ8XqEomLKd2Rw2PxbmNKfDfOEpYlKqNjidzeL6mTdC/J9xCcjbd7PleU/+iP/uhrN89PfDV/mFwkbnz6+uI+wyZ5heSqtmNRem0VpPQhGYfb+knWJO3ixj6zh/p/YzIc7gKqtjCCXCXzCkg8Pe3M8CXYcuMxu6ntFl/cYjIa1te9mZ/97Gdfhc52niTw8sG1tVNrF9lTxO1ySeSbOOu/8Xw/OyEntjfb2P/sxtPF+TlfpCvjsIPRs8WVn/iJn3gVWPvbfHJUO637ni5mlx6WtHjj6egrMOhmupi9zn6np8Ufx1w35gpfP5OkGF5BNZ42RncEx9O+m4/t+vgcP/Q7GS6pX/xbsTQ7mT8o+Da3ByvNv6YzhY7Cz8KC2GbXbPztvwUi39yxdk8t1o+Ni6t73dwepPS5z33uVTTaZJrv7n+0TreeXjze1sZR8elr1zfOFi7m/37Sh67tgG++0eMItHpk3/FFiwwbE7bsunty+ajYaeGAnZlj7TfPnvw8nW7BYfqCKQrp3Vaye3Snx13z80qjmYyLJ+NpNOy6hcDpfnFX+8li1ywCrY+f35ofrgCfbCc7Cyti72zF7rJYQ978jh2JcY0J48GONh8Rh/YqlvMj8VEBvFf/o2168G8xtFhu0cDT2GF7cdQGyOa04OOUxdrByb0ffRaUtqA1Ge4Ey8feHfv4olU5DLWIBa5NtJroSpoYAOMsiFq5BGR9FTwkqE1S9l4ywZAEiiZY6G7iiC7fSVA3TucsnYJmk4fSKjla//JrPIFS0iNANmlqIv6UfJYeiR4jxkOTL+8ZYQsKwY18Lt+SFo7Ydni5cpQU0vNkpmi5Qad90bnvWgw3Ka9Ded+EFP/mrqMK8AVk7cjvyqH60cZ3tUffAXlypSs22oQZ75XxZNrdh/J75cDuKmc2TzfssG2A1r5r0eqz5ERC08KiBX1l3aSsdO49325fSYgkgp7wVD0ANADHJ8iyrwO3BfT9DyDZ275fwF7AWWBtAr5rft+Uf/MrtmgceEN3XiWR15/Xr33LF/upv1d2aBR4r9/Stdf6DHrqG5XbaLJgsF2LBV/+YZ67yON741RXbAQtk9Pkv+CPFvTxDffRsc0leOuneG6xDNsF5sqZfC8N5R0vVx4dp1g0Wvll4wg7RbM5R7c5qq/SVt/3vrpj510wVMAUN4t78KZ+P9rQUp2Rf2nCh/7w6o675GnHpB3T1A7OzIf25Oif+ZmfefmXwtEuCX75j8JNIir5hUHk6f5hSfx48FuZKzpG1woPx6Ulro6J7tj2kuPv/d7vff+U3tFi0c28+J9s4F5lenHMkV4x3q4H3dU+7AxvDMm2+/h6/BdW3ASx+oYVjW+NMfhC717tdkx2y+Ng7uaR8I6O4rwxy4e4VJupTxc/lrDuWOh2gHe/5OyGb3fRejw7Urnvh9F+J3eLKn6Sx0Ile1EEjW47wWjGywrN2cd0BYsWF6YPvrZxHecc/XS/QmqLOzsqOvvZDpq8kG1XXr7bGLP57Qxvd3efV3SskF5BCgudilSoD393NHaFzMZd3x0hn3w2/wqqFceTI3rh5V7ttI1nv3U8miZLR7XtQk5OFqfcb+q4+fqumB4NfRIxPe+7/bkn2gO62P1kNN7c3rBx6VDhIbbyr803O9z32xXeMXO7sLuvdfcCbxy76JtfsaKo2XcW5cTy6c/utePkYordzdnF/ndqYTLewoW243m4M7nP9vE6mdaGyWnzK0jtosMHhd30s6J4D+/avJtrut+R+tmJHWv2Ph06qsu/LH54ijm/Hg+zp43hqdTrPx2r32Yrw00/r7TdX6cuin3GQD+cZ2v0vXZdoOIHFkc2ZvP65kvwANZbZBwPivy1H38W0vdqh3g2uvktKGzO7lSLnes/evm9PFJxDx+d9JDf7HV6mD3Nzra487F3Tvn6aSUAAgwRue8ZmepbEBb8OJe+mCQcwbtBX7I1IkeY1RdJoiDRpM1468thFDGCQGlrIrrrkq0mlpL4XTfWU1J0k1v0A1Fga7zODYQb2NBpHIVqkxlj000LKTTSHRmSG6WbEz36MWxO0nbkLCCgkYwAnTFLOxm2mNLfeNc+rFy1XZMGyZXktk7XJLn0Pn1PJmjrfOQmaZFU0aeEr8U2HbJR+nmSKRk1AWkidK9LDErHTWrZ9E3K7eIDWD7GRoEMWyCr+t6VEbqvneK5BSiQhR3oQOfl4/ope+/r3s9OljDsvhe7jpt//C1oDfy3Ag8cJaoLcI6D4VkRfzGreIOuLj5cO6kOOxba8V6srK9ZsJj8LhbQvSSrtrNrAkB3VbW1o7JkhS+tD/vlp4KHRPoulhQL6lP73tG77hjxnz7EZnONVvTb6aAL+NhXQfhiJ5uvP1ae7LPyZ/dkQyfGKl1d2IJ31Z2x+AdbRo/Xi5mSBgtFdIFO/o6m4o65FFtkWfsovxenfWZr9Td+9Su/8isf/eVf/iV1vz8+J9Hb0eSf/Mmf/JIndfpd0dnaCqQlXm5JaNFfbGOLHsi1RETRssklOUssFV1LWCXge90Ydn7W9/u+7/s++sEf/MH3Sbckji672yFOSto35+TpH461EG6+cW1Hslq7sFAn33BrAt9oEtncqAUZXGE3FvLoUD87R/NBurK45PdYFQfFbnjDz0YzO2sO5TobeveMmY9+67d+66N3P8n5KiYUbbtuAWz94e3kuPmngxUGW5xbIbPX7crsugLFjuB4YVOzj7UZhlvc8HRypwU23+xpBeaKqv35eZu9X/Ey3sy93eAVYoqjG9tu3LFTy2ZWbKzoGR0bczt/2yXdn91GCxeja/1WLHvC8HDzj/7oj142t4d4re+KmCXkm3tylMzLefbdfGJPL7bY4uE/nuLsCc/TrYcnjdbJe223WDCfUlhM7pOrXJD/zvZ2zT97HX/TzcbcHON1/ddv341mx6lh7fhytPUzn/nMS27rO3uYDlYk6uMBYYpRzysYvePZrRWbb7uesx86FLc2lkLSCabRwPYcHR99m2/YMv4t1HiQnvxir06GTHb7swBjjL16OvO7k7Yf/c7v/M5rbCcfZiO7Ptqar0+uuzYsEwvlaqMHHqzPimE/Q2W3np4dEx5t43X/WyRxFHrXR/NksHEVqtOLOVqHiWl4h3niP59u/tgc0vtdh092/vnnaLdDrzierxSj/i9dd7ZrXVG1cZz3dmzyRQXsIwiICRCCwSOMV6QnauKJvYLBDhCls4nYYIx4pPfDt/9TfzuPle1OdtZas6kaNdpnjKpZM1ptRCYBh1dgO8kw3YTrYEAF2852ewfVAAAgAElEQVSLqfA5bBFtFTDu3QTAawMtDmGD+oKcjqumM1BBtXs1vI7kZKJZgU3EuldQdy/wFNFnBX8ru+gWIDjupWuTZWB8QbnxnqCGMS9IiVYKoI8+tbfJ6wZbbehDUUFbC5wuQfznbw0Ez/QrSC7vfBe8ty3KgAby3nGf/QKBS/8CG3qwwFAgvevcKvqCVgptbJsUnAAcSFhgx5C7tu8rX+ATz90PvNzV/gJx4Iw+bDJBH3LU+EsGAAmd3qILnu84lx9o3oRl+QpI16dE6NQL41TU6nf2nCw9A7QJN/o3GVjdxi+yRi++sCOO1rjJAv30rs8dH32mg9pFA/+T0yqg9lfg8nqWAk9Bv+CoEq79rrOsh0+R/J12j7fdC7ijZWnu+yb9+L18YQN4u7Mvq7+nba4s6chZZOv3JtC1p4qtuLTyRZfP1bGO2Vhil1fyzeszjIE+NTtT4Mcv7cZzyVvtuI9eeK7M+DZJpGsSqu6/KyleXVl/uLqo/doEss4Y5Rr+dn3tXe2euru2SXZnjNy4SlfIff0nn7K6sokQ+1w/TE/XtvDGWE673PgVbwOqr7/++u1eH53n1wIkzQqXcJoZr72ARiAtgJPNSW6WNnLDx9p1L9vudzrLLyWHdCpQV4JekmMJtb4CcoFIz5O1uVbLpks6ogW/+f14xK/zSWwIxoiOQCNdFEeBp+V9x+jNxhwxyNgak8I9mxdD/lds4+vIEMAjM8Bf4h7ddloWS+OB5HR9HLrxRR9oMcYTK+UfWg79q1/96pKLQhzdXX8fr+tffLKBVMds+tQxzx36Xp8SXM+MGk/0JuuuFe/TS7xPD//6179eupjv6br+aqeYkH60vLbv8WX9ghm7jZXxTGw1c4X/8aIVC8Wi+mqFgs23zEZ2b/8KRiUnZh1LakuGSyBLzJs57Hszt9Fv/5199ZgiU8+llkzjbdfG09qPn/03tnhVcp2sGnN9e+bYLGhJVd/FlvggGUyGljfzSR2zI3PfK0x5NrZlpv3324x1/Mpus8l4USGlQnb8rK9m1ONbupP9L2a0nNuSXhsp9Vnf8a3Nx+pP0mwZrUQ2upOH5epkYqkx/1W/ZrmjI53Jl4lR2uNrJOa1X9/Zo/f2Nr5spBnxCvNmhxunZ3QVA7qfbWzME+/Wj3oVnWX8ZkzhU7lH+pFeRn8rHhprdCcHqxP4td0RPB7wkXx011mVsP6041YRwEt8llUR4o7lz9GZ/ikOSaj5fs8zWxXCZ+bnzYTDEwp//Cid1xec2zgUCjbmoq32zERfyfA///nP/0qGASA3bOAw8BMk+83Zq1DK/jkeyt7nbq7R/aoEBCEAdC2ntMF+Ex4OfZNiwkMbQOH40rRBGdA5AQpB3AVyltEL0NC74EpgWh4aC96fIE8VRFCuPYE8eox7ndZdAGmNSx+1uYnIjmX75RA2WAKBJ68cBz70K2DuOFcey9ttcwH48m31SaAya7LAR7/uXd1BK96dY6EPwALeux742WUaQPzKYMHpjsHxTULPgk+/F4hFg2sayyZt+InHAnn3LLjNgaBzx7ZBaXnIWeOHREx/J4/1j797foG48ft03Xm99grAAWRLGVUVc/4FH8uC6QabWQC0VXd8dD2ASb7RahZmaWJ36FofwqbiuQTr1PnlAf7jsd/Lu52xXnr6nm2aJai/eNK4yI+vYIcA8ep213Rf5yTEzvNZnVtgnv4EWpKJBFy/Zucaw4L/2gQGzPR0TGFh/eMm8wqpC+zJbHWn82srftOD5TuZSZK3nY0fpx8nS3bpPL9y2qDf6zv32vW/Z9LoN3AAfK3dbNxDC111//pKekUP+gw0v/baa9eMn2V3ySe7agbnmWeeucDVxqpssOu7TpJhFkV/mwzT2/WFdNMsQPTms9KpZm0Cly3F9bxjwC5eBOyaUUv/Alkda8lpG+w0I7Kxhk/fmL/+yawwu7PMdBPorvd8XDQbi2RCfGRjfdbOYpfTF+oPP1a3YYb64cP7Hn+Bv9U/tit+d279e32Iox2XAPFz+FG/ADYfl8412/Xb3/72AtZsWhzy2/hqq/4bf7R6pjXa7esgYa6NEprk2RgC/SW2FdmSKxr6DBSbzbJU3ux3YLpluOnxPs/YOJt9tMRfDATG6akYunrDJ/GDeBR/SnbSzfryeA5fs8WVktz+7SKcvsTPCjwtt86m3v/+91/H+t2Y40d0xIvaKpmr7Y7Hm5JhCU3JFD6biYzn8aP2+ozn9VObaMuu6W6yMnu/RQK+hJ/s/uiLBomEFUAlwiX4JTvRFM+TVXKs72hqiXQJejLovpLZbJi/kaRL3urPTG96YnY0WlviHt+6xy7O6dnabPebxbXyobHSI7omT4m/bDx9XP7Eg+gUh+ozuzTL3r21nf698sorV0La2My2pyPxPJrEV77ZJnSKXGSAL8nBDvuK+AoVbM7qj/xkck8GnlO3HLzf25dZVwWnXRYtVkmG+RrP7eu/MSj4WNEBQ8EKMJDz/Jn4ng9P5skKjhbT4qtnuWEL/nz9TOeiw9J6ekDfF8vWh6IKXFwR4dpAC0DYwMVZMvBNJjnWBVWccJ+qdRHCIdd2xxGFURHTNQvoF7xxuJsgLLA5wc2ChA36+llwtoYP6GlvgdYmiNoHChZgupfTFGgEtm1nk4sFRoD0BqczGV5wJSnZgJrB4juH1icFXzC3oM93AUGwxrsdl3GTZ9eS4Z5zL0CMz6qDe1z78WYTCXSdgXsB3spt+Yyfq6vAL/CBR12z/Oz3VsCBhNUxwEgCsrrMCWzfm9ibZSEb7cZTtHRs+co2OIbGsCsuNnCjDcDMWfSngrxATQFrwbh26SfntTrveg5K4ETHJm7ksvq+xwTr1eVNjvpeUOhl9Dl9O0d2PCdv1sGyo6VXAKLTqotkQ5cWsBsLHV3dYCMLsE8wu/bC3s+EgN7iKd1cG1we0EGgtess8bIEagHd+oq7aF77V9WNhtUp9sgHk23XWTYX4OvPc4p0eHUb7/nvLVx1jk4vn/kB/oxN0RtjIivxip3pUyzYOINGgXdlQa5nPCEnPkO7rsNPdOJVY2UjK4f1eWITP7e2SJc36UEjHTb21Rc+v/7X39TH+pD4FUDvvcEBua4PLAVYu++RRx65kuKNcQHHwG3tACzksnrcsQUlViHg/4K/kuD6L9Fopgyv+h54tWw2G28lSDwKgOYLAmglxI899tiVnOMjcLa2vrFEAZAOrr+TOHZOHG7c7DDebNJLhsa0BR16TQ8WF5DHxmDyl6zDU5Z6Lp3aoo99bgGp85sAs4tNmMWA9YUdSxYvvvjibRJWO2y3sS9WrJ9k4TlZM2PJDf4TUxuHmcQSha4pefL6oeJVY4xGSzxrD0/z6SVaJV7JvsJMzzJ3fzrXse7/4Ac/eN9nP/vZ6z5L2MVp+qwAAi/AnfwK/vWZvkRbCVHJWknfzqJ2vrH02TVdayVDSVZtlrDcTERdcSudrV1Lz0uiusbzoCXe7KfP3aE5vkWz53KjJ91PBq2gSpaWFKdjZGBJtfHRV/0shqIrnSv+lox3zHtea7NkIjvsXONuvMmmcZWkJr+ele46M/zJJVrlAsnAaq/sXQHQDG18qH8FiGbkuyY6uq+CQ/phZUh0SYLZbOPynG60pm9WBuBFtJrFjzZ+NT23RNnO1R7XUICJB80MN04yafz5zmQfTdFq13S20jFLo/Fe8pjc0iH22W8rPywfFsPiUYWJaLUaoT6iax8Xqw0zrsnSoxwKQLCjQolHGBST9lnqeBg/krXzG4PIAw71LH3j67qSYDPy4hWfXf9W9img9dkxflQSj19iL98N58Z7x0rAF4eEJ293k+Y8EbggTyIMCBDKgqQ6FCA6DnSYUQWK1slw9gIB0Mlou9eUt+AVXYL6ghigCUhB6yYWAKl+CMw9gtUCqFUOSno6Cs6ZYxUoACFBC5jEW9UWfBSE/NYexQCczmBK+HhL+daRGyvjRpM2gbkFYPgEkCho4JM2jUvw3TbJRbtmDtC6skBb7RnjCUYXsHaOfjlOBxe4kyGn5je599l95OHervO80AKAlY8qV21YYkQ/TpC9eiXIn+NZ3VhZ4R86FshHJ56t/ku8orHqYA61/iytWj0BUDY54mQUPJbW1Tm2iS/OSUjIkv2dCYN2N3EzPgCVTuUPAssFVjtVCg6WebUpB9qjQSIAHAE0HK+kQMLCNjZp3+98y+rm6iu7AEzp+uoZXcA7Y9fm8mj5o1pMl7veKy76rnK87dCN9bfGYyz9lhS4fsEzkAg4sGuAL0CSLVoqKwZo33jpQMdPGz/9Kv2nA6s/d9mJuECu+vSbDnVvuq89+r382T5XnnwhX336Tz7f+T7ZAX7Si5XRGT/PeIbGE6zy8eu/2d/6RONRTOMDT/ATgP75z39+zcyWbLb8r/Z6ZjjZLi+yl0CFGRPJJp5IlKK58dV3oMzsUfbIJgJRAbkShJZT1n+zKR/5yEcu8NqzkiU6JRH1V9vZeb7M7r6NMRofeuih/3r1UryUSNZfdGxMcH7jL5/QJ7AutnhOFhbZtrRPt7qG/Nmu/mGk7iFf158+FdDcZYvAnIRWsq7vtcEt6i7u2LgBZyhkSCQC1z/72c+u5Eqf7GDjem2VBNZvQLx/yzlru3O1abZOEue5yXQkHQhcm4FuNiu+2UgLOA+Ml5iUOLbMOF1NF995552rQFPb6UL3lpQ8+eSTV0ISvdEi0Vosufhs7cVY42F+zoZv9eG5WzLga4yx8XRP40jfozcZZgd//OMfL93oNWG1lX7Xh2ds6Utxbpfve51Z/FUQalyeC62P+NxMedf2+EBj31mz6LXUlf41TgkDvyKm137nssv++/Msf4lr8mrsNruLl9FXIugdy8VsvOt4s7vRGi32EEge/RtjfcaveJF8o9Gqtu6tDzs407lkUv90rTEoxqSPkvOS4eSg2MJeFPYWa/HrXmuUjtam10KZRc5PVTiKVglvfqxl3V2rmOmZ+vhmdlm/MFz9d3082FlT8kqvbWCW/nR9ulZRs7HHx8ZaGyWrjR1vurZ+vQpPIQJW4RPxhB3Du1ba8enpAN9HZuKPxDnZRVfySqcbO7odt2KYr+CHFavYaPxufNEF920BdvMLtr54wzL8jtVXqw7u3Rjge0DgBvoaIBTBu08zKoIEpy3YSZRV3hYEYbAqhHs51D63Hec3aHDGzgFpC7IIAf17DdCwx+4CJxs0N/kBNCQ6XXcKofY2gd1guYEKoD1BoL7xYgHlBlv3J78Nvhw8hdjAhSf4sJ8A+H4u8BeoJcPAj8+Vee1qR8BdgKhfABG4XV4A7K5FiwSacu84AZa9d+kjy+0PT9FJxn0KIF0D1KDnrmTXufrZ4sDSykayg7WtBUSbHMVX4yLL1e0zuacXeCuQeGeogON5NgB3i0GcEGeIh5swkDFb9NtYJeMdB+63SGEMAMraIZokxdqOxhxXgMfzVY1LQSrn3mxWTn/9Su3sDo3nsyRkuT4QrXuMXZ8J0uo2HVtbW12RCGqXzq9+03Egyz2rgx0rSAS0akPQ63tjVRHF/5XD6fMW9HSdmND3Bcx9x+t0ooCWHPrvnGWLmxjRazrNP+/vtUdxArBcn7DFLzZG31aPxR0JwgLg1e279BGf6B5fInCfeqovx1fv+BYxAT99AqB8wdo3XyIWr0+gb6fu4IH2tzCAlsYhprJvbXd9ILpNkixxTecef/zxawZu/SoADqjXFptfmuu3pKBnOnu1Sn33HsySFbM56VGArUcgqtLXdgA+IBlN2bgdhM1MBTCjseJY7fcXSGpG6vOf//yVSANxeElWe5y+0aMTb5CJWcW1Xza2sWMLFnstvaAnayOr/86vbooZm4xu/F39ohvaVAAxdvbXp1jnnpPerkk2FSlK3kqAkrcCgSTbDFV89ux3fik+A/IAeonPYpRk/IEPfOCaueoVQ/XVX9e0wVQ0VQSx6kRf0WZ2WVJUMpI+pEPdX1/NPj733HOXrq0vZCv4yN75KzyPbn4PHogm7/U1w2bFQzrZec+9xz8JbjT0PV3+y1/+ciVjPYvfsWJabZj1ksDF49pqPGac8/W1VbGq/s1Ux+8eE4j2kuv6aYO5eCBOmsWOj/2xafrJp9AP+lKfNpyq/fjcPSW5G5+6PlkVi+NR13qPOF6WpPXMcM9xpx8lR9l/uhNd3VN//Ffj7rr+0pOOVwgoIe54vIkPu7Ge2eDOdU1yqH16mU7lN7L3fNFu1hRPimkKDLVbn1aYhUEak+dy8awZ4R/+8IcX7elB99RfOp7Pg+mtJoFDooEe0Uf+NLot3+bX409tJFdFRclwj5WY3Mk+LGO2pL1204vuj4cKTJ5Vpw/wIFwv7je2xUbxKV5G5xbk+MFsUzLbeZghGmA/ul6fZG+WOd9Uf1a+dY/nvs3U70oHfg6earxifvxXeOXH0rvs8NpAq84pmqDB+Pu9QdhgBYi7AkjHtlpJqB235IHyYDxG9xmzzVJInDFkFWUdOYOtj01UObZNGLW1jlFbHCRwyCFg7LbNkSwdBLFtU5xNyjYwdtxv/E8puk9CsyBnA/sGyW2/76rhC7LJax1g7S1AlXh1nFExjA2gG4wFaXKnN93XMeAer9C0QPYEn64BDjYpWQBKntraJIz8T9C3gIGslgfaWuPG98azCcJpI3im7x0zusl37z1tYkH3ypC8TjC1Y9JPtORozAwvEM4xZI9d25gk79suRwJYLf30XzJ+6v4Cq67dYsnaK91YvWYzq/dspLE0G1QgK+Bwmo01pxhI9nwOXvXJl9QO/7K6z7ZXJ9HZdRJhdum6lc3Klc9Z4L16a7xskfxqwwyv4Gm1CWDbPQUHG31skPFcXv0a3wKdBb7Os1HXqQCf4JvM2WJ0SmSiTTLMRuiWPsWSE7xvQSca+CD+z/WS4ehS1NGm4EsejSHdd77r68eqAbSx0/UDG0DJRxxjl2IN3RAz6P367jOenD5cUrU2j9fu5Sv4iY3LG59cR5+7bhM0MmdbElf9hQVKSJoRzMb6b5lpM0xnkmt5GxoDv/UL0Geb2WrvoQ0weQ4yegLz//d//3ftxpsf6twf/vCH67ruD/QG7NNnr7KpvwBnQKrln4G5lvF2DFCNlsDnF7/4xcsXAELkQrYbV4BuOsDfLeiLL1tEWPnTEff1ubZ62t/ipo0li0NgIryVgLrmrli7MRItbAlNK/+Neasvq+N4Es+TZQln/C4hsAxYzNNn8ixRy0cFls1KBYybVZOgdH2JYHpQ0pDse2UTm+x+gDedyN/VRry1uzA/kG6UVJWk1Uc8jsY2z+qZYZMWWxxgA/zVxhszi55JL/FqHPxTbZvJika+pphUO/WTb4wm93m1VG1UGGqsjT1biKe1IWlpBpaORQu6uyabLKEsmdz+GofXCzZDmG20DLtELFpLeDw3yl7EfTq6OshvpwPd3yNKHYuGEojk0X0li3YXN9MZD7qmcVhG3b31lwwrgKQjNg9Ll2yqVvvkGj1m5T0mEe0VveObRySsmrDcGGal9+loNCnWePSiY/TMTGvjlQxH6y7nTjftdr+bw9VPbfaaOrtJJw/P71bci/eNJTlEh5lyExPwGTuKt/G9ccvJGrtJScUV8TH/WzJshUbXmoH1ai9ja8xm5nfFCZ8XnX1PDpsP7n5PtZVuZrcVoBSE6FTjTzf4MtfHv+ynezc2sj/5SzTA4JsjRm9YI/2TCO9z1PGNT+dL4KH69jx9dPb7emb45qH369VKZhw2aeFsOcnOnbOQ+2D6BgoKzDlTREszAcvOY3iMiriuvQtICmLoWke+QMTg9Y0pXaMiCVAs4JBE6cc5weoMEILKtqGvTToJWJ8JhYAX9Lt3A1rtMAyyOcERuvESsFwaGMtdoPQEV1vwsORB32ehgcwtn5TQcqzLs9pSNXV+E6GV74JF/AUugc+V147BcQAFD9fBSFpcc/aHdwKc9ldXyWl50nUSF6BUENYmcEp/Vz+75+ThCV78XjBcW+dY0GLzBcHBfdHj2RhBQt943PEFZd1rNkB/dOCkSz/kRi8XcKwMdzzowCNAtuvzOc0O5Xxr22s3CqrR1rNEBR50L3gki+VB3yUTZLpjWd/iOP1dPgFJZLg+T/tbqEEXvew+VVF6V5BsvP1mY2TlOWly1raEZW12E3ljxFu6s4mnmWE0do9lr2wlXgpWBf8CdMcsQQbe2Aw+86d4wu+vT+7eLYp2rZml7o8X8UZhIjo6vzRF+yYhgrp76rd2BO5+izt8kXvIiG2vDq994/PyrXGfq0DWB2xc4gv0Q+YbE/Cf7vm98iTT1W3nu14MFTP4KjKIly1Xbtlpsu21SnaTXp6mc5ZIrg+uvY4H+JtNsnpB4STbDbyUCNx///0Xf0q0/vSnP133Bd4DpoEdzxt612aJQGDGs5CeL6Z7APeDDz54bfy1rxDZpHf52HfjUkROhlsowcv1ERsDzrjL38YXtrBYQPunroiZ2tPv4gPxa2UPw/GV7Gz9AJtbXeHT1g8tmGQLfKZly33aBbYYkxySd99LIJrVtZwyXwXget7SstDAdUtmk2dJbO10jF/LFvLxZgIDwWaX6DnA3/0VTkoU05dmRx9++OFrZYPCIn4qEOHlFj66Zme040eJZ+NgdyVL9kpIl7u+//wf39S1XkVEntGWvhfD0ndJbXbiXbLdb4dwdEZf3+uje2vDK5ss3+2+vieblrXHi1ZItKpjk17vaC4Zysbgcvq08ZANxOP4GV/tIh9PaiPZ7HPUybqxNKZ4WZKYfdO1aOyZ4eJ0vsZO2mJX8c7S3fjWeEpaooG/TGfqv2vpF9uX+DQOK+LM1EZb8rKiiW12vsSNr4aD7da9sb6xxUMrs8yqNt42mms80R1dNvursFfbybD+a9dz13DxxkJ2azJDzJMj1Y6l4eJJutEKA4UUKzOSYX301/j797x758Rovo/tNQaJeveaXBEvxNIKUCWU8QwepDfaZ6t9WiptHxsyIX8zyfXDx+CHxN0z0Z4Tl9utH6RvfVpxkO72CqzsstjQ9dnTvZtg916EWJveTZxon4jqBp1wmsDGOhOJB8MFnBlXx4FU4Avg9rmVTDMBKmsJfat4myASjKSj9gRrdKmiEcwGvBQzxgpYBLNgETAW+M9gCQwRAtCxgRddgMiZpGl7+aNfSihgniBpAxf5bKAXmB07kw68r29VG+AWDZsEUfyVCf6vIjomcUQ3+XH4tbNFlXXKyw+O6QS8m6zpA72bnPWd7E/50v/62KSAfu4YNjlePgMT9E4AxgeJEoCzyQqd4aSjE3+XpwAN8LOFHv0KBiqFC4a2MqwPurhgHVjDc0B9dZsdoAnP6RO66fb6mWg6bdf1J1CUfAWIC645tAJr9BagoqkAW8W5QES2a4++4y9ZsS1JpSRnaQCY6Q59I1dLiBaIWg3jeaH6ybbyNeTPJ/R7l+Lh9frN7NGzP3aWBRCiiy7Vn+N3JcONb5ODBYMSe+Ol8wvmBVZgxXN94onZbfzbT3a7hZT1KwoAG2MUCNLzxm15GB6xaa96osPiE8DSb7bSZ+2Ibarh7IE/RadnGeMHwEun66+2tzi5AIDerW9wHn/pJL0yO0IO7Bo9C+jxd21sE7f1+Rvj6b0YpZ1mgd54440LG/RcY0nFziKLB/FEsYZPiK5mg1sazScEBpthAdJLeEtYA8W1u8+LJsN9VVPjSCfSsew+MNPsb4AygB7o7xqbrTSGEoVnn332Ssro+vL3jMn86GIDOmWs/NSZENMT+kqXjZ1ubHt8urjGdunJYgvxQvzeggT5rS0bW8fSafrs+MYw+sK2xarVo+WJguQW5+onkPnrX//6SoiTywMPPHDJwB4V69vqv/tLVEoqStZKqGyglT7kvwOrZpvoLFnYz0OS29iatS4mVBDtVVBtSvWFL3zhvg9/+MO3K0TiBTnVFozKT/D73nvKT6db0cjfpcfZRv7YkuDG07jyT9rtM2wpKfCMdPT2WECJS7ZQElOhIN7VZ20nZ7Ok9b/PXNauZbpmfLsXVq6t/uOFnY3FnvhSwpZNVoQQR+gefygmdDz7jN5dIWBX5/gS//IFbK2CVz4kOZqN4xuL2T3zb7OwZpA916oAWXvJyUyo9ht3x7q/WJ++mg1OnvCA50JtOJYuLT5JVotPzNZGv6IonO2VbfjRvRVtojXdtQN4Y27n9XbOrq9kVtJW0h6vrcTrkzzjLYzAJ4ih0RGNjUGs4gP6lGzT4/SjhNyGVoo04gb/Hf+80owtrk+AA7uenYttEubFp1YQ1b/lzHLGaGtccjlxSPFITmdFgWSXHlkiv3jGJmR94pnrYXb0wa38R7qYXpYAk3k2eO/m/YI3tPw70EjOFgCdoG9BrgBQpzFMAhwTDHwDjEEjeoGVfhhr5whBewLJBuQNEpwkBd5grWLhwes1ck5fMHH/XmMcEnm0c6z4AnQKOoLIAg1KVT+N5Uw29L/HBSjnOC3tbgKKFnLk3PHKPZJDwEpQNsvCGQE4+OGTzDbw+36OYcGDhExA2gRNwEDbJsPGDDRssN4kkzHQZ0bR+AH0zu2s0I6BjPFPO/RvgylnvWPpugXE2w49WiBGtpzRAhk2I/EAkFYPGh+HAxjRz+iwqUXHNmhwkJzP8qBzO0tGfn3uzPDKmbPRDqe3toMuOrRJ2jrPBZXu7zxZqoACP563yZ76bqdKxZXVWXpTu+mD1S1AlQC5M6zGRg6n7vEd9JD+rs6QE3lvImgZXLzN+XuWiD0IWGwu8JL+8i/Orw8jM34QbWin5+zKcfepjBvzjo18OmdJrJn5aDCrGy8bC5sR8LRlPHzT2hHd0B6AllyAPiBCUiiWed4sPek7gHr6xtoSvPFJ7Omzdp2PHxuQPZe9/pTd4OnaB1+Gr+t/zbqnB+Rqpn1tXbwAVgR6ulUfErb1C/izcYhc1/8oLNRPCebLL798zaD0yqInnnji9rn7jewCLjUAACAASURBVDueY1Qg4J9fffXV+958880LDHpFUwCsZXyB5oBwRatsNXmaAegzcNJ5M4u1WT8BmZKGt99++/ZZvJaa9qypeMpus5FHH330WuKt4EGn4hPMA0ydhRAy3EIFILrxd330yr3jYiq/3Kf++KRo2XjRWBvD4hm+lH2sP177pmNnrK9P99bv+uiNzad9rJxXx+Cp9ZH1nSwqgKTPLYMtAeEjzOCIQbURiFb4KElMvtlsNgDwSr6TvwRn/QU9zl68pqUxVYypj6effvrSM3LcCR4yEqONp/vMzKa/HU9fSvr4uwB18Se+1H5t5AOjrXFbZh1Pu66xJYeSol4LlG6XUPU4QoWdEqmu8e5e9u/51PqJjtr3fGbXZju1W6HJc9EKr43B+5XpVHRlgxWV4nMbkJVU9/0sBNS+mF2hoiSvtluZUQIr0TbLv/6vhKw+svkS7/yJRDcelsxa1WXJbOejIRlFe3KIT+xInOyYZLjv0eh54/idXuVDakvRtO8KBbWTrmzsSz/4dFgDBk8H6G/HSoYryPW9gkDn+x7WqgjT8/WKUJ0rYa7gES1dFy2Wa29RTDyERaIzWXs/r8KM+Nl4FA1hs+SSHlpJRZdhI/jNTu47KcLGxRfygH/4T3Eo2uAoMuRr2Bb8DG+IZ2I0esgdRpB3NA6TtXJBuSGd3vgvWYcF0IgemOR6t/B/VgtfyfDNQ/zveV64QW1VZCt/AqYkd0GsYAA81E6ClpQw6q1ASLQEb8FCuxRX8DkTMs7YfZ7ncV3HgQ4zLYBPtFlGsaB1HT8HK4Cgl3EIGsDqgmO82iDD6LoPXcAwZwPYLICWsEgIts1NKBZ0CZxoXkXW9o5VcFy6N6FEp7Hi+RrMgiyBxafr0C5go8vvHffJQ6Dfp/P4qo3GjHbBz8P5+I4vtZUzdp1PYFRisca1xQuyYSfGWz8c4YIjsscrcufYNuGiC8DTAuIFwgxc0kdPyMhSNmMoaJF3/S/PN8GRdHLO7ARwW7tBW7zh+NgHefS5iamgW3sCHX7rW/KjT+fRVDALSOTUAKeuzZn2HGLAQID0PMnaWt/xR4U/+gXC+MSfLP+1sbrI5rbYsgCYzBQYXK+4IQlW+bdDZvSTGXoUcfDBcfpDJ9bnrN8gI33zdfRy/Yf7Vlc7ry+Bvets9KHo1Bg6ZilUvLQJTu0JjpIn46H75ED+bCpZAm59Z2/0Lz0BROnp9rXBunGs3uKFuGPcW4ihx+mZe+mC+LU2vr6578Wq6OOnGoMN3xprY9uCExqW1+uz+ULxl/zIzn3Oi53o4gfwXSwLgPWakAC7JcfAMT/Dp8Uf8b12+t0OxC0DbYYwwBbYTxfsrloCG6h86Gb35xLfeAfkR2O+GXjNriyNbebjz3/+85VwlFSUGJeYAETJB4gr0S4Zkpzw2eTAL5IfuYl15NFxhQLxA4ZYH+9+19JNNprO8Cn43tgkw2S1uGPj/Mqqa/wrJKLFMuN+x4v8yPqD9T/0RD98oIIc+oBXfaW3Ekt0Byp7VjU529wHrkye/ecD6qtkyaZO3uvafZLQ2uxathjAD+jzB7Bj9OKr+Nzs9D/+8Y9L7i2RNqNLLzaeiT/rzzuf7BqrpCF+1J5Z1OyjhLvEq6SwMQHe6I7extMsVHobD9P/nr9vtjEepLvZf9d0v1dnGWcJJZ5IGOhVtKeH0VjCVeLbOOq3sXZd/XlHOLutr+RU8t2YSizjIR9QYtO98c1jBtHaPfHhWlZ600+JPd+ajddnY4ClKgL0vc/GARfEn+j1HGt01F7Xrjz4No/AKG7Wl2XWchJxMR1MJtFRP/EZzmiMtdFvm+55BRJZK0xKvPoUh81E1nbJcO1U9El/6Uy8aYVE/i55p/PNYJuBb5xWNlmJWh/wY+1Y4dIxy8/jjXhHf6OVn8Qr72O2Qiqexz97iVjxGQ39x78thMBm6YLn12ub32pM7skGYB4J+OImOrwTmxu7xGr+D7bgs8hWzKTvjWkLfrAh/2s1q2f2GzPd65raCzemy+lHhZ57NxtWXM8MSyYYA0ZI/pxfUNE1C4qB+g3onLWKG8DDocYk4I0hCEScEwOOTs5XtR9TVEFUzigXcEmJ608yvGMWKOoDkxcIOwYEMlzj2d/LE8LpGFoZZp+c9wlgBCbyYCjopDT66vcmSWRKfq6LTm1tMN3EFF2rYALPmUzo12ft4D1eAp8b8AFxfeDJ8hMow0P6xZjcC9TRI0lU9yd/POy45ZdAsIC++r2gvDbNbK2hngkRkIKGaEP/XovWBWH4xRa0dcoQH9DBLtb50FP9R7ulS4LF9kM/gC+0LNhd0CdRJW8yBYbxDsDqOqCfPSl0AfzAUp8di14zi5yhQFN7Zvm6pgp3VWdgr/EW3Ao8gbGCZjJWHV7Z1hZ9AB4VfhonPVubX10jV0Go9lQw+75FJPytv3hFBmzQzobk1e/6tYynT1VyxZo+BRnywKf6Qf/64PVN2qFva58AyeoaXTl9Dz2X+NaOJVCO4WfjUIBavartnXUll01eapf/r0/6zObSAYG5/mw6ImGzCiC+7KMfkjj+k22SNd8gZtV3epmedc4jCEC7+MXvLb+6piJOIELCBPjwiZJ+42P3ACa6BPcFUuyfnzcmMw18ytqVc5addo8ktJm+lv2VrH75y1++7Iq+iAl8txgomXr++eevWcIANR60g+ynPvWpy14DyOlHgNoOr8kIHWZR+BzL5QKZbbRVuz1v/Mtf/vJamktn6YjZo2aH8wNbYKBveH7inNoQszfekAWgTBeMORqSOz7THbxRSOGfu08CJbbDCevXN0523iwPsEnHTWbU1mIhiU7HLdUkPz5hwa5Z1sYZqE4mEhZ2FbhORjYdMsZs1+6ysJbnFRuTVR0Sm/yB2a3somTGDGDjrh/jtMrJjFnjsRtsG0U1luyruFBSUnKY/KPRjBNZb/xZfNT3E0cWSwL7JZUVWeNVcmvZcHpcMmkCqPvtxWGpckuqK/40ntr62Mc+dm3u1l/HgXabdbG/Epv4waf0WeJbu9FTXx2Lf81OZ1/9Wa6dHLs+mmsz2cW7/iXfJYW1kyxd7xVSjTP7TH7xvlUZybn2G2/85ceTa/piwzQ23n31EZ/4Cgm8BDpdkJjRy+TD53kERyLbLGsbaKGNT4z+CgHR1/0lqfmW+C7Gps/FoevdsjdjSab1LadQ7DCJB3Nska1xlgzHx/Y9kAzXT/e99dZb154Lnn1O5vWT/zTznz7Go9oSC7q38XfO88vG1DUKSeJ8uuyZb37Zrvs2mOt4dNhss/bEQI/6KOzKucQRMYhfg2PEzNqyCRjayYw/E7c7LrbxZ46ZDFgcmQ1Kus0OR59k3coBOMwqIol0x7MrG7v1W9Gse3u8Jh4lmysZvglWtxtoIVAgBRiAVM6Og1cVX8AiWBCMawQBbQAWHVcl75wAKHmuPckbgLhJlkCeciww5Dzrh1LHeBsgCIJnMtlvVYTaNg6z5/q4C+h0bAHLJniNYxOlTWQ4EwGUQgIyxiI4b5DG7+W7vhb4bjIt6NXfggCyAbI2QGw/eMIRkxHwv+Csc9rDD3zt3Jlwn4noAnDjEuglIZJkjqj+tZvsPSfed7PEAM7KUxDcpA3NaNWXsZKFhACNruOk8YhM8Xrvcw1QffIGgCI3OqwNgGz7zhEYV7q/dshZkfMGDEUvxRoJ1epWx9DImeuLT9hxs1Fj7x5j4mTNLrpvQeUm2pZG9exTwItOKIRUia3yXABS+FjZsdPtjyzrJx9Av7cotr6On2wcwJskjtOuH7PSErXaSO8A7q4VECXDeANM8osSWOBFRXflYqmhZV2bVPEtp9/od32im2253ucCaPqjb0vP+OcAjEAUnwOIm/ixvdUd/dLxjT3kx4YEZH5XUCRbwKk2FSkUxyQH5LlFUrMQeM13iiX6l7TgJTtSpBD7FAKiq+8L5NmE2W68oxNmsvjRtSt+2LJ6sqOXihvR0/fTr9c33daWwhVbS5da6hzAbEfej3/84//1WE9tbOyBDZL99773vSspCbBmj/6rxEfPLuXrmGTCUtj0V2IpdkqWAqKB3DYHKhkuOeaLgNZ418xxiUcgEm8bW9coStG19b/iwyavgJnYTS8U9/iedI1ukBefB8jRA0WJ9fWOSQbQAhOxQfpFNxST8Kr70CSZ4ifFDLGGrnSeL0oOZm8t1eTnusaGQ4FJO8ama/XVvQHMfvMr2sb72kyGJQjJP56lE+lc/XR//dNNs2iWy3ecD+leG3D9/ve/vxK39KlN31qZwJYXUy32o7diqNgajel+cST+lnDaVbrfrZpo5/X6KtkwIwyQK342oxr4Ts7ev9v18TFaLb1u7IpRfXoLBN/G75vkUTiK/+973/uuBNt7feN39HdNvPN6IDONig7hArOkChu1X/IabZKSxus5S8WkbDt+9Ff7XVP7xl8ynxxLPPvkfxuv1yClD9HoGNupLcuWk7nnyeN1svae4n7bD6Ix1Wc0JEOPWsT3/o05/9+MfHLPL3Wd+FJ75Ch5ozf8dW1X4IgfzVCXnK8Np4O9OkuCnZ53TcUDG6iJW/UBb/UdTugem35V8I9H8QyeTbbR4x3W4nAyi9/pTtdEl/ceo5O9mwwyWcgvwL2SxxNrwi/aFsMXh2ws3yI2P7D4QWxtjNoSm0xkbLG8fs1KR1t014fl+nCrJLpP8THauze7zbZr/1omfbPM4706UQkgiAjFgK2IrwNZJw3MGmjnOH5tETjD9slhdB3nBigKYBLCjEIQE5wA5k2GNyFSbVD9QNsm5AJNNDEACY/gR9ndvwoCOGtHQAJC8A1dEkaBm7GdfeDnJn76XVC44HWVDG8kHeiMV44J6sASJdwEWsC9RT43XzgPx8jXGJyPXjzc5NHYJLwAg9+ra4CKNvGZkwM0jRf/jcn9yZYjAPgAAkEIcKC/GygF5gWA+M0o0b02oY0FIQoqO348B0qBzXW09BnoXZkAK/opKHSvgNEngI3OzpMF/ewY3ew67S0/8a17tUG+AKZrdqza2jFJrDlFbUpMJZDkbCa4pS4BDbPfnh0u4JQM2y0w22c3/FZ9CD5sHhiyRHBnEPF7gW5jkAz3WQDqXkEzemx2tbyRyEnq0SKZXt/E3wDdbFhVVzGNjkkmCgzRD6DSpeinc2v75EyfGg89ZFedY3uSfHofzYEq8aSxmMmpH0uBLb0ClPGTPvJlbFbfbI/+8P/iBrqNDx10WmK9ukYn8Klz2sWjrsELcZIP4WfIRPIkUVl70Vd00pGuk/SxQT6NXxEnd3xb0DRjusWC6KHTigP4K0HjB9bf8o98Y7SUeAbsWg74pS996XaVxemfF7CXJHz/+9+/aAi09thC4D97tDlQumLZa0mr5wfzWcluCwHssmQh4BIIDRj22pw2+Wo59wKeeFU/Jcuez9x4w7fTBXJaP7d4gs9YXtbeHic3yV86ssk0+dNDOAYNtSemA6P9hoWyGzZOhvQuuhdTnKuZNl6xV/JCNzvxDHi2W3IKUNeX2Vyzw14V1MyjBIi9AOPxI7nx6bXBP5a8eb1LdJT8mg3lmzzbqbjXvbVXf7vcNFo6/uKLL1591W4rB5K/+CN+8DnilN8nNkin0tN4VdIhvlh2X7EnUF27FQU6bmdj+LE+Ktj2vG1jkZSy2+huRjca7E5Nt+JVPIHVosMMasdcX7KejTVmhYlsyCts3GevCcuzW7qdDKK9a6LBLF0JWAlox2ozej1nHH3Jt6SxJeLxZmc5xRLJcDsNKzwn13yB55T7LemOf/EtGhp77XttVTYfPfG6+9sYL9qLQwr98deu89lvOIAcotmr3Wo7ucWjEuuKHLVj1rxjyWWLg2JA7aYHYY/aaIY6HwfrRF/PDVdE9LhT/C0R7l/BwaQQ2fJP/Fhjiu+1Z9m314zF3/iZbBqjlRcd905nezBEt9n6+pdL1a7VHbDExrXainfi9eJZqyxqKzrct8k0XFQ7Cir8G38E90Rz40Zb18FGfHN8UmjuOgVufoxcNqcSz05sY/VI+l8/18zw3/72t/c4VsIGOjheQRUYdFxA5vCBmM6reiBUYNhEGDjcZNj5TZwTWvfv5ggN3JKBGKoCA7yqQG3A2hkSyRnAYeYFoFigLzAJIoKWz01mADGOX5Kgn8Ycrf2vcDsPrOJLYxGgCL5zgP0GcPe7dwNd8gPayNB4N6FangvQlIhhLCBFr4CywZ4uSKoWdC+426DuO706wTEgCoCQkZkcY5Fkodl92qPnGShws8WCeKOytEkAGa7B44Hr8d+1xs1mtg1JNxo4G7Jyj99ooaMdZztkB2iQRQGs6y0VFkiBwdqsjWzDMhf8qw0Omz6vbPAfX/EFT9aJAddsZmVLbj7pa3JznYBGptHV+YJ9gKRg27mcuwq9DUX4InyWiC6f10bMKMaX1TU87T7VS8FHkS6a+J7Gk60KYO5fwL0V2doETI17bQI/4uX5vJ6qqT7wGwhkx2SyoFviHVCInwBU1eVAyj7HR5eiMwAUoGkDlv4Lyl5/IRE1c5HcCzr8Ye3wb+uD0Mc/0/V4w174RLLpGpXq0zesjQjAtSWAm4WzZE2wXf6wS7KtD4CF3UtG6Fa/NwbyCz7FFLFTf2ID/8kG2R/dAerZqvGQ/4J8PAR0rZQSR/rsenqwPqzjJZ/vvvvuNdtQMtwMlDhAr/wG8Hu9yA22uMBfMyclJNo3w2epZ7wMUAY+o7U4n84BuGIRDND5wJMNuEq8v/vd714zWeiJDwHlZrItEeWL8ZA9iZ1rl/SBHq7Ni/FdDxNsQlu7EsjAbG1tgryFNzqycUSMIFu8VfQiR76BbsAh9JMtbDIg9nYvf8jv8Glm9/hBiWL3SIYbY8ejKXAPtIup+FGylryScWNMP/pd381SdX39Ju/alHDVV4ls8crzq+kNmQHO7C0eN+OarlYYaQl9tHWsDdTM9ImTMGOffKTEhz4Ydz7Qc7B4n2xa3hxt/TV+rylKb8mO72jzqGYi419+0+y3Wdue6zX+xszHmcWtf48ANTavl4oPxYKOZUOWzMYXSVB2ZrzZWEXi2v3d7353xc6W+bbMu3vie/cll5LhknjLa7P/lkkr4LHn/L7lyvrsWo/21Ffjh7vqozZLOOszfWt8HqGhO+xEkl2bJYX1n03nU7zL2nOzigf1WTs2F1M873w8qwjX2PtLD2vP7Hw2EnbwTuDGSU8VqxtzetFjJN2fT6RbfbYK4KWXXrr0ozEWJ81A22Gdb+eXokVciB/9R1f60niSf7oBGzSWxpiOe3d0epd9NT7FaIWx+ktP2SJskp0obMOTOzm4eHjxf8f5RXF941vygyn5isWBXRtvG4c3g3hcRn6nMBJvyIEsxUh91rYC6uJb/GLXG9PSp3iSnO7dbDLwHqWrsYhHpAAJFPYp+HMiZh0WxBBqn4KzSi8Hw+FzxDEZMAH6JSgNjKOwNIATxqzaTbiSPONYEBgTu4bCoWGTd87LGChq7QgumOp+vNigSlASBkrQ7/goOAqsSwsgAzz223M7C/xUjBUaagOoAvQ7B0jWDh7HN0uHdhyU3fg3GaF0XbN0G4vguoBXkL8LDArMm1TVb3SR6yoyvmz/HTM+yeMm3uRJDzfhsHxwk8z4JXkR+BYcrp4CH6s/Czw3odnvW0RaPq4cJPBscANE16m6qchJPtBCftpR0VYQAlq6b58vokML8skH/4ErMgKM6Dj7wje8vyLPf3wCHwNMAp1blOg70C/Q4O/6jwJ0wUewsJSoMQfGBUq6z2dtEiZQ9+mVGvGlayz/otd4CzxL+PgI+kS2krgNtvzDzu7iczTQEYDDTHW04yv7B7wDpf3zxRu4JGfxL5lbShXgaWY9YKd6jy90R1IP4PFzHltpDAGsxx577NpoqT48z6M409jRQ4b0on5850P2WPdFL59Gz+gGf7AJTDRqI7obM3vterOP9EhSKhmW6LCHztcGIJGMzqVfxkenJZnrr6KB/bBd+kEnPDNvfGxGYYqerR9Al74kNpt01x5bBRpc36dVYXzm4oCSmr///e8XoHvqqadugSOb1k+zN4HM3/zmN5fMAvklw73apmuyVTM+2VfXJosSn+y0cQTeO9YmQ5IYhQhJgWfgaj8g861vfeuaeaNbAdTejVySQO70h18B/k+8YfUMEM4Hs7N0mZ9aAAbjeB48nio+sim6uLPOVhFEn0IBkJkcyYxekYvEha+gf3wl7NPnrlRAu4LiFgLpZHL1LDPb4Du6nj8C6OMVkNp19Evy0Gc6ZBIgP5WM0oFmZ0q6knvXxbP8STN/bL/ruteKCiA72oxN8aRCjBnYniNOj0ySbJxZP7o6srFTnyVi0WemMXor9tSupD79NTMb3XBZ9JUIt9kj3FrSLoZnD3aBjuclYmQstsA28Tj984yrSSCzm57BhYEsO6V30R+NyaIN7hpHSXR2UpyLDyVS2V1yuXnbzLW6omuiuceSrlm0/+i24ld0eXVR+p8fMBvYtdloNIkp0YFvNgczC9z1ist8Yryy83jjTz9KwLP/eOF1ShLE+uHzG5PZzfgb/dETjfGlRLWx99enDdPSLc8ei9PwY31GY8lwYykxp4fdl59rJ/7iar/jefQ2xuRbAquAK07JTaI7+cRvGIY/qC35GDxSm4pR8qTG1/dkGc3R272No/u710zqFpLx3dLkeBINMBPfwofisZjG/5I1O62dXZ0nxnQ+u6qQyb5gVYUdBTCyVRSMBjyDxfJH66/Yuzgl/0yX2s8iPieLKxlumTSgboD9jikxzaxAjSXsmMmJ9NvS44jZ6jQguCBe4JWoSjZk/MAqgTrf4LZyAdhZGiBYECpHBFRKlIEXCRrAYGyUeRNgAQezgSMCEnAEJAAGcFw+bEIWDyTXC4K7r//aa3z1L6AsWGksqkSb/BF6dOWUNlGpn/52eSNZRifFXrC/57UNDBubazb4rk7htwQLvaqX217n8EUb6FnHKClQxQQEFAPwSoUI789kKl7jr7491wjAkM/qL+ew/GHgkhH0Mkj6DBBHGyDcGDmaTRoAODYJFOqr33Smfthb7QmAZoUFJ3aGLoEWb8gL7+g+ICMwmNlTDOEQjX+THm0uT1cWeEXm+Log0vdNhhpnjiyw4dU+wF/Xt/zMKw2ASY6ePQg0Odv+BWdBQ+FAMYCfUIgBpAA5/CRP9KYz+dVNqum6YE0m+mh80VRQ9k7lgkV/7Kd7bEIjOHQevzrfmAqMAbKS34J1wcczZdG4xbF4IjGtHbyjb7UJENPjwGizDD2nV4BpnCr0jQ8fzkTfcfJQlRa4BFazQet3lteKA8beGLaIwjewF/5MG2Rh3IA2/8Pnsy1jYqP8h/4XqHeu38aKBr/ZjMQrW9uEtj7EWgkLvd0ZFwle5zaJWnnS5+gEThVd2DqdJpOutUtr7xyugs+m+e9o75rXXnvt2u05egPIgcCSkgB/4DDdC8AFQltOWKIRWCxe2Xm1e0qiJViN0bI/YwuE1mb28cILL9zXc3rZRqsUSq5rY/lx4gL6wb+TH/sik/TcLAcfEL8kzfFzk+Ou7792zaps4l1bCr6b4NY/GXc8fafzfAaf7BwakwH77Rr4Ixq2WB2t4vzaNF+xMZ4OKjJJBBRe6Wrn2Z7CgqKS+Jqvoaf1m69Ifn23A3WJWXxttq+ZypKGftt7ABbTP4xk9VNyK6mrKNLy1Z4VT4cC1StLPKW/wDdd73w6xSZKrFsSm/8sCUt3S6TatK12o1c8rg3LqWuHXw7sp/vxqWONuf/6yQdnJ/nM/HznYQU6ZBWk+A9vx98SIe/wtvMz+pMn3NW98aJ+sqXspRlbOLNztdVY4at2gy+G5tMrlma7ZvGjU1xKJh4Hqs941TE212d0mFBL9pJQfLaEu2vRT0bJuCQ2XsXDitz5jGJ7/E6faicd4zNsuhU9irG1m55ZSt05dNSuJccmDYy1c/xc9DXW2i+hiu78zRbZ41V+sOeK09torWCRHMnAqjB+On7CZnZOT752ZcfLeLFJaWN3b/wyO1672V3XR788Cq6pvS38dV5sMd70MDr5K77FdclYnNtYcfoKmFcM5sO7P1m0UoIPrb10tH+PhsTDxqIdBTy5zBnzxfAz1kuUS4Yr9NRv+hO/790Eoxu6/v1MICAK6EiGMb8OVNg0ihF9mspXNZc4A+WcMCfKsVPgGF7fluLsMinGBDRHi+uBtRiVMnV8HW/9qEoI9gAWWilyxwUSjp0Q7GoowAASrl/wA3ygW+ABvOpXMhDdAi6wGT07y8051JcxbjLM2QtqnKYCh1mBlAbwFjwBn02sFkgBcRIUTgFIXADlHHo2wdaOcdO55TmgvEALzziDaNsqGrm7RyABXIAMvOlT0qjym5Ptr3ZtQS/ZoRvGtonaOduCBnpa3wzfd3a0NgTgAyObFHbMrBTbuSvRxGvXKk7luAWaxgKg1G56yMHUJt0ifyAM4McjMwLo7PjqINsxrtX1u+6pP3L2uUAP8Jc8sKd+B1ZKhgMXfnOCVY4DVgV5NglYAMF95utyyu4zI8M3bmLLr0Uzp0vn4sMWBTZ5VNE0VoUQ+mtM/JnkK1qy/8bZuZ3dj94CuOfEVu+6tjEF2gKH8ajfWyjiQ3eGWlJo5ogd0HUzGnil0CS56Nm1wFNtelbJ5lnAfnySNHQ/X1ebW2iiR2yIPgq8fDHfsj5GckNOZLhyi4765ycX8BiXGVkxgx1nV3yn4A940hvnHV/fufq97Wgf38UZfru2N14oXHeeb9Mee1l6Fjh0b+PMVygsdn6BHaCPjoC33X/XX7HbQP9Pf/rTK8kFwkoieubYu1lbVpiOBEJKFMwQNvPc83deYQMcprNmhfHFLFy/Azbtep29lwyXJG/Bmf/qWLYEe2yiZ9w788D3AtqKVItHNrYreHW9IhE/wz7owGn/3QN0do9k1Of6UiC96wFTG+uIbWxHnN37o4VOLogV7YqNQAAAIABJREFUi+kgf9a1ACheGmPxElaTsCqyScQDn52TxDd2G/90TclDviKe5Z8Dwo2n61u9Eu1ekZPOBmK7Lp0n576bcUufSiJsrIQHfA571d/Oatv3ofG5vmONoSQs2ksiS4jzW9lD/JGE2Cci2rOTEjavFoqOEnZLWW2QlX8sWbJzNKzZuGuvcfUXXxUYzZJbplxSJ+lTIKi/9Yl4G60VonrEIB2q39qV6NVf9/W+3Nptdpgs4n3t11ftWEllBrF2sms+il11vWdos8/44jGCriFveQQ967O+PSYZr+OrjfnSo/UT0c0OxfyOKaila56Hj7+Nz6ZW9A6Wqt/ubWz8Tnps1Uh7KXS+xzFszivuVmxov4XaarzJt2vIoDbF2HQqHRBT4msywWf7SkTP5lHwmGetG69Hm7qO74in9VUfjcOy/8aRD4xfG4/EY2PdQlvHalcRUDzh1/gfOchioMWTCoye45b4dk2+PZlEm+KVzWBhLT6Y/4IRTPr4zQdFR32kZ7XVbt/pcnp4+fCbys+1m7RguQlHglDdUT2SjAHymxiY9cgQIsg9nCCnTQEEys5jfoRbZqRCq+oYEyReKlfRAQQINqqqG9QFAowjIMDTeAhawiA5x3gCBDpVKc0SSCyAvq5TWSEcoGLBuFkpQHmLDICjJS+Wk5hBiQb0AC6SHMonmG0BwRKuBTtm/yQ30cjwgXZBMd5sgicJ2ARYFZzsOCe/tQFIkTXgmSwVDqKp7xwAvkjMBDzOUxuNmTwYqk/JMN7GE3q3QZa+xU86pOACWGxANS76mkFLxqP3dEJkCVxKHpc/tbEOpjEAbt0n+e86zzlxZvXHTlZ+bNYqi9qTGGmzTyCJndCPdYACEh+ySa/EREKCVnLQBxtZ4AZgqUKu82brzXY260kXyDVZNluZw/MHuHHibD5wI+GLf5zuJv59j1fOsQk+VPVbUhcvdtkrezE+ttd13neIV5JN9O1y7I41tsDEggF8DLi1rLVddqvmW/6E3sah6NM9ZiP4Q2As2i3vFiPSwYKrIMYm+dTk0xLHlsYCY7UX3+iWMeHH6v9dvrpjfC0a+Qx2sL6z8Ul4+BoyErMaNz8rNkkgFAT48z67z1LZviuw6oeNSK7dq5+NrZIe8nLPJv+dA2jwkf0ARenEzhImR7ZeW66nU3ihUIZnkmFgLHkYX3RszEofAl9ekcWu8LW+ml3qXZvNwjS29LSNdhpPdtZsU/qRTkhy0ym+kc1JKPmFxisJCDBlM/11b30CPo2TPrLp+KEQwn/hOz9J7su3levGu/WPfF909idBxrtoVuB2H7wSXbBQ58QaCbgVGLWJFmM745J+4QFy73p2dV4jbotVHkWTRLmPDLRd34F8s1Lux2crT/qdbAKgtdUMX0C/PxtAAaldG0CFm6I7nUnfKnLk6xqT3aLT13iXfnm8qXbj2WIMhUXFEM+lK7qIf9lS/dNF8Vai2/XpWM841kfFmwowxtV9HldpLBLEks78cMdactx1dkfuezZVol0BqbHvyguJUvJo3PW7y6SzgWyhgpMl/DAJXijiSCTjQ+9ItnQ7upJFS6NLNON1/bYUvN82+FKIqEAhrtHneOUfhtqJrWQs4S7pbEa9tkt64FR7VijSpVPxW3KfDvXX/TZf8xqr6E2vuiaZdG9y4X+jrfbFrQrD8VRsiuZkt49BmFW16VV8awzGXLKbTHpdnKXu9RsvW65fITpZeLVSuuoZ342F2VI6vMes7OQTOhc/038FUOdsYGdVAzwbT+husu+6jtlkM3ok2mRQm4tx5GawQ5/kI151D99kMlIxSc6UXGyoKQ/hT+tPwaf7kgnbgXtNCJrQkUvUd9+jBV0eN1HA4Lu6l+3kk+rf/gL3bqoX1zPD/QHrFNBzWhKJiIyhu8wQYNuElcAoIjBbHxRNsAMGU8ozEQemVTzRuM7ZEp0z+ABKjvfZP6YRoraAE4ZXXwA1wCDJiuHRanaydvGkaylYx/uLZzsrYaZdkkmIEhPJpOTqauTmT5CR3ElMFCy6hiwBV8kbsCmxBDpUhJYv5B8PN5GnuEDlAsjaE5jJWyInSY3X+AQodi76uzYa8QyoMHa85+AW4Bo/h7/JHhAH9OID3WosC7B2S/3OWeam7eiMhmTVfeQr+QGKgI8FCO5TKAI4AT76qY81cjzNMQCdeEHXu54DKlBlv+TCabJJdsumc/b6XVvqvgXqikIbaPgNbfutD7LaGRd6KcmgIz6B2q5TGaRvtcOBx4sCj1dc1J7dJzuX72imMtDCXuP72pbELH7RxwKe4ND1q8OccffxP2hjp2x4k3vyWT4ZP10AgKPP7AU+SsSA4nSzJD/Z9SdI3uwDcd+rr756Pc/UvcYqget3YyCPeBQo4QvoYXyMvtW5zsX7xlcwiSabZq1O1d6nP/3pC1Txf/Xbd4FQu43TjAb/dQLZtSvJMBsWn2rPfZIan64F/FXG+Tey5jfpX3ylN4pfio+Nhx7jGTvj+/iz+pXMs3e2tXGp+/gOiQB5s0OFzfR1l5AGCv3Ho9PGtljlHZSuEVu7hm8WM4GcrhUvG7tNZ9y7PiFeVXlvqWAANV1KVyWv3WuZc/onxtZX/NGXZaRdY0Mb8TeAuQW+Eol8gTjZp0IFHrMpsW1539jxaOM5HolJQBgZi4d8vbjMZ0je9SWW0DU+Nd52jfvT553h4+e7n5/ga8UHK/dcu7SLBXS9a/QJe20RofM25hH7jSW+W17K5vDHuPEnWiVF9Z3fKBFrhs5Oya5Nl8Rqy5ftVJxMbB4Fh0ZHOuWZSH7QLthLwy5/rt9oany7A3SA3fPJ+JWvqLjY/SZ4KvJEQ6uOoi++Nx7vIo7W7D364oudkOOVHX1LPDsuQcwmsufui7f5UDogiY3/CllwduOvzXjTPfgP+9QeHEPm3Zscipvxu/O1XZIfHY2r+1smXZJmg6+uzX9HQ0uA42Nt2oMB/i2x4cvYdHQptGS79VG/3RN/xSNxYTG7lRCSm/gqrjd+frwCQ3LI1yRbtsb/VpCIx/2uHxs2Jb9daox3/FD98Qn5TsWVVsE06//Rj370Ss75wK55/fXXrxgcDY1X8U7yDUfgqeNilHhDh8W55FnMbRzJsXYqhJhZ5xv4OJMj2Ub6lwwUpnYVQ3yL1vQIplB4gUX5yC3G7uTXTiLAVXy7DTq7t7FIeOE0dtS4FQet7Gi88RROEpPEVwVhk05surYl42RJD6M73enayxe//fbbt+8Z7iagjnMF9iWLAFPXLtDglIFBjp7SEGiCpmgUGCgAHBuQAAMoMYwzYVjmaAeor42+S7IEmnV2wI4quJlRtHDijkvcagtYjCeCaPc1RlP+GTHBclKCqaBGeSm/JAuIFbDqUzDvu4qNhPFMLMkiPuAfeQA86BYgKQxApg8JMsAr6FDKxrTVHsFToOx+uqQAgoaVP2cNdAnS6KZnqtaSJcAnOoBV8tePJGCr/gAng01W+FZfijyKBfRaoaTfgDxHsaAVuHC/ypXZm3jGjsh5eRct7JJh49HKHRDpXM5uq7a1LyGpD3yhT41RwYmOsjPt0gvyltRoj6OVqPMfQBmnJfnr+nhOFsbS/fpwDZ2nEzvL3zU2xagKm20LfH02rgJFgbdgpxBlJoAu1qdlXdmsauT6nbVferBgkt4ItGRPXu7hh6w8kByzQckeW6M7jROwiHfpXdV1CUZA7K233rrvlVdeuSr8fB+AHH0AZvoHBKmsq4zj8y6VSgbxpGvNGjc70LNhfZbweNQACGpTkYcffviq+AKW+AXU8Jf0QzJMH+iXREN8cl/HgagzSeHTHeeLapsft8qADS6AE4PYAl9BTsARe2LLW9Dhp8xI0XkFFsknXec7xB/gig7hT30q4sX3rgtM6G/jovHTo9oSYzfB5e8k3/qOZnznS2uj8XrnKvsHmuor3Whn30B3vOqYHd7NUPAvCl6Ktf2u/WwygNV9FVaSV8csHeWfo8+rYLQFDPLLG+MWcK0/pHf1LWYpLNA5YxQz+s1m8YyfAwjhH3GSjpBX16cjsIKCR2Ohm53fWClpEIvTh42pZyztXO2KKfihTTa2ct97ot2sWPLzSiQydP/qgO94Sc/z04FbxQuzV/WXv2BbfBYckN+yISLexZ/tuzYsM7VCClhWOLcvRHqUP1NUMfNqTGxBsseuSoC6J/9rhV0zjZ75rV0JnKXBYkl0d13JgXcpp0slwF1riXdJqBk+44Z3ur7r+m220Xtsa59vgP2KEXwN+y9GeL9wPMiP9BiD2W7PFUdHiV52ZxbbRE4FqO6Jlq7TR/YD15KPokg0pT/xrj+vWDO7D1P1yV5qP/rYSW220qS4XgFA/Eh+8bXxWvqssBntihgS33SNf1hMqYjEtuQsdEtcama9gkKrz4p3YlH0VggsGU4/SjCzl/S6fjYnsBqxY3a/ZjewECzQ/Y0n3xrf8D1eeGUX2mEFvqj7srl//etft8+px7t4EW+TZbS1/FyCCGewvz7jl6Xx9DDd6N9GaWa4O88fK9x2rDHvTDh/rsDcZ/wweer94/gmTijq000FIqsz6KEd7RXadgLxVhY3D4C/F3ExY5NQzl0iCXSkdF2XYpmdAZ4koSmwKj0lMlunyo6pjGcVsYFtoKF4a1T1YRACLeFTYOBT2+vkAd/6MdO0iaHgL6kAbAWgrlWNBGwArNpTGez+fdYYaNjkZQ1uKxwd53wbe+NVkemcYgIedw3gAvhx5lsgqG8VM+czoI4BtOvUONQ+ax94OMegzQW0ZMJZbbKUPDagAZ+SVs7QjIqkbhMRgV0FXbClb4IwMN5vyy/oKcPiRDreMYYjAQceNtHDN8u16MKCI3xrHPoSgCWpC9jpHpAFSK1eL4ADnPHLMyMqcJwKnSADDvdMyNGCt1uI6JwkC2CU8Dq3Ord6RxfIBNBDz/JZMQYP4h1fxIa03biSfzvTtttlDrGgQs8LQlWRSxbiTe3YPXITTysz7HqarIBBYKs+JRXGq1AYXQDrFgslHD4VEsyyaJttAU3kusGMftdPOtTyteyltkqCf/CDH9zONGiHjkWnINO9gYV8SLprUw/JWLSm/4C4GZPukxT03FxxoNkNgZkuNP54/Mgjj1zPmykyLTjGR4F2+6aDxgAMrB8RD9CIT/zDygWPtxjDhsQRPn79AJl0jk+hd3yktpe2xomH3WeJe3Iz88eHbwKuDT63Ptans2H30CHxkE+V9PAJbFKV3OwqGUvO+IKuMz52cCHXmz/2G43ZFADnOP4ErloqXeKgwp++2aSmYwHX9AhQis50NJttNiodggU6pkDccZsFRVMzBz0D6fkvS+oWdMa7TUo33m+BlJ+ig42L7ycfdug3P0I+CpibYIpvWxASL7QPo+A1Heoe/l876/c7Z9Zt8Rgb4TvZSvS5vns31rlfrBLXJWJd2/OPyX75we7oHHywOsPH7/i6Lvk3K1mbJUpkhc8SluW3/rS1/STDdCLdy59bsg1HdS1d6ztQ3RjZK1tCAx+UDlb86zN92wmiromvZkwVJPKb6WzXFvfMkmUj+c/8QklI95cgd20+OTslHytrFg/EF0u9k0u2KDHIN3dP7USTXaK90ijexKN4HZbt+mzRxlTR1OuXun8fcRDHSpq7r02kSqzNxMa37M7qNLqrmBj9ybkEEeaMDrPXXQ/TR3+/k6EltvEj31GRu/94pegkN7Gzd/xWiGz88btzFR7qe/ey4COtwEq/yJbephtmP7s+WbUSK/488MADtz6za5oZbi+D+ijxtxEWPEinrbCB9c0U3zVpIwdIdpb51m6JuGRYMb9rFXtrK5raXK7NDdMZNpwM+RI0KA6RpfHDbPwV+cWH9Nju2QpEZJ7M+Jz4lp6a1KivdGcf94KP2d4Wf/Cvdswud8wO3I1/Hx+L5vSrNqwiyUY8rx8d107oNw+AXzPDHlpfp84pAhULAjchcU+dcVYR0B8HssAK+FU94LDNAKkyaK/ztdd5lRcGrDJMWAwPEAZ+NqhIZvSXQM2URDMnDqQB5gBIbQmyG1y6DwhGp+DGgS2o7hhnB9CbOXSu457jqk9BNpr+l8JK9CWVFGoDi4rJjsk4BWtgQIBX4ek4OjnqTYjoiUIDQIsHZs0by85uSyw7T78AITSlR5s0ocXyIeBCQPbbffWh+LF6oKBA/gpDXlUjySEngG912UwUB7q6V79WF3S8a85ZKdejS9Ih6aLbC4YAgXjJbrLljL+/+GtjBslr/AOWAVhgeJMGIFBxQ/IAJLBbPEMXH0An+AF2ZRzsDxjpN9nqe8eMvwCLJCH7aDwFB69X6T6PecSDdrMtIFlGE0/4LX0pZpm1WId/AjwzzGyDHUikdhxWTLAviSH/ovDSJ79JVmyieyUlbCLdDAxEQ9X5r3zlK9crprpXAqxwkU3Fp4KB/5ISG84oECig8Nfdb0OZvsfTquuBQTaVvgUgvM5BEI8nbZT0zDPPXOAD3XipsLCJGf4BIvwAPxWdm5jQZbZDF9kY39MnW8X32uk4wNQ9W/gBsNhGv7ue7WizPsVKbQr+dIufr30xq/aSi2IfWxYzNtkBnOoHGEVr/CZnPr5jeMF/4GEyLllUlBEr2Z9EhL3Vj/aWR7UX6LHRSf3xJ52rjzbgCSx2X+1ld/UfeJKYRIeZumaget68xMAMl1UHAFZ92EG279Gd3fd849NPP3373kjPBpINf0UP6B954iddOosA6+/olbjE95FhY9wifMe7hx3jlRk2Pnb9Bj3QL7+6fpMt9EnH+GnyFXe38OFZczGCbe6+BYqy0VHbirkB0ID0vrYKz1Y/6d3qBZuRJHaOrgSmo1FywO7yP2KlthajObYxTFKZX6xQR7dN0rAnMXaxklgdj2BUCVLjC2ibCIIPJAnFmmJvs4XsumRF4tX4O+5d2cWsEhvPGnddeuvRlcYt3sWneBOPuj7+ZyerD50rKYhn8HLyyoZaOdH3NrKLhvptXGJFfCxh7HfybUzvvPPO1U82GV2drw/F5OjTdmOzciCfUNstvYWtJDF9No6KXfXhPdLx1io7s6X5ZrjaJmbRZwOu4oql65aPx6fG2blojdf9J5eWSSsMleR7h3LX7mNBsAGcD2tnByX+0dr10dTmlPkju99Hb+NqlVZ7dkRfcdCzqfEZDokWs7PRilfdYx8PPkPsSC9bot5YoitZ1XcySeb51s5J+u3t0D0VzJNJ8gwPFf893y2WJsedpILR05nGK18Sc6IrGXr8ofHXLt8sV+CHTUbJlRpDfidd5g8l8nwPvxjfrISSVJv4iDYz5lZ88IXR2pjoSjjGhqmS8Xs3weqaGVZJXSVYh8+xbcAAALtunTFwwNERsIqHYC4h67j7BWxLIqJHtdryV4Ddkr8F6foEhjCz34JD10jSjWHBV9cCdJyuAOr5DoBWMowv2hbAJAR9AkqcV20C4BRHktU1AqRlQcYJNHPgAB05aNOY0SBQxYeO7ey9YA7sAEDGBwgCaAsaVe84AbztHqBe3+TZ51atyEmFWtDAA0mRIEZPVHGjR8WuPs0Up/y1JcGOti3MCMSWTQAAjSWbsAQHyAOkF4hylEs74AKQkj8nAxzhL+CzwJvNSQg2MVwAEC0CeHaTjhaguk8lzGoFoHaBlb4VDk5a4rFiAIfJhoEg+uM8oLnOqPYBKnbK/gBSAXPtxljTl9q3OgI/+JtkHgjxGg9L2wpaBaOqt1Z25KxrD/3xCq3dV8BbXdtEXuGBPwPwuqbvO3YBQNLML0VzvNgkjn/Dk9U5ei5RqZ8q+IGCzr344ov3/fjHP76AUONikxIuzwalD/mT7gukBVrSFcueCiiS98BDbRtPwaq2q3YXcAMQgQDArnb4L4Ey+3viiSeu3Ta1tbrCD3VsC3R43ycgGz/oL/2TUPG3Ys1W9MWLjWGuk9yubzWGjnUvf7YgQHDlJzcJ4If3/mTKTtGzcq498ldkqD9A6NQ1bWlD8ZV/xg/+JL3XlsJybfoHOMUEvoyvZHvplXGhScJA/xU7+gx4NRPRio1oSf8kAxVyetYR8AN4jN9mOeJVdmycEqbGmf71XuP0pHddl6A01pKg7IGvXvrYo2OLA9jmJnPsFF8WS0hyz9hoqW/9K3LxM3w6AEzn+F5+BP9hBivOVkeXXjiC72BTEiP+iAzZqXjK9o2XroiP/Y4Gy1DZj5VR9G7jHp+1dtj5/dM/ehZ30GHX46G4IJbRu9povIHz/ncFUr49femefQQMnhN3rLiwEkH8S1dLPpJ//dlYid0obgXK43E6HP3dn7+sH0uh7SjtMZNoSsc73nWWi2/8t9w5vTZ7mn6ZCQ2v8FcwQf3XZvbQPflsu1tLOsT+aGns2Wa60JLa4kwrkCxVrY1mxOtXEcV4FUbjSzzpeNdIVF1fYpgNR1d9Ji+zfPUbn9EGE5jNs6S2Poph8S0+Jzt+qrbiX7xTzI22NtoU7yxdrq/aMVtZ/30n+/TMLCZcKn7UZr6tvzZGo1ONvQ203njjjSvZbIf8kn+xr2O1X7vR2j+sG82KJ10TDo339Z2cG0+rYPKtNhIrudVGvA6/xNv0oXHWb8l5O1w3tvBQj50o5ogDinuKzn16hK4xe9aYH45+vjZ6Wp2Xrjc+eigZNmZ6G+bAWzP90cuuTcLCDfxo41Oo7TP6ojs+eZZaTqvoy26MwYRhn43xKk70zDBAwlkJ9IAGo+oTiD2dluSNsgsynPI6t+7dRElA4HBrK0Ar4GCemclloMoR2hYsbUK64Aq428SmNusHuBGQAW7JsE2JGJ3jHHD3U6h10py9gElRBEl0A0V4FF2Wn2ijPiy3E4QoJ8UD7oA0CoZuld7OSxw57WjZ5G1nCBgz+ro/RcN/IG2DA3AoURLwPT+BttUViTXaaiO60NI99WE2NDriiX4Bq+SuuCEoC6r0nRNaUGEcHDRQvAHc/RI5ia5xOA4YNCbFAXqzdiLoC36bEOrLuPTBHrtH5S4dzeHXv9dXxD9FJfqvANZ1Ag8HtIkmXQKm6fUm55JFsgUko4kMVSAX+ABTAO8WUpYfHZccWPZEJ9hs7RZY+/ecVmPsuoJ5AYC+lwQKdkAUOUWvnWnP50LpCjC6PO1+PMGrzkvcJGj453o84/S1TafZj70Euj5dC5Q1jgLfV7/61es1DmasuwdvBXcbjViCFwDoXPfHsyql/Ada6is+BY5aBlYwbvlXy+m8DzQwUCD0vBB+orOq9VNPPXW7VJZvId/66p4tQLKTPiXDW5zgS+Kha9moftkMH0hHgWn2FZ/0YUaFP+abxEQ6k3zxWDtADN90FjfOGCUmohvAwofaXdoc3+S8vjouRvLPm+R1DeAqqTIedtpxgNXzVvENSJaUsVMF13Rq45wkk5+s3fSjDd0C46rw3WOlglUa6U9x3yxxYwJY68cGM/Wxm2dVAGujn+yh5YLeXxsvas/MU33SzegSS+gJ/gJHfOv6Wn4Ub9h7/ASwzCbhe/crNm083uSN/nct3JLM6PYWfxaHaUPCr3gEn/Eh7tcPfNN9/JC441MS0mc0KSSijz3VR2Mu1ngW0zXajp7lFbo3buDzfrItsXv1lY+SuCsYst1NgrPrgLLHOcgf5lPo6ni0w7H0uTbpX7rY+eTtEQE4VBxVRLABXMmMGeKOSYijJ//b+e4J2NsbQowiS4mTeNC92VYJUT629rOXnU22u3I83aXbJUr1m7wkgcm5VT/RUuEzWppNTK7ZVnRI1OurfviRlh9Hf2NL1+Nr/dkgje7wGyXT9a2QCtNLOrtf/IrPnp2Oxs6VNCUPyRPfa2a5GOeZa7TF18bWUt58gg388kONsTFZcm6WmL2I84vf4ml6kF41vt1VvfE0K/yLX/ziGkeJZ8vK6fvOSkezPUycJ/OON/6Kz/Gm+5LpTd52LUuOj+GaZvu7Vh6WDCp41F5xut8vv/zytYKmokyPjVWITPbwBn8YPWZoG6M9SeI9P2YlraQ5HkRPjzok8/2zl4FNrWCqjovV8Sh6os3fxtctynefoqScER0mKqLTK8DoaNeKL/Qs3eh819+7Edg1M9w/8C4oIyaGSsAEWyABWOr4Ki1iOUUOhtNecAHkAkkRZutvy/tS2Aaqwm2ma5OjDWrRg4EqMAI7hyqIW7IAUMQ0gZOwCIiTVEkBaOrPrFzjsKRLEKBwHJ2+LUvJcAH1rRBFa3Q1zk0wgH1LDvoEnPBI0FyFi25gqnH6LthIJiVXlgNJwlbJAa6uMT5JskDKoQnGGRY50QnJgGC5cpHgmoXggPFqN0OTgHTOM2rGuAUKwd4MY/2puEdL97ABzy4oEAi89J/8Jdzu67dr91x6q6os+QJoyVcA3mS4c44vsFkgLslUJOgemyMtOGYXOdiOl+h4/l0y/F/e7D8/2Cd/EB0Af99Xrl3buf6B2+zQjCU/gn8+yetMVNhNxyVPbDGdoL/5jZYIeTbY7GtOtoQ4O4tOs0xAGVvxO97kTPkMY4u3jYdeA9CxSMIuuRFI8UYAWXtkf+wS3+iGhKjfEhk+wTOVBcZvfvObV6AXTE+gakY4Gjwr3HeAxTOb6UG8KUg0Rstg410Bt2DcLsG9tqlKePzp2pLj/i3V5C9qI54/+eST12YnEuDGrQja2LpOwuWaTQ7ZE9uRGHevuLWxidz4FDM79JqtOG8ZpNUlm9Tpm88Xw9gtGiQ6/BAAlyziKZnyAWchl+5JBugTf5SeA/zsw+qos3jL9/DL6S3+4C8ZiV3R1yyQGZWOs7fa03d6VtyK/jaOAeQUgsljY0qFmjfffPN2dqp7+08H6y+9qc1Aqnhcu4G9dM87hdltfi1+dF/vFw7EN/vS6g9L/9mhWbFiBdDcuABbso5uyS67pG/4rbjKHy8ugJHIt9+SAI8CdL1CKz8AVNeHZIqP/V9xhy7RzXQNMKSnYrBiJH/ksRL+WxviMD30ufGYLwMgYbf6MOsIbzUWyQmaapN+BLK/AAAgAElEQVQf0273KtKvv+NTN8Z1f9dXvOv+7suHpQ+dKwGQyCgG26gnv935kiErYOqj9uOJmVsFuGSXPzCrG5gvLnS+681Qwb0dr+90NZ6avOm4OKQ4LGlMNyu8lpjG2+63Tw26o1GCYhVaYy0ZLrmpn2grgc0ePQ9be97NKzmvbbpiSXN9lgg2jh6ziTc2q8vXR0cxA64k52RqdSLbEjc7XlzA5+5J7l6lJQbBm/AtHeXP6GC00pva9vYDj/w0/o53TfbVb89K51PYfTG9lU0tn8+/2HugWBYOsmzajGft0V1FFljSipjFRWtD7Zj+k5/85JJriZ7XH6WX+SjFESstYICddGh8+Ja+97vCcythsoHaSOb333//7f4K3R/fi8d9b2xd27vf40XJcfJV0BAPGlfj5h/4SMkr/1+bHr3rGjJKH1tJkNztuC2ninb7kphprj1FhnTPfgEbm3dlhvjSJ8xXzKgvNtIY8gdWCqTrfU/v0k17OFlRwO6uZPhmKv9KhjnOBkYRtirJccryOXAZNufY+drwvi7BuMECNxhYG5hl2UeKEsG2so8ZKWz9cI4qfrsbWecAVg4OGJc49+m6BYtodB9+SOQFi01wAKCtxHZfRtuntendw0i7R3JnVq7fjU0yEi0CJ6DN4UiWJDvJROC1HLhjnbcRlmUbnAygAYhJPuorWlMKSwcWOFJKgEEQjOcUGrjaqqokB78WtAF9rtcHOVoW03lgufsFzsaYIXhnIaDUmAQ0m4SYQeesgBJAofFsoSD59G/XU7PYC3hrg40oypzFjq7fBBOfFTwEesfxfIsPbI3TWl13HRARn9JBCajnRbTLcQlkElRtbttnYrXgSNED4AMeux8IFrzi8eoqsLz2ql9Bu99knjzTS2BzwR29YpvRVRDISXaM7qQbgYWqs5broANAW57nj3LqACvATC+6R2FnZyDqp3s8k2cJD3sTSBub5KS2+JrGs88+0bE+8THZ5V9Lhrv3O9/5zrUEqrFKMsgFwJbUej6JDTVOS6vrNx4F5gKMBY+urx9V24BWsug50AJrPjh64nlLtzzeQq+ju756zVJLuRQEuqcglV3xy7sszUwlPXDOtexK0qt4GT/IbP26QErWC8iBD8f4CAllbQPudFssEyvFz00AxbmO8XsSfsn8Jq30gT/kW/noftN9+hg/ooHc6TDdVjhS7OFzJVnJq2uyiWTtmdFAY/Kv78CX/roe4K248ZnPfOZ27wrxky1v8dnzwz2DmF0BXD493w8/GHug5UMf+tAF8JOBYo7ZikBtMx7xwAwJoMy/JHObA9F1+k+/yFx8WXl1jdjrOz3jB3eWMn/Q/VYtkSt+8MVbKCafrslWJcP65Yvrb/WSvnXcTAsZ9yn5Qjcs1G+zKHAGnRQHO68YwD/V3s6eRlfH0ouu4Vv7DpRKTvK9HS/5i1Y703fMZmjGx2bQX/sKdyW0zVha6ZJOfPKTn7xAfroa8O8+SXHfexa9BCx6A8BhhsYhWbPLueJ/15FbNMWT5Jru+4ue/Fe6W59hhZKcxqLQVxvkDCdFT/13f/fGj4o5He/+xhpdZp0lf+QUbYqXjaVrFR3jsUQnvpt5rW2vXUov6797+6vPaO+aZvaylRLD+s9eG48dh9lgvI2eeBrP8hf9bnaw79Echq8tM9fxu/bQYgabT0zmfN1OzJmoEBetLqm92m7Wus/akbxK1hYzNNZwQTTEb7lHMaxVT/mPvpt8ikf5l8aTHPN3Nh/LtqKfTOAettf18bJCdX92kob7zWorGMVjCV7XdL/CGDvVX+0245wfTW4PPvjg5YetWOh6qwbiaclyiXnPC6eD6Uf2sK8U22IfP6AwaALKxEZ2YM8GhYDaTa9aht5kRDzr+nyZQoUxx99kma3WdqsZ4ptHuaJfYU9eVNtbWJT3hEHy6VYsRHO20X998MFepVYf6UY65Fx9X8nwzfKl6z3Dkl3AXbBU3VJR4iApa58Ci+STwTRoSZMp69oX7DnorgcoOx8tGRHAo/KsSt1ng/Es7QayDSId94wvpqpsCu6qPoJODGocMbhzloFR8gWzgGrjkUBzlECX6oqgJUlNeNEWf1SGBB4zARKkjku6gJvolODWpyUSnC9QoTJrvLVNPgAigAXYpRj13V/0JhtV/OUHnnEMxkiRBYFNeshKorMylWh3TeOQeLgfQKJDlj7FS1VZgLF7FQKi3wqDxsSBqegCzwt6LWWyUQTnb4yCNdAEpJMdPWhMqrl0p3ONT0LcNf0+iy0AF8DRfRLiTX6XP0BRsu2PgyV/S6LovfbYIj33+zby33zZ5GL1XJLMiQESKusdr38zBuTsvh0TsKV9xQfPlwgU3auq3DVsp3F1bcmZJa+11fkCR8vJspX+yWx9Rt9rL9sssEt62JqiHmBT24B8vJYMR9v6NPYbHScf649OdC4e9Mc+6Vg0WPZdUC5BqHL/jW9840pM4+Py1szeBtwS2wJzSW/9RnttStw862MG3M6/6U1BTXEoINVrIyRRBehm/jznWd/0ujYef/zx615LYxUDxI6dceqc4AccW1GwhRT2Cqgbv+ICPeRzVqfJB99Xzgp4bEFhLblIRCQ83bezfuw4ne9+hczazJduwrE+HfCu/Y2P9IUNSXbxD2BJR2qPveCNmRK+Q1KvnWTfn2fmOl//NgEKcHkeUMJfbEwujz766FXg0Be7EaPENv428BMo6xVoJRXk4jN99iw/XFHb6U3gi89rtjjfHj1tmtVzcNFc0tzO5Tb0On1Zup6dmLWoDz5547rCAr3C0/jUMQBQjE8X2GzXpA/9ifXwi3gu8eW3APbaA4DFRb6d/2Gn5Lk6LpFYvwrkaq8+rbITY/lRCYQxirfkq31FOfw4izdiTj60ZwjzFelZfMgePM+YP2nWvwSu/3yn8cGSNmcKYJcE8//1rRDUzFe6mE9rLPnErq+/xpjMWzVgBZR42vgAZjhVXCYLCftOKsCnxQd23St20js74hqrwrTkPN2tr8B5CUs62TL/6M1u6if78kgBbNV9CoL54sYZP7Ip8UfBt6JA3+OVmWy2aCl79zar3DXZnLhlGWkJSseaRbVZlcdoYK10qTFHj+Wz+f9oS8c8P9z1FVOjP541PrJTILJJ3haVrHo0I5ndph9WQSaj4llLfhU+FH/FZ7Hd7HDybuyNs3P5t/S3ZLhVJeQdXQpo8Tg5p6vxtnEo0kjQOh8fYIpsJD1Ptv1ViAhLNgYr8pK1+KlfSWVjFjsUm0wIlqC3S3/tJM/ecdwrDOlFMq04k3xro2S4Z5fJMjvwSkYzweKPfAHvFdjFi2RX+2EI9hXP2U9Fhv7FgK5p7HJB8Ts9aBY5viU/72CGGcQtOm+SKZnRK3Kof7lAx9JnjwFYicBn0TcFBrj0ylleeOGFm/b//boUy/+6gEMzkwic9BtwSXC7TGuraR5Y5ixk5hG76845+9rkpCWXXRtdKbrgzxmqamwym9IBKw3Wf+0kDCBLQqi6ACDUl2QYjYARHgEcjDk+dc59GyAE0QSguCBJtblP58xaRqMkBg8EPYAY4DPzZKZlFUOQBrLRJCEyiwkAxicJb/Q0lq4FiC0HsosimtAINFglABhIUOKroIzXkuHLU9z8LX87xwEAl0AxQBGN0ZWyq0rjxSaZ2uo+QFTBxcyy1Q4ZLT7Xf+MXBOO7pe9kIHmNfkYu0CpK0GGglQwaD7CU/OuvY/QEoDGzCXDgEz5Iyjmr2jEey1tqN3u0kkLyuWDR/Y7Vj+94jyYJY5/+XAvEqCIW1KM9/mTHlm2zZ/0AIYpvACPg6dOytQVsm7zUT3wtyBUAA/V4n34GigogAW+ONtrp8iY7tdH9xh39ZhHXLhUSO4fnnZcQdR/d4xO0yWf1iQcSH457AXB8TX8DAenNt7/97ev1F8BbY4oO4Bmd6W73BDoDJvwnfQWoFDQAncYj4Pc98GPWq100JWEF/pdeeuk2yYmnzqlc8xPRCGDXpgKOomw00wPxgZ+X7J9FTdfxOX7z9eih541bbKttRYZo2SIJ/kkE0cXH8eP0Zqv5HVuQJpkzdrGkNsms/hRL+BB+hq3TIX6OP+Lj6DI/f9rv8qA+0oV99pdvKpGp4JE9KYoC94Hz55577gIx/AE+ihvoScbxIXoDQa0qaDmmpLHxVNwJFNkgpnNehxEwj8ZkaxYrHgZ4nn/++et54X43O/K5z33uNiGhA+Igmdeu59r4MPqFZvGJXxMr+a3khM9iP2xkqX3nYQ/+mu/VL9rYHf/fcbqoGONaGIEc0db19NM9tWuCQzKbL+g6BXXXbMFXMZy9NQ7+SUGQ3q1exxcxNJnFixK9ipPZmJVngVdAu+vzK8mef7URjlnS9C595rOB2PSvzfl6hMOqhmZa0wl8Sdb5vPxf8iuJiObaiqYSsfSypKf+6sv5YmbJYDNpJUN9WuYp1lUsagawglIJeW3Em/qEfy3/T88t6e6aeFryUILTrJo4v8Wi+FO8MvljU89mxxVsPc6VvDwLGx2NbQuQkpPGWKLmWdSuiZ5+J5vG0tjro/EXN4qHsBY7iK6utVGdGNi96XjyjgY+rth7vcbmpq/0TjLYNRVU60Psrw+zksnJM8/a7jryt5GZPEaSlz52b7LlwzuWfplp7ndvm6iN+GLFQTTbkd6yZrbjMc70sDHXRzIQ67u38ZSUKjIpvknQu0YB3Yyl8cLj8aD22XXjK9aW3MazdKEC4EMPPXT1A3c13uTb/SX5Fap7VCVZpYPpqQLJ6mN00P30jm/gQ+JPMrWKSBKNbq8Kq9/sy8QDXY++dCx9j8b+oiUa8/Pwk/yj+2BasTj9bOxyzGhIHtFVf+lYPio/YMfoZM3/aRvOMuZ7P/rRj65l0gnIQ/wE1KckGOitIcRZTtC9gI4EmXGpoOQwEIsoG2cAjjGYM6jf2qxtM2uCmyRF9cJMYeclOpYjcJpA54KahG0ZY+fN6lE+YBbw6fpoSomME6Ax0wusUh7JD7BrtlPiowrd7/jhOnzT5wKeriFcSb7gKUAKXJJQgbXjliYCSQyuPs3AUELLcTpu+Q9dAC4oVe0KmgBc7QgOjdU9kgMzH7WZzBVh6IRkuN9AavKxUsHmKJ7JA64tE442waNxdp3KbuPNsLo2nbL1ffdsgQRwEXBUsKNJEgw0CRJA+C6vBoSAWc/sNGZAClCWALFN4B9o4sg4WPzeSrcqX3pVgFxdJEP9sK2OS1CNmw6dPuAcu+ujtfF4Vm9XZ3ieb5PCrle5i479Tp9rT7UwG2J35FQbZqDqL19WO4EFPqHzgfgCeKBmg0BjlFxos0Q+oAJUJaf6UaXMGS9IZEf0B0jkK+hG7TX+xsEOBAv+DyiO52REN/oMaFXh/vrXv35baQa8JWZ2Fo3eaCjgNO4CYmP33OXKTXIniEVPNpY+77v7orel1BsEe8dxoFciUbsFumefffail/2TafQq4qn+0wXFIXZlJl9CCFzVZvyRQLIHfFx7Wv2PbtVrRQfnt9rP7hqLomFy67vZBXFHsSzZGcc+vrKJPN+hsEC32bsALf41PsVGiYpYZvwdNysTTVskUhzpPD3kD+1XgdcKTwGbZhOaYeBvs+mua6a/2TiznuIPoBePuifgVgxp1lay08xwyUP0e72XhLz72hRIMmxpZ+dLlitmeTyhJOtrX/vaNfvYsehp53LAGH5gz+vzGocVUdEhHvOjkleJPjvkt/gLmEE8lvCn11ZkxC8JFPnSP7ZAt/h3iUD6bVYl2fUniaxvBSSy5gejx3dj6r6OWYa9hchN1rueL4OfFAuS5RaRYDO+USKTTiUTM2T5CueiWSHbCiwJNqzAzuEfoLsxNO5icAnMJz7xiStuwy1wXPoVGI6u/Jed90tQigm1FyjPhhVllh/JJRqitf9sN1+WjjULVxxTlIieEtkwbvqsgJq/VaCPb2bV6kdSXLvxs6SpVQ52Vs6P5gOSVTR6rrfxWUkY/ZaHimWNtXua+aufaKlf+thnMbCxNZsdzcnajHS/+8PTbDFaay/aGkdtKJyUeNRePFxd9BhDvCnpqa/Ot0Q33ll5aVzpeQnOu+++eyXEXQunJgvPDCv6KuI27ooh0VgbCnGNwQyyJendUzthPraRr1Do6Hzj77O27I1QOxUD7O5dexUJ6qtYSm/EU1gq/JAO2qiK/dV2PPQ8t3jZePN39C7e9V1hy+RJNtM+CdFqdUXPDKd7igGbjKeH0Zss66N7LG+HGfCVr4gmeVU2qLhQu3Sgdrov2ddOuuyxKzFRcTh5dG88qRiafi/2+X++7qbVtqNqw7Dn99gTRQXReIIYNQSN+AkidkzPliJoy4YNUTGCoohEidoxBqKYKCIYI4k9UfxB+913ca7F804OLtisveaqWTVqfD5jVNVczTseV7BKd6w6yx/g+ebugWWOaCWP/tIlO83iQ2PFI7FLjJJb9N48LUY9uP85jjvMbqAmZqXSxCVNEhcBgKELJAk7YgSjPtdffyos67Qt+/eO4VdFEIw4JwGtfmx9JsC+A0RSNNUUjjw6gaT+l0wDnuaPhvoDEHblr+vxTCJdG49rr//6tULRO0WJ5toxbHNWRek+gEygBkwy3r4XfDgegQuwizYJZOMIJooV8RNIr52kggGTCWcjMZGkCpoCseoyuoFPwK9+Mp7G2tUxDgC4iG5yjCZgYZNhPKWXqoXRngGtfPFBpbLPKlUKDfUjCSXzxl5wbMt413crS/0uyOp/dkKf9jMAu8WJeAe0Ajr6rL2iDIDZd8lZ5a7r+Mw+olfFNZ6o4F1XHNhV75Ihuh6vOHiJmGTDOHs/mwTsJP3Nr+CcU4rnqp+2OHJOdKg29O5aiAIio8Pj/SVi1wRIwprTtBNDUoGGzgcJZOg3R0EzmeS046ngUFvAjdOOVj6m//M95N0cyUiSCmAJur3T8/6nA5Jmfbjfil/nhtoSKFlHA5u3Cm/HT0G/LYUFQqv0ElS+PToav8/Ns+DW/Yp2/GC8KsjYGlZi/tOf/vR2vrT28fcd73jHAY/xfQs70WiFOH444yPo0TP2Utv6oJv1VVs+WFzhQ9ZvKnJ43yBMj/noxmV3+Eo+8Ybfs2JVn3xDfOWj3MOmJNVsGNhLlvUJ6NQ+3ugHaOMfgQv+tnmKFXwDX72+nN+nU8032amubyLs/9qm/z2sJTCbLjRG4OpTn/rUAS5bEIsWfqx2yQeArs/0oaSkufYAthIThaLmwHflM/wkjZX1wPjDhw/PVtfGjGdtj84GAjzpRufSP/7xj5+VgXhoHnSCT+PvtsCYn+Cv+36L0PqhK/QgmpsjjBNNYsomw+SgSMjPeI9XFh3gk9UrO+PELUUQPoa+xMto7XvFlcaIX/XLPwCM9HsTP/6HT6V3kmNzZIfkx8fxG61KVaRoi2aJlYcpmVe6ZHW4vmBFRc/dDh3djWubbCC4JLidABIAfURn/aYbJb1+Oq55pXcl5c7RijuBcNuQaxdG43PT1/ifHlcYrf/OJ7etll7YHVnSV8xprul6OtsY0RtftgDgzCVb7bv0P5xcHyWFyTEsDfwrvubXW61Nx+CrxlFIiC67KvKP8ZI+F3tb4W7cEjXJd/xv/HjTHKM/nreC58nDznhaaYb7a9s1RQD8SJZ0zq6AxlE4ah7xuZfiuV0E+CbhUoTj12GN+Jo/6riGbcJ8EL23E6DPzbfEUAEg2VRUCQ+ky/jYezQrvFhs8XDBfJeFmPrwdPvmkv6If/XRy4px81XQSU+Tt8W2+Ja+iQmwJx+oIFQfnohNVhUDFM3wKN/dDpyKOIoNFmDs8GL7u3O2+xXy+Lzux1/P+tifrpLn2MK8OFcsi192QaQreOLZArXLV4RTssd0F75QLEwfs+vurU3Xm6dVcsVxSbpcS2FB/JPDeR7VOWb2hz/84W4TEgFDhVKgVZXmQBKMv+5RhbEahajaJNSIUhm01QWoSyCcqaRCtXYTBkFKcGtMgeAK2rdCEQMIJKPKCPtsxUgiRNkEFA5WdVR7Y6mcRJdzVJKp+Nd9tlwAL85O13fjSMg5BXRJKAQ2CipRA57JQJXSOI3PEIHb3lOKDXRAZNcEScmBRFHCBDwAYLYWSrQliAxIsqJ4solyY5grEGduKmeCjf67p7GBggUQjNl3HEL3dA2vrbh0zdae5gmwGAtwqX2Gp8AheC1PFCQ4Fn31GShhfO5rTAZK1itbOgb4AEmCS/0pKChk1FYyURKcs/D0ZDIF0snomgADOXt9k0R6y08sUDQP9NS2wOd3FK/2QB9t61bMUGWmZwo9xgI4k3nzE5S1JzsrmkCjVbP43NbdKrbGBPrYvtVsW6W7dwtPya5+7RZgO+xOoi9RZr/dI1GoD/fFT8FbYipwSuRry5m3Ytfvt1rVoBdsSpKCd90b6AsIBcT4JYDKcQA+T0Egf1nwKQg1tgDYfN7//vffzjgGfp9//vnbw7h62EirKH7uw1yAXQVAcaIA62dPzCVZ+H53nSRfO2ysUNRuYwG7s1IQvWRqJRS/o8VOJvpd//QMLyUPja8g0v/dC9xKwtj+NTGRlPa9YjKAyCbJQpzjHyXQiggKGbZ1SvYVOBWZm0fz4Z+abyAzWV6TWfplHn0OoAbO2xafPEs6A6Di98YivhamiE8ShABLCXTgLH1pJaxrYv0WwMiq7xqz7c+BVtghANQWab8rntw6O/e5z33uACrz4qcUkviQ9W/iCl+LT70r4PQOH4hdsI0VHisQ8YVfEF/ZFZ3iU6NLcmDHAT8j7rCB7l0dTEbwRvds0h0vYQNxAg7gD/UlNpBDn3e7Il+WbCXD4mv8Bayz4cBuZwHbTRBf8hHJJNr73k6zvquvaGqe4mE8UECh9+TTWOlCiU/JsJ9hsRuq7+uz3Qit1DZWtp5fcWxGsiPmNH4FwvRSjK0/PMK7EsHm1is/2rZUW6Zh13Q2X1lhMNoq3Ng+y1YV8Jtb8ipOb9FKfPDwut6bT7EsP1Of3WNhBOivP9jSzqjmH28b0/nkMEHJfPL1ILxskJ5KAu3Y8RN6ybhx429zZKvphofb+Rkl24L7DkanW1Zmo1sylJ1ZMCtBL1mtf8+oiJZkIpbpSz5QYaCiS+/snN2nZ+E8vj45Jh/YsfbFxHxLfonfs+02PYcx4mFzLUnTb303D4XQaLNKmX5ER3JpHHyBU/gNRaH6cVRPgUwRo37SEzEjexGDFnvIJ2qf3C0cNH6yS+bd21hyu+Znx+Q++AqOg3m1Mb/4nc00D/NT1JC89pldxvcKl/EMfopffkWgeyxWKLi0k6BdRY2dPveQzvQvH18BIJkUA6Lj+tA0xc14Bg+IkY1rcUz8fXBfQbsTuAFwjpuTAU5UBwFmQFIFqOuSDZWb7rHiSqAEvNVXYHTfreoIrMCOREDysM49mihbhqciCkg2pxgr6MeUaLQC2vWYhBddx7SuNdfmpj8OW8KNFnNV1ZUIeqhP7YBcW3xUtOobuFvwyGFJaPqswNA1vKtv29QEdiAMeNsErPsALIE+ntcHMMABAQC9CxpWVTin+gaKurZJtUCbMxZwrThEdwotsdWfYMxRAaMSgdrhDSeBdsGl95xYvAVIAER826Qv/teu963q0dm1EfJSiNgk1fzpG5n1mWHGL8Amvik6NIZCQm0UH+IRAGpMCSDH24OictybmJofnVGAAcKNq93/SpTpm+QBoBKM2KgkpCCXnPMP5BAPrKxsEFPQqA8rNvSOzCXWzh/Fv/rDZ+BrV1M8br/xA1N+6ofDBhbNpTnmqNteBLzQWcG0hGJ3mEh08VIAX3C1hcbmIflhkwB/dPA3a6PRdH+85VSVu8dOHoGSTPqOD1RBrgLugSndZ/v8+i1ziPcFyoBk4JIvatz4/uyzz978Rit9P//5zw//C5Lve9/7DmCsD7s24qeqeH0lB6u9kiY/0SFJ5+NVnvmSfE99ORaRDUpo+Tr+mo7RJfQASJLuZNE1oJ+MJZe1i4+Abe0aw1bfri8w8dwJMUlizGb52t6Byy2aiBl8MJ9qBYC+0HsAsPs2Rva9bYm7ii3Orc02vnv5DoCnPjxttTHwufvTH/NTUASCFCQCLskA4GvVIr1Jn3au8UKxJDCUrZawiNMl52+88cZJuJIRcJXP+9KXvnTbko8/a89wCd/Hx9F/fj1ei6HxxM42PiQf7CFD++RtulR/dHhjtAcM9R1+SQbSabLrfraxCbWYEE1sAv/FSTYGt7kOt5DVxhlj1BaWwT8+yGfYKL7b0VHS1O6B+JT8Asjpacnwpz/96SOC5h4Y31102Yst8tlpSV+Ad2OzcdObtueX+GTDzSPa8oedEW61Lp44mmBVL5r8VFw8jQ4P9UoOfq+dbkRTfUgkm6ffUO/+5J6u7bE+tp/OB86jrwQbCGdT8bm+WtlrvNoA8YuzYYLGLnbmf5uPmNV4zs7CkX0f3+u/7+lq3yebEsGOGZQMd63kpJcYHc+diVUM9FTrdCJ+lIhET/PwawZiIn+iGAQjN25ziyeNm54n6+6ziBYN0V/b7Lr/Fezij5gEm6A7HlQg6M9OUfgTJrIQl6/IBzVvi2XRU4Eg/9JfCTF85Xx7bWxxtyLPJzZGvDZ2+ph+R1fF9ubIRpq/3VrNb+NSNNe2ecIMzbGx093GT+/8/nNjatuYFnaiIx4pHsvtxAbb5vtsx1t0So7ZZ/cl++bRanXyxvvGS26efJ6uWJjou/ow5z7Tr/gubsNAffZb2GKf+JH809W2gKc/yS89jh+NXQE6Xazf7D7+wvfwf/5MfrW4oHEVHW9Fxn5aSWCL+Rx0xHpkO2WXHFhlFeyaOGBgVcNKMqdfmxjscxNvgvUtmUEsZ82YJdvATorQ3zpniVITpCRWsVXeFpACPJxubSXE2kuko7F7Jf+KAvHKuQaVUuNLbvqec21+jadiy0H2PWcAbKEBXzfZ7X9/nAJlt+oLgAFwfQYGVbn7TrUnuoe660cAACAASURBVCmOZJRCRS/ZpEQZVOM4i5JMbX1NLs3BViN6kPzxU9VctcqTcLuv9hJlFSnAhZGQ6ybB8UHV13aqrpmX4kP09WKkC3TjUfMTUGsDpNWPCr2EVqIlGe49moAUMlgH172KQ/E1nqj4dS/gdF2NAljrq7n4jCfd17wL/Dn1qpKMnew2gaUv9AgQkEhxfs0BQNvkGUDXHqjcpBad9QEw9r9+6oM9SGajh6PsHa/SsdpLMNIRSbXzJfS776z8K9rEG/3lR9q+G6jiaxpXoUMSEK3peKuizmKpjpOpM9ACUO/RiC+2JSVju1waS1KXnNmbwlx0SNTSR3ok4Qv4vf7667edFQVYK5P4xHZbZVF5LriUXBTQ92dA0IAuyRXZR3cJSACOj+yeApVzVD2co62JgcT4Gw9afa9PZ0XFC/OxA4TPBA74kOQAsNMZK1PJpWvGSi7pAV4CARsLoqm+a6Oo0lyBfQUwCaGzZfVlxV0CT0cAIQCwzwpd1zikcGouYhYfUJ/RokCiqMZXsR2geYO7/8UDCbcYGR+bg1XseOC7TRrNnT3DBhtvorfvJVn8DH/Gt9RO3EFXYFTSFz8qNKU7tVUArr8AWtsz82Xpba8e5nWPV/7fg3ziTb6lcXqQTIlXK3eKEsbdOfJd9FtMcK4zHeN/uz+ZN0bJVlt/xYSKICUEkoJsbuM136zAGV+M3RwVNBUFGyueSG7Fbomq+KJo7vuui0n6FScAanONBnGVz5fw6F8M6nqrdNl9/GhrfH6mVzrY9yV++db4U4JJ/zu+UeL21FNP3bYyR1Orxs66No/GDOS3qs9PZdv1yy8EeBu/8+B+nk1M6rvXXnvtPFAo/rc1uYQvjBHfoyffnWyjPf/YuNGaLuabPMk6OeQX4DULO7Ypw4EeUBUNtk/Hj/S08WEwyYJjQoH16Ipf8bSx91kK/L5CCpwdXfnfeNI1x14kIB6MKQFJrgp5VtpKIBrTGdNkLIlITtlkiWjt2VRzE4/FJgmio5DhjfhV4b1+4m9jK9x5JgsM6WcwxYX0Mv7Q18b2NOLG4NcliItXFDKczeY/G0sxqXc7L+J7RZv6jy741SqkLbrJ0PNjYJfoTg69YFqxsPfiqUSsuae7jqGkg7WJluQvrjWn5gtzJttsg9/s+3Qv/xjt8Tcflx7Lm5IHv8W20494k154DhHsEQ3pgsJ2bdN/D9/Kv+Xn5GoViiTD8JWY13s8jLZsovFq4/lQ8h3+QUGxMbvWn5gh3tD5+BRdYQxPia/vxqsfcbjP2XI8sygX33rVd7LAF/gX7vTODz64f8rYWRmu4SaSBCWw1eYK2iVVgFf32DKismtykmEKQ/klQCodCFYJElwAQUkJIIGuBQHA3CZ9qlCbQFPEmJZxpDCNSzCN4UEyhCZJWMPYlRwgxDy6v+8FZ6vd9afSAsisQKNB8i55FqQYO0fFQeDNgrf4InDgqf4kpwBQ90tGFS3wkPEIGJJLjr8xk2Gfm6OzJ7uS1jj0Q9XQORoyqw9nXWu7RY5NEBeICfi2429VmV5bzcEP4BDgBPqih/Eo2OC7yh3+x5P+8MD860tRiJ7UJ5njoUSQ/kjMyUOCRifrsz6AFsAqHnGcOZG3v/3tt0qelTN9LjgUoAB7Ors6TEcBNE6Gw96Em68A9jd55hgLsHhi1bv3LTooLEkeOPI+J+PoBizihaphsmic+Fifto0pdKmeRleV5M6cFWw3kQAwzbM+Cx6q2/hpTECUvwP+6TN7X/7XN1k6B9a4qpULhiXNfa+wVgJRAKhdc6oNQFS/+Nk49VmA9TTTAlvgATC0KqFA1b35Qu/xsNUAD52JBqC1QNm4gb5oSY8LXIGbHpJUwSG6AzXxg60nR0lp8+dbo1MxUOGTv10w5Hxd1yT/fpIHgI0esUeRS2LNH8YfyXA60rySl8JMtPeZj4hH0Wt1lJx8L5lj52imC5Kf9I2P4LvYYO/d53sJFH+3SemJ+I9emwTxcc2/vszbSkvzWD+wfccrfkDCW9vasG8Jm7HXf4gXbEpBKRrWv+UHknfAKJDefNOtEsuAZW2zLTpWv60YtjWaneAFn90KQltybZdE8851E9JoU5CJjpKNdCCdcoa0cesneyh5sC3banY0V3gscQ8QRsu1GCvZFTPpDR7FG6sT/AQdTYawgDhh1a5+8U281udVT7YIzL9L1pt7eu1zPrZ5vvnmm7dz3Z3F/shHPnJbEFCsz25qmzz7P75YHcrX5APSl0B2NqpgHS8VEPPB+eJe+aNoqQCZLEqySmCaj90B+Zj4XoLy29/+9hRI8oPd11OlK8iJAc0pXxkNjSNZy6enf34OiR+pnSMk6wusaGX7EsH4FG22aSbfkqj8a4mLpxOLeR6wFI/yx/EjHrF5ca+5Nm/bc+NnvHBO1Ipe8m9OttN7kFBzTwejJZ5FVwlOOzHSp2Jf/IuOPnsYWPfz1bZVKxyycYtI9Rlf6yN9il4rockRzk63LIQ0j9rHayvCFlfSi2ihO93f3JJPNMAbazON2U6n7J1vKl4pFoS947l4URJMl2AJ/hd2jhf5oLZNZ9eKrdGdzkZHPJILZbtWubvWX2Omd81J/ODT3Wtl2HNNHFmJ1ubbfelncbeV8vSleYbtos9PZG28hvv55/hssUsRObn1f++NkW7iU3PJThszG0ieHUtQgIH15EV9VkRRfFgdTib45inltRdn44/YKS+oz+jJfipq0anuT3bxv3lGX23rP3rrU47YvPlMeiOXgr23kAHTPXjppZduv48CfOoM8LRiIqmzpU3ABnQE3doLZgaVfPRdDHMmqAkBGRLf7u37DFJFJYJVXxjaJilAU/e6LilqzO6PgaoAgnbvzdsZgJQfGJC8MVyVBlUviYkqe2NzGoxMsBKMjLvVC6CsfutrA+DOFcgC+HMc3dPLaoHqJZDOSVAGympVU0ImcaFQW5XsnuQQ7cD2JpdWLCQ0tU1+HAygRpHJqvvSMYbSfQWHgkB/kstoVfUxH6CtvoBNjtrcolVSKqleWuko5919nJfq+RYcasdGGpfTSS5sAc1byADAkqUENjrQTd822aan8Y4T2sTTPNwLeOcoCyKbxEo+6aQkWB/m7/sF6JsgmxOeuE/xqOuAlmv0SpIZCLFdEi/QLpjs6gp+KwD0mT44N9V80iPJcHR0jbMHHrrPWAWlAFjVR3KNRn7K3KIxoOUhHMlX4UTSSOaKImy8vjYZaQ50NJ8XnYpkfChbThckmdEFaGYH0dycCmSBRpVgQdiWPrYqYHc9nhTk++PfkpFzxABL7VoVCiChufb0HlBMBoHT7LbA5RxR50E7ixXt2XL9qiKTU/QGaCRttqIBQgB3AVQBL1oVXwMS/BwAywfbGsX+t/CCx/xQ/alW813kpphp9QCQMy779N74fKwVPEmjJJVtSnj49exLkaTv+M30RIIeXXSYbUn845udE2uTZLBP3d2C27ZVmFj/gRb2vcny+gr/ow8euPqb7s8HpI9te6twEp9LQAPq+S+Ju91p6WeAvqeodl/2mF5YjU3HWjlsa75kP3pgAYm9+cE04lx+Kd5Z9RGH+cjmFC2N2cpHdpH9BcaSufP42UJ67AW8S6r5jmssqN3V70UjLBYd/d+1aEhPu8aGrRTxWwovW2SBX9hw3zVfQJ3/q9gWn1uNjKbm9Nxzz52EH0hPPsB+YL0V3/oH5vGdj45PJapteS8paYz6a96t7vpZLb9JmjzCZOlE9LYroNXmfOJHP/rRg+VaEf79739/ZNEc0pFWztr9kqzqwzEQu7yAYcWCvqfX7Ch59pc+WI2KlmirOJMM0oEKpH7nN9nAxyUQ6WHv3W9lOB2v3/xW/TWX+ox2eJhvlPDwx9Ed37KXeAsfwW/OHkdP865t/HjPe95z5FQi1zh+ookeJfPsic52T9fqNx7bfQV/Jcfm492CQDJyZEgB2MLX7ibiE9KL+C0p7T27TZYlN9klHAhfs4HGSjat4BbHYN/oTi5WV/nqdDKaxZ/GYhcKUdEC+6bb+coSzxKyXtFVH92XrBrTriixu/HwIJ1q3s58Z0f173eK41FyUpBoPHy36BOP0pV0PxtLFrVj49mTnQWLj/n2+oOX+t8qabQpPKQXfU7WzSt64mF6Wt+evxC98LxY3H3JYvFB3xXXGy8db475kWS6Dw9WeIObLcLF+3Q/viuENJ/mX5wgJ4W1+mUD9cV/p0vpT6/NQ+KHnQ98pGOzD371q1/dAQqcwlYMDZBgAIs6yYAkPxw5gTdYyhKDc0qUjwNqcpIOy90RnlIBQH3vfE2TySAYvCRUxayx+q4XRybZSEkkj40lQAJCEhLbSvqsciI4CFySYMEjg2Rwu8Ijga2vaGtOADNeEQrwvRU3IEkCIYBKDBa81D+norAgqWA0kkKJSv003+j3O1xotPpU2/grCWZs5CMQAxcAE9nSgb5XCLDFJlkzovovGHqkf8ZgtUn1De8WVJE1w5TIZtDkk5JvEgzgNjfBC4/rT9IvEW5cQBzva9fcgF4gtet41NyyF8kQnQMQAKSuc1DRVF/1DbhxauSmDb2kOxxegSzgQn+Ms8AXkFVMWCBe/2yUo5Owbp9AuCR79XVBoHlIFMwPmKVbjUUOCgJ8RmPEE9t48JZfon/JySoqJ1e/VqC6JijzcwGzHs4gMLBbfMCjfFEOvT6AA4GrAFt/yV4ipuAX7YpC9dn4AC3ZdI/Kt/O9tSkpKBh0T2P3F8DpDF5gz89FtCoRnUAnoJbv9LROVWC/u9x8W72w8qCoowIcoIoWAQwAaP4FobY/x+8e4hX9BczArFW9dKAzbp7q68xX46vUdv9WpLunaxJ7PqyxyWFXeptTQKF76I4HYyl+8kn1zUZWZyX3kgtPtRT4k0Oy6U9gpvuCuGQkGsTHjXN8sLHQlN37H1Cvj+QY/etX2Qd9kliZ99pZbdmMankFivyCWBhNVxqbF5++RTr8V7kXv8RUc0ADf6J/tlD/ZN+7YkpgMR2ucGJ1BJ0lWC+88MK53vn0gFU+vb/AUT/RUeyIl9nLZz/72ZNwie3ry/gg19JbxQYPEvIgme5X9BLD8VVykz61iiIxjtclPyUf2addZnwj+cMS4h9+wSv8Lh/We22jQ4GHT77KkP6RhYJ1+sWnKdAo2EiM8SNbePnll8/c+K7m1RPhW61ZHxYvuq8Ve1sv+35tdvGRn3Xrnopn6Xo+phXLxk3OrSSnq5Ik5/vvH/T6trfeeuvwtgfzJft+PomuN2460O6A9KMnoLe9NJ/05JNPHt4Fzjd5yy9l12Sxq1PZiCcyF0OiuUS4lwSnedo5mA+sP09WDsek+9GV32ts503zM803OptzMq5PsbnPCovxwXn/ikHNO775XeX4nhw82TiaSnDqoy3l/dVH1/y2d3TAjc25BDtsZnxP8G0+u60XHvJgSvZjJwSfWDu4LB2i032fjOiKeMuX9B6dilKSYblHdMXf+rGybi7x0y9XpBPJhX9Mn3q1st5c5S7ide3rk7+H4xqvZ1+UwKYL8UzilB5lQ+ZavItOPx3VvCtU2yKcDIojzV9huz57pTslf/kxT5duLAlyNCf3XumV1db+b+U/3+khdgr+jibRHee1GzMs4RclLBTE+2xejMWP2rFBuVFzr53cxiJj83LOOHm0kpvthCey83gSfZJTi37d3zj5h3ityBBNtanfEuH4ybclh+SYLtVGAs7veqYDHJFMs5O+h+HF22R4Fk7vfw7j/M5wQusFcPd/g3gAVIKu46166xhAqPP+bFuSXAj8KUQviSdnYtVXFVQ/HGKfI9iWOhU8gaY++7551BadkqLmoeojsRQcJSNWBBKA6pWE0Jytwja/rgFuKtkC6CYrQHvjAwb1Xx/RF82ClmTP+M0LvV1TbBDYAC3BUtGAg17ghjYgvLFTAFU8oNw9zc85S/1yEo0bPRwCgCRIN88FDxQxfjUekKxK6/xO80iJJcTphURYgG1sBkWf4q3iCZClqi5ptc3JdSBOUKj/XoAmcNg8AAggO12pvz73snoAUHQ9nasvoBbooXcSYzYXPRI2CTw9iH/sJnqyRY6pz9ETDwIrVhxrT9b0ZMFu/9NTgB5PgO/9vmv4vfqHfgn7Jt6bxNc3e01GybyELj76rva7rYctspHo4YBVT1f3FiQqFOT8c8h0GQ/SoVYdeiBLfoUf2ITLXPquqnB9JGM0NA9V/mRS8K6v5GGVhy+LT87WsJ/62WKWZN45neaQzbRCW3W4wB+98Yu+O4fzuARe8sn/Wdmy/dBZK0kWf1DSXQBzdATfo7vA+8UvfvEEr37juGQg4FaCHMDlF3r6cPpSgItuhcuuKXTwK8CB8fASCLL1mV4KonxwOtRL4oqv7LF5kZ2VVzYTL+OxVcba0ml+KNtyLh3YBwaaCxAp4fOZ7way3bN6za/REzbDH4kBzZWORmPjSpybr7nyC3xtsSn5KARLoOgLWgFTPlDxTwzni/j8rmer+WugEt8OAx/5RfZmnGsCp+CqOFx/tQn4tOqX7nct/aqvbLZtsLWpGPOvf/3ryK5rX/jCF27HHvhbPmwLcuaaLNOLAGFj2AWwfosPMB/xIJAZwOv7fEAPAovngd1PfOITt9USMotH+XE+UFwA9hRptE+mYoK5wAnoV1xQQBV3+RRJiARcERwuap7p9hZXsvv7n9s8vrnvSiYrGmbH+aB4pXjYXPu/p9ong+YX/YqOdvyhm95Hn3u7r0QwH539lnwky3xXNFRki8fR1Pj5xsByhRJxUdGnLbPR2fxa2Q7cR3+/Q5tftvPE1t1sI/At3nr4kG29ZBstfpvdirWEtJibnDyvwzlXuwnFh3jSd/FLApu/7Fry5fsUTRrPlmV+rwJQhYc+VzRwNjr+/fOf/zz98MElgOGsZOucpd/6jc8S2XjoGA0fGc/yMelVMmSj8E6+P9rSFfgxuWtX/zCpwppcomJFtt29fZeO+VmgbL3Yk75Gl2JB8m5FO540R7FcXuF4gt1b4mO8TM+aT/wvoUxvstvmYnVa0pye0tW+80wAiaZV0uYHqyWLxnX+2rnjrld8COc0dnxKNiWv8EEyT9eisfnBGI3X52isTfPlz+vXT3h58nP8SY+bhx0Gjj9ZNfVsk3QvPsfzxo3P8Skc4axw8xN740d9Jb/sygp7WCc6sxm6RNdgMg9b83R4ux7EK6vB9Z9fbw7125zx386V5Na85S1dd4Qr+u26UBzTd3NJb3qPj/VtQQPejN5zjPe73/3u2SbNAQBO3eAsQjdJhBIkQMCBW1mQtVvlXKeiTWNZ8Y3RKr0RbOuZCmeClHRIJiUpjdW9hAT8C3rRuAG/sZoT4N3nDXAxlOII3KpbEgErNwKZ5NQZsiuN9bmBaT8DNAKvIKvvPgNPmwgKkgAlxQJA0AAoAbIc1M7ZPCVL8UaS1He7/UCCtyDNjoL0IJly5IoaZKLyqojQvMhRH43V/RkG0MBJbYJuhSf66J8EhqFIirpf0pQ+kL3gh15AUvLYuzEFomvSB3TiJwe+QNicrgCw8VX8ARh6C4QuiGsO/dmZQB855OaWE86ZbIHIuJt4Rzfd0ZbM6SJ9kLQByPrpPva895C3+eEjeddWQSiAkVNWOBMszfNaBMIDfUsw2CiQnv7jTzyMTqvD+KcYFVjoJ1ts7b0mBmsfVrMByOYK+DW2arQqab7C7ohoosuKWtHPp9YnuXe9ILVVYisUgR8ARyGtMSTGwDEAbyt1IEjiKbGsbf4z0ARMeK5Dgb0VN4kev07WgdVWigqgBfxoKOEKjEZ/977yyitHtrULBESTXRZAOntLf5OR889igrN5CrL1AQBLHqMx3yNG4fW1WJI8NklrTDGAnvMfkmq7lsQlgVbCYkVfYbP7k+/uzOFrJIzpNR/Kntjp+lb+xnz6zJ/0Hi0At+DOF6nQx5PkW3wiQ7qxye+NMff/8Dv8hAedSKSaO1u1G8r5reZhvuvzFNGAaXTyF3TD72Kmr+lgwKtXPMhGJVcVcfx2bQA3WnvQSrZspWaTWLEU7yUfVj67bhcRGvELjXgkbjnGle43v7b9lqw0bg/xil7+ga7xYXjPJygErO8Xk/i3+lXs5xv5ud1NpHArbol58A1QnR0pADSGAl+63BGH+gmTlUjkH6Kts7npUoC+xBQYDqjmCxzRUtRrvumorc/AvQQhmuq3McWB/EjbU0uK8hutAse//ElgvVdzqu8Shnjs3GN0NaeSk7ZUeyBUsg1s1765lhB0nwcJwm/1G+2eiC12xMvadG/X8sHR6SeFJGjtcKhtiYekXVLYu4JU82/87reIw2btgrITRbzLN7YyXjIcT/t5s9oko3iXzTRGxcrkkC/3EFM4ThGgdiUqFTLjjbEVCK2yZdeNH621S2fiYwWAXj3RnZ41nphlhdVurdrGv3jS/ZI7MTD96P9WbrP7bCy+xItoiE/dq3BEPpK/+L++3Ep57eNPtDf3eNQY+RVJnpjGZ8sn4GhHj6KxoxAbZxSMGt9DwJpnq/HxLd/UiqYCUvJvLvEgHUqXkkHyILN4GI6rTfOLXs/oyF6iL/7VPlxQrO264wD1KX/i07q/vmrTfKJVjKW7+zCrZCqZTicaK3rTOyvd8A7bkfCTLb0PN0nexS25pedv9A7Dd1+8L255yGff2fovKYbxG7f58/Hd25xgN/qTTqJRXstXwokPvv/979/fd3d76EMTdtDfarCkrHZWRy2VAxIcvAlbbZBgCeQqxb2rlsYcD7JpMhHe/UCGQMR4EriVYlUJDACYBA/ApTEkHvWjCrjBZhNRyaCEq/lKhnerkYQ+us1HIhXdjUVwAlPX6wNtFKB2VujxmlHWPqW0HVOwtwrCKVkVX/C1RQ2BdIP840AYBcF7bTZBBZbj2/JE5RltDCNlbI5AYHzqOwBK4g6QAVEclkSCASwt9CqeWgXGf/QpJEg8JXUSfUAHPe7D08bD1+ahAi6ZZAOKMMAxYMtWah+/si8r13gFENEhxRTJM2ddOwC14JAD3p9Skmg01oJuMqBzeE1/JLB9z7bYEnmvDpGfMWqLj4o/zREQJfP6KjipBLPteBRNkrbaFUxU/pa++mT3+NZ9QKJrBRwPznCPQt3Dhw8PuAPQJVn0XeJW4FMJXzk3H6ue2SY/E58LVuwVL3tPd+JJgSTdImurBwWCAFPb/AomgcJWN/LLwDr/0NiNY2WBbwSymmcgrRU0D4zJ18a35NP/gZvoyPegU6W/+61uOOYQr9K3r33taweIFvQDqm05t/WxbY31XWIAjLCDaDd+9Af0bKGybat+bNcrKaZzkmFnJOlHfUpi+TZy2qIdP9E4vYAoALvrKuOOjCiwsNtN7pqH86v1V9vkJEA3BzGwtltkA1qij0+ih70na+fl+ixeiMF0Nf6isXbRVxvHTfAOP9h6n9mrObnW/VbUJYZkxPc4pw3MmP/j/CC7vs5T3/x2ALuHIsUr/r3/0yXnGesjsBhvssl04kMf+tBJorrH1vkteIu99ZU+BwjjmTlswW7j4cZyfBMTnbEDEPXde/Yq+SMvcYZP53utFK0e8Jcrl/yGYqJ7YQuYgo1GQ/OjD73HFytHEgVF8ngrsbI7IhqiSZxptbUkrKfw3z949fixCnf5gJKrxraSJQaQoaMGjrvo03MXkkdy6b5kXbtWP/Mz9d8ugcarn+hrHs5p50NKCloVbo4lVB7A1TjR4En66UrAOln6SbTdUZIsFFabu6dai+mNmb+MBudmJVf5LEVpP1cjoSTzxlU8lejCElYKFRFgyr5Pz/s5veJlCW++Nr9TvGnLtF108a1+orvvnS1m5/Gtv/y1leDk3LV4FU0WDkrqYaYSk4qg2V3X6r8dAbWxfb/76zO+xQs+q+vxujhW+3hiMYGPi7/JLZrpZDplq3Y+zquY6Kyt3U71W5t0sHiS/keXVeB4WVsPW0oO0WHlMR2Re8B4CjTxx0q7s9V+Yzr6FR6aZ31KhitcxOfkDW/BCPGzuTVGeh89thin982nsdpx0nU5WjYaLdlIdIp/tUknu6drtpHbEdH3ySD9TL71J79yRFV/ku7eYQI/P9Y9jREeimf1n+9I5rZDK6wpXnZP8kq20Rjtjenhb8ne+XwFF74eDkg26dyrr756O7KmSN148VhBQ+ytX7mrB45tbtE8YK4j8+9973t3Kl4ccJOowwjJiUhGABHtGbjvE0IT59wjcBOZGMHhd2/jqCZ6Z3wZi8RJxSmCnRteUNgEG1PFRGINFEdvTBEco0kSssA52oFbTkuyDGAA2IJM/abUnJHtBX0PBHGkCgDRaxtK7/WR8tc+w0gxAA7bGBJcyU4C3+1xNw/x6J/6AAYlNKqzu00LYLkG/g34Eir9kSVgIwnss0ICmfWdRInTV0Wv7TUBBkZUdBYwG1dipx+AEX1kJlkGHLoPkFy92SRNZcpYte+ve22LAdDq46oHC5DplPsFC9t7tp/6UnSy8gRUWhWqP0mghLTPtVdkKjjuCg0+SmRXj8mNraFX4reJq7G7h076fhNo9CkeAb1dbxw82DEEbdtcOeFkIUnktMlYIpnsJBN9Fx/SZUWuaFURt1UaQLSqk50VuFpVsnUM+JVkc6j1FygL+OCpQpcVG3Ojh82rfhWj+BA+ojnSu3hUwAhsFChb2QhwpjNPP/30ofFxq0V8bXPxJNf6lER5aEi093TYPgNIybF2zkpGT/1Fb2PZPryJSeN0PZ/3jW984wShkuFo7bxUhYeS+OZeQtBTaOsrGSjg0ankBbw0rucXABUF73gVjZJYvoOu9xlYwFeFmWSXDcZbOk4/rS5YtYpGfqr/aw+M0sVo3IJe/zeGJNHWvt7ji3OC8bl5dm2LI3R6k1sJE/8ZLWIVf7LFLQBAslef3Wvlj62yeUBhiz1imTH53sbhSyVb2VRAyHm3dC05AZC2zTVu8pBckx86+af6rQ/FtirLUgAAIABJREFUvvr+xS9+cQAPWq2sANLxHPZovBKyttfajp/+2HXBViVlzSdQ1mdAvD6ApujZBBj9YqFYTnbxQwJKjn/5y19OwtgKtthT+3TP/HuPTn554w3ARifFW9iJH1FcURThC9YmYKPotjND4USB0dbOeFBCkt5aEIHDmkfb0uNDOCT59MTdQKbksXOTfk9eIk5nl9+S3WywxDS6GtOW29omv5KnVsl6VczL5tOpfFj3RGNJZ23yy/1FS3wocetzxZVoiJfpR76usZqrBKfvk0dtFDTsjKgo2as26Xn+OXvPV0VLfTqKkB4C+HAGfRIr1/7olnfxvLmJ633XeB07ycc2ZkcGGqsCb/2la3xl9Hu6N7wp/vTZg+uygfrqr3F7bxw7/NKxdEYyXxLWzp90Jn0vSYtOz51wRrc+kmn3enJyNl0/8a6/xkt/FLnoq1Xhkv36i+fpQbyLLvjDA1fJTTFOIaZ40djNt5XV2nWtd9g6/iZzR6TqO50gP4tfcJ5EPt1LJhVF0p/6TBcsmKSTxcHalBzCcgogzQeGyJ91f7EZVo+e9Ln5x99kbEW/+dW/HQH9H5/5lfjkp77iZWPZcZvO93260NzNv3GTYfPks6NZci0mZPPora/iPD/rIZjZSrrXuPSnJDpZxP/6LG5Eg23WzcFCQzrYvJ0ZTlYVL+qv9vUd1qh9c7GA0nu86l1RWxzMFySL5Jefi45kyFdk89F3fOh3vvOds01a4G/yMTgCEpTKdoOpQAssgAUQIaiq3KXk9QfUd13CGVH2okuaZPqNvw6/fqxEr+MAtBu/P4mlp4gBtBIIYPJo6P2Lg64dkCegcUwCk+RNIiQhs1rb9frfSrOqE76ouAmkjQswSx70y3AbX/XXtsGEzkn1HaADjKvK4md9AL3JFb+ujhpf8AYA8FnQXSduLip9jJ5MKWhzbU6qUpsoU2AJlXHNTWBZ4GDOCg7ek7VARo/IX7LFUIANDgW4kNgDMhJ1BQTJDkeheg5cWSlsXAl371bA6KFikaAkUEoG0QkoNn5j9W4LUmNUqQ54xQNAuXvZH0DSPM1tQSodjx4JMsBJ9tGmgEOfJDfRAMTTIX5EcQEfyJq8sruCSQ4f6FdZxI/4jccSM4U0iWgOko0CcFZLu1fFWhW+8XLMnvzp51iAVbqwzjU6/UwHABiNtotGp59zojvZYP5I4OLH8AUwBaoLsG1N7Lxbq6vZ/Gc+85lDJ5AORDcGP2mroQp//cYPxan69yCO5tFLUc2WqS2CxI98hhU5fiMdLhDG02eeeeb49vptNU81u4p4YwdUA8y2fQEMtn1JoOqL/4jOwFQvfN3CaLpXP1aG42d/giO/0tz4V34+u6ot0B3//GYjOW+i2TWgXoyLv56wHS/wsLmgiy+XiPFjzQkfFQQag36zIUU8ib9CsX7QyB9fbc8zI/p+Yx2fwK/w3evXrj4+f3318R40ZpWp+aZD5lF7YAcN+KtIswURPDCvthu3AtA4MANw1f2SosZJT3uoXAkB+7P6ovhNf2rv+IJdOWIh3Zek8zN8Y+NLFhTi6s99fSfh6Tdv67+ztvGBfiqYKgzw5eJa7RRv6pt9iKH1b5tz18iKz5Is1A7gdQ4xGeEz/Nbn7LvjFwHF+P3f//73xOhs1goev1OiW8Jbn/ml+B7tgLUV4u7He8806LMiUfP0YJ7ma6XJrkI2CmxbRUvHFEO3qF2/0d8qXOPF35443f89SCvfSGa91299efCQn83jowPgtlR6snFjKOhmX/np4q4kCX4mEzZDn/CQ7Led+K7Q0mcr1Mm71eCKAcXK4oAjA32XfiULMVixwFOVs5f8cm1thRUX4Z540kpnbRo3fiXL5N9Y5ut8c4lsyZafQGsshQFHbBR5m6+kzJOW8+/ObkqiG7MkNz5KhuOhHRx2+zknmu46HhNd0SpJtrIcT8RFPi8eRJMCql08fW9FPt1Yu09H+24LfeKrOOchW+mwh6nVB9/YmI4BkU39pc/RmFzrq7EUoppPsWYXihQAPGyQz7F7Kn6VQMs1mks2XszvWnKCkRV/oiFck92V5DeeHRsKBNfn/KQDjka0s67vk31H33pJQuV+MG5zbH7N1wNC8ynNM3qsJidP9m4xAz/4UxhKbsGvOQ6rmF+/jeXst8IbjBFtZzdRZ4YFcslDX0qoVNUjoHYCcx1JHDlzYNz5ga5zgqr0EmjOpXsomcBtcltFkyD1nVUfQAUTgA0rBJKHJiopV1FW/W78aIpxHrBQP+jtnZBSjF4CTX00DzzRtvnYeoNHjc/B1gdnTmkpD2BojgBV4wjg5nkN5JIzjjd6KXy8UAnuHShr/l4LhDhzMtDnOnEORjGBkvXZeTur0Rz8Vn+jzZz0L0mKD4oZAAfdkdyu3AE699QWuJAw7Vwlcr3j0d4r0QCuAVxJZPoi4es+DkuymQ0AVIBIBh9NC2LSoXiATwo89WcVSpFgiwJ4rVKcAzaeuSmsmP/a19oYu6eL9DyaFGLikQDNlsxLkk2vJWFAumTEZ+AO/xQvyHD1ih9q7Jxv7/XjYSSSTpV0yVHt4nfXe+GFQNCYzlS1qtSDWoBFeqIwQF4FCE8GBbBrE5/yReksAE9mCle2eZkPR87O7AhJniWQ8buglh2VVKIJmOK/+AtBtfl68qWgFA2Ad0EvYFUwixeqsSrwfeaTAzsBZWdO05nmZ2Wm61X6k0XJsBU3ZwIb3xPOAwtVzJu3oIQXAS9FNEA5XtMXPp9sJUTdbxWFX1f559+M0b3dJ271v+SV7SkeArDsSHKaTtlia2usn79qTrvqu4UpSWxycI4LXWJnfUdTbfpb/VIBj3ZFGu2s9qWjEoWAhkTq5tzv/2k+fAQb633tDriib1scMA9+wJY528323Jlk2OrwFmPxBn/RkI4qMpUAiCslx53JTSf42vpN99LPtu4G+Epc0ul0Lj7HI7qz/Gq+9AMfGjf6PfTFll16Eq19172tdjS+OIzfjZWudJ62BKvVyYA9H6oQLNkT85cfZKSv9ESihR8SH75HYize9X2+LVuwdRnG28JQdMWnVvzwr2S4frLV+Nsr+hTnxY3oSsa2XUdjQDygb2Gha8mM7eXL+MfG9iAmRVC4qj76s9pji2bzakW0BLQxPPBHcbm5KdaJQRIZxSy4IB2p32gUHwPgzS8f39jRXn+KhdGbPONN8ZYOSGK9r02xp6sd7mex4nqfuBUvFFmdEXX0JPotUikiS3bzq82nNiUqsIuid/OOj1u4gjnihXPPzbMxml82kC3WbzzsPbnXvn6TCT/RuOlm8kq/0u1iRDLJ/sRm4zTP7rWi3L3xv/fmnx7aTt9c7PyStMMI8VPhqXuLR3yNQmZ6K8ElC1hPrIYzVz5bYDOPCgnpQzRGlx0CVqzpSfR2TzT4SSO6n241fnTxF9pHe7FYccpuqvgt/nSPxbfkHg9LOm3rrt9kFS31B4fCma2gR39ysltA4r0FGDvvWqWtv77zW8R8Tvxk5+bbmJ5RUPt0ovmlT/lKGMsxs+bll1HCKnSu/sQBxXVxQz4gAXc9vrLh+AQLNff4lC7ekmGVFAGDUwXYJH11ZPtRE05ZKFkD1K42tlZFHADQ94As5VLBFrh3tUWQYlgqejE5IUhAu0fbxmjSMdrK9ibRtau/nIYESDWGI1YR4cSaH/AdkwF/1dfmhxagmHMGro1hFQfNXS8Aq3qpmkeDIOSe+k5RN7GRSEnEgHdGLbHymdFbjdriBlnWhy2jKs2SJGBNwlp/tjjtA3D6npO28kKJ4zOlpRuAi0DduMAxXanP2tMxQEf1TSCy4kAP6aWk3jteMELJVLol4QB2ADq6pEDBqeA72oCdazLPWdAhZ0CtcgGe9AZw3SpkY9py2X05yc4MqaKtvivyAE/xAgjvf868ea5DkayuXZkjMJTuqLbXnk5zZni3iX/trgUbAGDfJSNkyQb8HiIdFUhUcdNTKyfJU2CPZlVCMuo9X1IAqML/xP3vQvqZC8UXdrzFhYJLdEjCbRWzDat+bTXzMDj8jAZJs4p47aOzgOCsU2Ar0MXXkv/qrv/NR5Lfu0JMMnV97SmaA739WXGTTEkSmk/zjyeBJf47ObG1qsDR1nnN7N+KsG2j9dn38SFgHegpiOaf2z6d7+vcWcGuMZpLvOpBSIpRbN7nxk+20QBkNLd4yIfZAh0djQ1UKnyalye29j0/0/yBxvSmexorW7LjKUBn9WiLlBvXtogav+Of6nS87RpbBYDwXCLK1/PHXRdbPeAkmuJjbXsFym7bvu75v8ls35uTOUYDfef7XFOgXJ/a//xa73Y0ZEeBzvqN77sSEP0AbjTE/2SmENA1PjAZigv8Yw9N6WnCgWXF5+yjIlZ6FU0VjgLixZvGjw/xG1i3vXB9OX+RLJNHK1aNAWQ3f9uwJT9WZOARur5xqjn0EKp0tp9aahuhpLR2zX1xBt/Kn9o5AYMs9qlvu892oUFc2IKFbYnx1w4//hgfuh598T/+5ROafwmy30RNP7rWOVzztOKkgJR+411ztcrHbuCZ9IQdZfPR0Xtyk9Rnv+kSPjiqV+GjwmA86Lt2pERPOuHoRt/5dYr+h8nEl+isrTPSfDS7it50RiLc//mtfr+4M+nRunhq/fD6RrITy+K7eAp78Dvrf8gHdutdrK5AlJ+V4BUz8mG9SsDSVb99nZ6WOJd0db/CwvpOBVCJZjL1JGNbyGFleCtbsbLLb1nRV8CjE+mVn3RTpG27N/wJyzsaZAuyIk9yb6UyHUm3+CzxN51NPs2V/7Pw5Tx0c6yYFvaSRPE78hs2A5tc8QzMRJ+yO3oSTeHy3h0dSSaKLcU6dMJf3auY2tyiv/ujvbk113hhQa3xHS2Ij34KrusS0fpufEUARwwaJ3uQ9+xiIHyfjvFP7EOR1XMn8hOtACeP+GRreDKOjsZWqCQDcSQ9TdYKwfWVnuVvmsu18Bdd8Ti9qO+K9+ld92WnzWlxezT3Ugy+8pucFR3JMf2yqHLykh/96Ednm3SdE3KCaCIA71beOCwBkYHHIFuQOD6BM2IAlu6XKHHQJtF7bSVT3U/BOAXGXB/dnxBjjgP1Kb/txJyTd4BfpV0l3/aQxgCoYrqqogAcbYB4fWRcEn7Oy+qrhMZ1iifp6npKQ/BWQlQ0T6XiXiaACidM0RrfSqFkx1m/aEg+qwT65YgBZfLgcH1vFUVywVHYxtBn1Z9od06kcZoboJqMop0OqG7TASvDQC9wn1zTO/OvX2e70qX6oytWkMiv6xKo5EgfBZ3uJxfJnfYAKN21tQcw5PDphkp+9ycvK5CSBzRFI0fVPHo1d6tOquccrwp27ehU/OC4+j6eBQ5sbeHwmnN/zU0yJMFXUQVqzAs4dz26yFKlss+COpvqsyLOJlJ0V3/7mSPrfUGDAKMYYiWwsZpPOqEghz7vEn9+RhLA0danINKYdmk4Q+unKuyKaUzzJePerTjnlxRa7ESJh0CVnS9AZ99JhvkRhYPsp8qsXRPdU7U58JmN5c+cjQOE+RdybU50NrrQrNAmaWrs5NWYAd8CTUAhPkm667sxs3XVdoVKhQdV5vhaotA9BbfG5peAxnjRfEryG7NXgbUkOL9hZVaxNNDrdxclRuamYCupY6/sN3kC0fy94pNYFX8Lxh6qUV/NLzr4Ff5TwUgibQdR1xUdFDhWr+tbgt89mwyzf8kYeWXffDi59Z0HrUV/cmx+0doY0WUVq3bJwuqFoh1emf8muexYws9u8EE8iP/1R/7AB97SL4lENEp6rOTDGb3b2ihZoM/spPl1XCD5dn6+5DK+dXa+AiCM0Htgz/be5NoTzus3QKgQnb6lf7ZzR4MYWNuSIkXeTVyajySVfBXI0Z7u2THRtWy0ok/XSij7S1f4jMaNN3Q2Gq1GAfzNW1GNz5HQODvtyfJkRM+yAb6UXtvxgeb6ip8leAHa7omH+Zxkmj8EwBUxA7W2IseTtqZbRaKb8aa+Ssoay+qw52WIzc2ff5H0NF5yr22JXzwjk2TZeM1Lsav5xlPJS/Po3mh0/Ca6xE1JWH2UpDU+/6wQJGYqUKRr7dTJ/yrY0A8+l12JZ65rx97oP1vaduTSPYvbFGKjq7kmg1bJ+lNUidYwQPbCPpNvfj1Z9LcPX4TV+UF6ZgXXs3cce4lvcFr3Fkc7xhP/tkAXjcmy4gE87gFY3d922Gy5/7OBbCTdtpjT/fKQ/Fj+LP6X6FuIaa5kTqezN7gYxhMDek8f+Ccr7PXjmAfsRlfiP3xHHnBMYzWnaIWL4kH6tvG7dskj27ca2z3Nt5iXTooP9Q0vxt9oVvSqbzmJomftsxPF3MauGJhuZNN+zjB7YpfNCRatTXTAQ8k322mc+Kiwmf54Gnc6lA/tvHrzqW20WcisbQmyfKy5pwtwr6KRnVt2jvbZz2zWB/lFqyKwp6/bDSFf3AJg90VPbeKN+MOO2SheNn78Vyw7OOLHP/7xHfAZYZgGWCf4BCsQAAUxDQECC2YzYICME+Bw6kNlWyIDQHEKCaiXLX8cHoff/c7j2JpjwvpsLt3Xq7EFoBjhoVdWdGKetvoxV0KXgG4CUdtNNAEXW6AEEtVMFZ/mh54EwrA47L4D/Op/wf0C4GiRhABBEln0A/WSx8ZKcRujF2ck0ZOYAwgUqvY54GTQq3aSmWiy5QiQjM/Od+GDqhww0/cMABCwimU7T3Q3N8kjQ0S3AkX3b/LH2UnEJHecbuM2Z/oPlNLfrgO1CicCmSpYn9PRxqp9tFqluiaAjb+AV9CLju6l84pK6KTPKluS+WiyhayxFJPMp3kocvSd5E3QBkDNu7nEU0m7ynH0SVj6fwsR9bErV31WwNi2m0Sjywo3vW3ettixd37GKm/3pgc5WkUCc98kUGFC8hzN6XyVcvLhX/pcAAloW/lhK2t3ijDRWbAn8+bPUfNXnoegOOJJivkHv3vHdwDTBbPm7WdAAqa2yNWPrWbJ3CrFAjDJzwYARRVJRjwSwOqzB1JUrY8+vrfvbWmKHmDclkjyx6tspPv99IlVb76l/pJXoDL/57c66XHj0vHaxp+2mEZ7Y3tAU22s3NKZfFD/Zzu19RMX9WmHDTunJ/EpsOW3F/mkxxWPJP3xwQqdJEYhky+3O6LP/JV4yk7EB7ExgKNgF334sLaqGG0bXH4YL+qf30gOdi+JEUAIMMe3Haf76AXw4cPa7bZbX0/X2LrdZMCcOe228uYEeKXL9AeN9REgSoa24JcUlQhnX51RbReHolT0pCMVktLv5p9+Adm1i3fpY+Asu/EU1vhHj8kIHeKR/vm0PkvOrsWCeJcss2GyjbZ8lTHFCTgJCMd/fpfNWimz0krfPLRJ7JQA2QrpGANdwAN6yqeWQPUAweYS4IzPgerozb/03p/kIPm1ytZv2kZTK/MVrRp3AX+8yMabL1/gt2xhrHTY4ku+pnHye+lEfSdD5zuju2MsfgIuP86/S6p7by755Yoh0ZD/rG0yEysUt9IH+EEcVliNr/mH9AVo51Ph4HTkqi/6WRvjU9kUe2KfPsMV2w5e6Zr4GV/bTeMhWRZkmm88EheyoXgRLz1wySJQvKpY4UFpXa9f+KT37K+4xpbEg/qKh7XvvnSpMfijdqlVOIjvjv4oNrWTqNVqxcP6SHf6HhaOL3YrwNvFg/y+hZhos0rY/XYW5D/Qkg3lO3qYozhQ2/6vDR/SOx9qYai51D9sx14UuKN/d7IoptIR+UJ0p0clmrYXN/98XPy0E83xErsksnPJYO3RrKhRf9FX8aI55//6q5+uFzvrW+4m5je/2jSPXopG8a+kPZ7ZFRONjc2/p0/NoYS44oTV/8a320MiHD89g8WCn9V7D79Klvmf+qkI11h2FrGj+FGftraz1+iwEzK6xJXmJc9Q4NkYl6zFaG2bn4LYgx/84Ad3GGBVRQcCtwoQ8Fantn7VWR1LrCRaDdB1DgOwZ9T1Ldkj+NpuYtbnFEOys8zOKNGVUTmPqcIiSbRkLkEAblIoAH+ZlDL1GZ3d159kSMKlTf01puAo2VGtT3CbcKmEbQVQMGvu8UKfnCFAr0qdHOqHUTZHK9mAOX5HOz5v9d3vptYXMNWcbPviYFRPFBNSMsA5ugSavgceJF7xrPl7CIN5LejmRBVD6GD85IR8F5+sXtEVwMXqZJ/RItnyecGmCnXv0atybecBWUi6MubmQmeAomSfMyjw1EcvThVNzamxOVPJI6OPvmhtbvSrfrsuAVZhw3MBhh4vkFd06t2KanogsavPaJRIRbPEI/2Nt9FSm9oKDugTnBWFgEWgku2wCUmIir/f+0uPcqw9CdtuhvQLvwAqiYRtTtlowCkfEN1Ar5U99sQncXZ9rqKerxAEG8uWnx66koMGlOlN88DLaEk2gd7eG6t+s5P1FWgQDNKPeJvs/SZgfNzdATn25lBgKpApADR2W0VbSY2HyT6bim/OGrF39gDY8eVWwaxeq67G08DjP/7xj5N44wvgbyVa0ZANx4d0r3G6R2U6+qMdL+JdetT9XbcqFn8ktNFIxrWNl4HV+vYAGwDVLhNA39YwRUTApH6aI1tTEeab6kcMEjP40OTQ/+zTdjVFBP7oqm+KLHhGJr3XNllLDpq/leH0RyFywXLjiaHkGU2KhXhbHPTAMzTzxWxVIqvoqh1wv6Cd/bqnzwv80ago2fzYbTxVlGMb2VdybJ7x2oqBgrgiQzYS77PPQGS+IQAbWKptxar4lw20MpXMS1gajz9rHKu0+dR47uiUB9vwaea3c5fI8m0KnPgkhm6C4rv4YBspninqtRIJXPOHQG9jbXEhXi4A97NFQJ8VW/44/nVP3/eyMkx3ulYb9lbf8aLEJf7Ez3xLSW4+N55WuPLzVXbOick9lKqkOD/VcQfFPMUaZyfpdXREU4D3rMA8KtzCHmy0ceOTOUgC0qmKII1TEhc99Rm/42/2Fo+sVPd7yHjdmLWHK+ORn/mRBMUX/if/X2G0woqkQXKroMS3s4Ou+6Mfq1v+137tCY7gn+hV16++HN+SUUdSmqfY1HfJI7k2h3hTjKrfeBqPk7sYVOJRYTje5U+stjdnD+hKjiVM9RH+cW5VMgtTd7/CTH47e8uOi+/JPRq7Fu8toMCTi5/Ea090VtxubnS/fkq2a+O4SjQnMz5fkp6OhjW2IGxXTjpBrlZpm0Nzo1d4lj/KV1sdh72SD7oUdmwdl7zHsx5uGk3xxOpx7fksGB2OgtOKryX0trFvob02JcPNrYQ/mppbvjVZKVbUprb9WZyKf829ZxtYhClxl3vYsZbsxDqFknhA1s29nWXF/u7vvvSILTWmZ6x4tkhzhkVsm1bE82sdioTx0IpzupseNUZ8iQ6r2I0XTdGYnCxASIxhaXi3d7g6GVr0e/DDH/7wbJPegCZ4C1YbYFUXOQaJ3gYHq5pbNVb17Fr91k8CQZRVqAgVQBoXkLUiyeGrjsYAFdkMzfI45Yh5nDgmpYgpTAYVE+sTqFbB4Gy7R/CkpBIWCUoC6DvCiP4+p0z1v8lY49ROwiKRjd6UA9jFVzyyIlJ7Rty86ktVVt/Nj2Jz9CqPVogkcMnN1oLm2veNwZgVHRor52q1VQFAhQhIwyMr49GWvAEg2xjjIdCo0BCNDCO6mg/nIkGpP4mqYI8WoKZ7gHSAYQst3S/4RK9EUGCxAhaNKqQZu9U+KzXd1/3xLEfX3NKV+JnecXaqwAK34oOgCoDRi+ajKEAv6Zo5Ng79ZUPAh+IOXnZdwrirWeweUGCjjYX+TYo3uRWovUeD7xXLBNmcZYG3bVKB2OjKzt71rncdQJaO4QX9iAclZ9nDFsPid/x1JhDA4zckWWQTTey3/wMBOV1FqdrlwPuuc2F+szE+c8pATPfoy7keNi8xstU3OqI9QN5cJHm9p8NkRVckPru6t4kMcBy99dmKbnQHAD1Jkq0vQDJ//gn4sNUMGCvZDgwnq9qyj+TfX3Qq7kR787UdztYvyXx6yW7rv/uznV1ZlTDVLz9GB2qfb2hba2DW6o9tYelmbaxG9g7sA0T1qTDJZ0qUxS4+RYGjcZydij+2Knc/8NK8m1/jqy43//pUSBL3JFRdp8PARe2tCrMXgFrBS7LAFulhdJlD8gwcBHAUT/FRUruFW/bad9Gn6MFHGcMcfO5d3NEv39R3ij7xZH0uO1IcpseKj7b8WmGge8lRUQgoTs9r1wpmPzMTPQHNkuZk4kjVxtTucYZPIXOTE3oo+RB3NhlZbINn+EjGPqf3nmrbHEsOFuNYRBCf2ZlkmD+pH/cp+Fx9srhhJ5g+4pH4Ibbyd8km/5NtFdvibTTln60M911+0E+m8GH1FcjuN3+zy2y08/3RbGVeEU9hXWGz+doR4nhBvLNVNJ2yWyOd6I99K8oGrPNPvfqeTUVn82iMYkk/++N35fNJsBi++Imf7oEPe0+XKjDmkwBnuIltbowTi9mGz2t/CiXuZ3fdQ3cke3RBGxix+fMh9Cz+//KXvzx0lvx2bzJW+Gmu+TN9N76txPHOLzj0P7xTG/4/m0n/+t5v08LJ8b2+2WP3V6xI3+HlZFx8StfgnebhYXPNXWEkXFlMtguqds2DDve5l4KgVWpFsOjqu/TTgkRz8ZvCdLL+nP33BOP67q82xd7+SsA8jK9+YXELRLXNRuQkikb12W4E52fRRMcttOyusXjcmOlf8nHkU+7Q98lWkisPiLd2t5YM16ZV23S4/1uFFzf7XN/x1M+DNU47DOonGRc/JI8wfzxHe+M6/9y9FtOyteTvSIvVabqBhvK17rel3fNa4q1FPTsW9vkp0Z484MDogJEatxd9yedItHtXmGoM+tN7duW77CMdPT7++eefP8mwThh/Dhbo6AaVeIG7ziR9KX7tgXnJsySQ4+fUVMzrIyExdiCgfhALzKV4wEP0eEqpiownENqaEZ2qwo3f/GxtlEgkID8Y3djBfG7YAAAgAElEQVS1749Tk9gB+lZqAK/GAGqtru/KonYArIpT15tPc0u4kunG6ToZ6JMDXJl0n4qRapbx6lfSAxwao+vOTah6N2fOqTk1ji1SgGC0F8w8vICMndvoe0kc8KIKGX0ZVXK1um8cZ+SaY/Rw4Fs1S0eAE6sz0bVJLfoFmN4bo7Elu8CqCjagVrvGtjrjumJMNBZwJQTxnq5Lhm2B41TxtH4XpEYzQEyu3tNrBQlFBzq3SbAEI4cjQaFjHB+bThb9kYUkka7Ub/TkpPCObbPLK+DD2+NAHlX5BYYcWWCwimyrDf3fS/Er0BXd7373u0811+4T89NPwUBCxW+oHEe7QoDtUvEpOQpA9IcN+64+rlv2BK/6jC5nDekUB2q+zbk+OOh0Op2gP+vnoksxItqiXVXTNrWCkZ/o0A8AwIeyL+/xuRXdxmwVZ5/QXBuJOxkCZebCH3R/vO+9OVUt9jvBiikKDIA0gC2JrJ1CGR9Vn2xZ8bF5A3hsmn0KxJKTYk9b/rK5ArvV2Q3Kzlax3+hU2JPAA2KKYdkH4BiNihPNhaysdFkhFvuaR/omgeNbFd/4JPwUqBUpxEuVaiuAG+8UYPgIqxF8Tt9b1RAjA8PFseYvqd2Eb0H7McZHdisuS/D2ngXte717JcXu36St7xVnJADJVNLVWHQ7HUhvKlDlNxV+Fbv0U7t0Kfu0DTadyG7tUqKbHlxTgpzPrl9JsIQ7cMWH5mf63h9gpqAsKYIBFkRF7yZA/EX+QPJvBwK/W38epMhn4Wl9ieXdDwsAxOmE4rMks/5gL7RER3yJPjsRNumHexYLpFOB+ZKSVhKt5Cj8spV+a/iVV165gesPfOADt63r+bDoIa/6VGBNpvWRTVUQlYR0rfnF/+xKEavxkyU8Fl0lGulRehBfxQG7tthTvMmHxd+SRvR0b9c8zI+tpSclEv3ZeUIm/NW1sOR7sXFtjK8VexQna7P4ZOMqIA8bs1F9LLar/2gvxvpt3v5vS3NxoG2ytbeLIn2zHRkulHjBOgrg+BpttvGmc2Qp8bTjrxhW4hhP69uDz7IryXmyzW773APlStgUrPquV32EF5xZp9NwjCOczctKf3rcuHx88u/+aGoesHmJq98gZz9tK04X608cF6fi7/UoTzqa71cIzedWrEuvJe7pdf2mf+lrPE5+FoTyV9HoAYdyjvpMbvGvYoQHi/U9PNM9dNPCht1AjZUfdRSJndn6bkdS18XM+N198b+xveq7cbLlZNxf98UbO6miz8Pysq9kY0dQ/cB04l9FcyvHsHBzi0+LR9hAc4mPjZHuNp58qTbRrMBtB/ImvvEc9lDU7ZoiLcwjxsGm53eGAeKteiZ4+9wBS5V0yY6KCQOr89pcq2GCvUAINAIF9d8EJX9WfyUvMawxrAA0sWirymPltSQtY5IMN0FndTj9mKqa5NwBBWO49bsM9H88qk1/VoFUH2oT7YBWbROWANp3zi24Hh2qfRklxVcZl9Tos74yuuYFXMWPaIkHwKT2VnSAI7Lqc47KakH9oik+U/wMxINKKGy8VX2PTnKwQoLP9W8lBWDIUAUQCRqgR0klpH2vosn5CpJAiq0cGWJzi4bosTJRX4IPUN+9verLarJtFVud3UBUH/HX9h9gG0hoTEGYI3EWrntt1VPUEfyvwVPSIxm27dpKQvNJxhy/rZE+cwCSSUHc6oHxyCrer47S6V25or+cBnBb383LgxYA2hyjLX3AX/ewVSsLnW3qaaUSeYCTnimK9HlXc9hffMhuFWI41drzEea5NqrYlJMtUPgu+dV3MgpItNqKpi1cdI0/UMGNv3ZzrP1YrcEHQJ//6D27T45+dmjHao4SCH2wC0W4fN5bb711bK2flynobPEL2FIwjD6JHX1QBOXD+9yqc9vJ4xG/x2+isfaSINtbBSpysQJUO/bS/XayxE+FAzbXNXZctfqd73znragSbSU3AaDkz5/kb+iAn9Vp7gC4OfJ5zSmfnAwE/OhTaKh9PkMQBqDElD3iI+kBAnaVrv75eImqGCehpRfuEzsl7/RYQUJhj313X/pjhct1vq93MWBjGXrqj17zQey99vyHe4Gm+r3GeUUfhcBNFiXEfEpjJbNidsCn7+NliVh/dKj5ads1K5JibtsIs6M+A4zdb1UzH5W9ZyvO1WWvAPkbb7xxO+6QrNIZT7CV9IulxUMAVBzmnxRr4098aG7O0QNyAcziSPQ6jtQYEnAyNl/jK26xFzJmy9FAj2CtXSGDLeASP5mU3y6Jqm19Od+dH0nHAX+4sDn+7ne/e9ubb755xmvcjpa8973vPfcWJyVqFi/oX991f3ovCVHoXfzAlrPziqXxq3YVP6IXUFcg6Pv4yhelH1YUG6sEpaIh3FBf+RXbR+svH1PCZIVIApos4x058B+PS4w3rq9diAnsJvnob3UGntp4bU76Vkxlr80lne4YQUlxyXBPWW+HU/gt3+q8eYlP/dkZ2Hj5tz7zHfG7YnDt+O743uddFUxe3ZOtFAfyl3ZllszFf5go2pND+tH/n/zkJw+NsFhzis6Snmjsfv6g4kSyipaSbL+VS49taU+G6XD3t62776PNWdMKNmGO+uivvMGqcXqvsN04nkVk8UziJZFsLvXdrrYwTP9Hf+P37I18Tbpk5TPeSQaTz7///e+TI8G6yTKfEk2NUZvmKQdSuO3drsjGsyVaIisnq6/6tDK/x/u6nr9sjOZR22Rev+wu2TWWB3ZaGad7zctOuq6lP/mH+Cb3iiZJdPNPTvmS/t8iP0wcLdEvz6z/5BSdHiKaXWSLW2BrfMVO9m1HhLP0sEdyrm1j8s/yXv7zwbe+9a27GhR0BLg63i3SW8GyIsbpZVS1ZxQctK1cDFdyZKuPygCATUGAbMyRQKOhdjmB6K3aEJMpao7dQyds9e2+GJOSxkgr0ba/Rm/MiE4J1iZNHFFMFtAlZr0LPtEkAUtwKlu16d6tbKiAAGmqZrW1LaF5AGf13cv2he6vbe/RGghoHtGqAlzfhFw7iUR92v4X7QoGzR/g3dUP16O/INa9ZLrOOUWOv42TY1CR5lSjJfoaH8haBVUBi1YJXf2piKri6oeScxrxI7rI02fgGq/7PlpVDQVkn+OzxJOO51DicTaxxqdvvE3mKoWKQgIfgEl29F6QFIDri8OJd4x/V5TrKwdGTvGi+ziV5Nh8OB+8iCYr8cAmegAeba9gt3YFl2zMmd+CT4EEYKiNpAroVagomOZgo7OAG1hNl+hi73QRiAbiOa14BNhtUscWJLWqhfGs8QRctuw8k+1hjd3c6jNwFbhz7rU+9A8Mda176qc+OODa+QOsk6+ku/4Vgrov+TZnK7vsXYJS22zJUxbZCP31VM9WdApsnaks6As4QNn67+bQ2Cq67KF35+P5zIJ7Z4IKoPFRgqU//sVZqMbjE9gp34Uv8YPPVFx1TzojkYoX8Sagmp8P0Ab46jcwLz7VXmIRv7KJdNw4Xev7/tYW6RE7aux4oPAgIaF76bWgLxGqjRWXbL/rigV8PLtSAE5HFefwvrl0H5tDgxgm6c+mFTuaV+2Se+ALkOBHNhnmd9cn8T+AvUKU+KE/yczVn+LL+glAnk/Tp/do23hiZVfxo3dHZ9Kp/IsEsHjSw5roiGSI/UUvGUgCOldZsusMbVs506cKJo1T/z/72c+OLeCxghH59Zn9K7Q2Dr0BZD3RPz0rwQeGs9HuT0atiuUH+67XFnbTWTqIjwrbvccbGAuNVtXYuYIFv5mOsFtJe3N3jKGko3OVfHj95NfSx+h0dlThvv5eeOGFW8JRn08++eTx5/WhvUJF86Rf8F398w3Nx4JLc0oeFeDEjOw+vmUzfuM5uUUbuZcw1U68q10JkSfc5z9fffXV40ejJV9dMgb/RXuFESvQbE+8vsY2dhC9tVn9h2tcu8b+TWq3CAW3SYj7Th+bTPOTa5vxoVXwtrxmMxVziydhlniiWBcP6zee1y4+994rfvbXbgr3NX5JWX/RlWyL2c1xC5H0MlvOjvqzWCOultSwgaeffvqMmb7UzvNk4lWya9tteplefPCDHzz0+LWDEmVbgosB7RySaDWX7K4kKlnGq+5rjMa0NZzOFdeam/jMJ1vIUKzMZ4QJuq/+ozP7Sefigy31zfG1114780wnLVzZHpztRH/FhXgGS2cL4frsFB6i2xaXFNvt1G1OzshK/MNWvZp7tMFCXZNr9b9jYtl4umJ1O7qjKxmUsDdWRwaiL3rkVVuYE+/jmSMXzTPbK7bBxdHqXK4FMLlU9KenCpr1md+I/q5FT7oV3/Ot+GaRTJHN4kH00Xt4LX4ls/S3/puLRbT0pLme/OKrX/3qHQVI0QFoq0Z1ZOtvE2mSsvQcS/9bVQJiI8wkJZHdF+GeDEoJ1yk0QVsJOAHV+4hVQe2eXimaM75N0Dm+6BH4m3zXqyo609DkJZ31s0Eu2puzANN3eCBASuhisHFSJkACAOfUOLsFqbVprtFt+zcBq+DVPp7VT+3731ZDji2aVMQFV2C1fmqXkUlUkofEsHbxUCKNx30WLIAhxhVfyLn78U7iZvujbQwMW1BUSGiMHEY8RI8kW9BK71RSgenu6/v4YX7JULWMLgIGVtMYsbacjyRbItI7efXurHP8sC2ZjQheqmcAkqKKgLaBTQDFV6BSEI6unLgqG8NuXrYyx//G7M/vDMZnjg9fFKDYg2RKUJbMN49N5DjPdDOAkqMPYFj5Bbi7hz+Iz/hhdwVQV7t4k3ONhoJYeidJUTDZs8O1l8iQYbrL+amqN0Y09Dk7UoTDX77LKnQ8iseAoiQp/a7vwGJPJS1I0EOJQ++KL/3fvTlrNhUNKsXRpXJOXn3f/c7A4EnBtjbRVZ8S88bgP/ULjNmWXyJsy2hzfOqppw5/rdIo0tXe1vWCcjLlb5pn8ggkdq3A1ZNi40HBs/5bfSghFZiyt2iy7UryFX8VqoB1iRvb63uFjf5ns/FDsSY94d8DF41j65mA79yg1ab0Nh4AKYoJqt7okXylN734P8UsiVYyadx4rhhlBVkRSSwAisQDIJGflkwLwhJnukUvJTLNkQ9mz5ILD6GJlir7rYTyrwC4+Fn/vcQE46H/fHn/0o7/qz1wD1Tw/eKvNnxt/VhxJ18+IT1uDIkqW+p7ySng7uE+6V18s1rz7LPPnlWW6IgHVjT7zNel7xVv/vSnPx1QZ7ttffVzQf0mdgA6mvNpP/nJT27nUM1LAoQvEnh60/XlSZ/tdqhfu+rSp/oKHJY0pq+7kyA/KflXgCcrvlNRJhrsmFFEsWoez/lf8tw4phjoqcLJLZspGbC9Nhupn64X5wKOuxIerfGr4oGHIhV74mcJa4lC9/XnCdTwFtxI5l3PDnol++hp7BI0v0/s927jg2KcRRpbXuNJBZJ4aGdeNlL7fbBkZ6FLfuweyc8liwqHFT67H6bFd/ax9qKYQ/70fpNifnCLYGSqsHNtr1DG9smaTcOiEnQYKrlGU778pZdeOv+XCMcT25Dji23AijgebCX+J5/kxo/2uf+TefZmpdczG9LD3WYdH9KJbCwdUaSLx32XHSaPikHR6LidnwCKZ8m22JIeRW+JOYwAZ/Z9su0vGvuZn3QvOouZ8aGCaT5GsT/ba6dXvh9u6f7XX3/9ds68e2tfQaB7m19zprf8b31E8+60svuo3VTt0pIsJ5vuT4/jbXPiG5ODBZ98fHSVo9AveVC+DH5RYMj2+1N48oApCWf0+G3n+Bqv7ZSov2hpjs4gy0kk79HZH6ybrih2S9yjKVnUDo6yUu3Bh2L85ojxRA4jDlhIsJCZ3sEEtcnPR0O0p2P5LLnILjhI5hczrY+Wp2jXHGq7OeWD55577iTDBZyEwXFKAnsnxCYSkxokY1B1jGhAzwDd52xMRpcCpGwOi+cgLMlbKUgJVVSjpXt273cMFwBUeOpPFcg5w/ptkvXRNZUwK0EpaX1ltFYiNpnC0K75MXgPRxIoa5NzsLoBhHQ93kgG/5dzjJ7mG58SuFVrCtq7hHsTL5XXFLFxm4sH1FAkjjReWH3j8CU/km2Jha2PfZasCsZ9h38pVP0m44xZItJcJAuCuweaAX9W7azgxqfo44AkmoKJxC19qU8r7rXvBdA3l+hRrQLAGRfA23wkHs0BXwUagSiarJbhE0cUjQI73qUX6YJtmpJ4ye6urEjUyKPPwGM0BRQACfStXD0UpDGqXKYjkqba4aEKMoB+Bb7magUix1lyV0DxqPuctNU9wWSThZxy1xVc+j85WSGTZHdPgaRAHc3pQbZtRT4eCODNhZzjkRXv6Le6Cqg3Bz7Jg2YUplQA00EglY7wPwoxjZkNFbxy6CWC3ZMsosXuFwWu7o+uAiv97Vr3114CT6+aH/BR+/gUP0pcu64wkC9QxbfawT/je/Oj38mpLc3JrPnH12hPJxrD+R5P6e2+TU7pJYAFeLVa0hbIQIm5F7AClq0mqfoCmN0Xfey2z8nKQz4Aqr63CoqX3ae4A4DUzhbmaCmBsY2z72zjTHcVF+J/vLfawGep+jcPoIj/Zyvd23eKwHwL/VBw0V7iBDQroOKjVTz+M34prog1zVkhpXG2cKyAlRzjiUQ0MJAsuzce+O3cTdD6X3LrHQAXp67JXPdc2+iT7tJfhUi7dsgcvxVqmg8/YCVAUcGcAOHmny0lq0B1oLj//Y56CXKreG1PdCQq+w6s28KpaF0/nWvt/YknnjjzqmgUGC8hrn00lyD9+te/Pj7PHBQxzL13Pr5+bP8jZ8XATXgC/sktXcofpLvsij+36k8nxWtxYBMfOsZPx0OFiPgaH5pDcqk/BfNoit78h9WRPud/WhzIbvIxHl7k59+ynwp0HmQlYe+J8y+//PJt909Fqopmzc92WoUqeBL2U0RKzhKpaG8MmKHP0cMO+992VvyIr80hHxkPPXVeEpvetLJYQpBuJLv81t///vejN/Euf9KqWPqguEIu5L9FJXHTNXay2K42Gx/RuwkuXUp2XWdX/Q//RKMVQHImfzrKV4nvyb1iZX45fx1PzEMstMgjCalPmCw+VyC1E8MqHtnF5+iTaClSJ8ctVHswZTFHotJ7/iodqq2f62nsfFdyctSh8Rz1iTfxQTJvsaX76KwEOzyRDbSTqb7g0nxP/ZcMO06Z3rdjJFwDm4W14lPYzS6MaG382tVnPqPiSWNJ3OO7HR0lw23J734Jde0UXOsrevnE2uTf+p49iF12btV/1+QSyZ19R0dzi5/5MblZvIaf6J4z9snV09qTkVX/bMRChKJlsSUbSy/ChelTetUcejVPGCB+e75DtJo/3NncvRTLaiOvbL4S68ZM1uKbAlnz6i+6FZTrc4vnfRZnFAf5Xf5h46KcIfrPotiXv/zlO0kmo8uhATHdQOm7TjAb7LeiERE5uNqZZG1jbsrmqbwR1XUKicEpNSedoqSkqsMSQ5NOiDnuJtN9tkOp5seIaCg4ZwSM1MpdwmxOgECMjU7VW5Xb3hk9hyY5sSooEAE4KhGC5AKG+lINjXfRx+kDC33vLDCnJwHsPYXw2fZp1ajeKavtQRwbAJpRNUZ9UxQrNNHX/LpH8h+djCd+OAOgkBGfo6l7U3Ly3OBe/87cWqlTjW48ulU7SYuAIynuumQUT9Ev4AKdHJsETUCIJ6qxfaeYIzFQga+frfI3J/M1PzzsHgEGHzmW+GVO+Ar8xjerwuxIYJS0CL7dWxsJajZqS+8GaoE4Gtl0/6tys5/sJKAAfHr4hARVQak+JCwbkJNlupf+ZrMKAtmQ643R/FVeAyJV5nOKdFEFtDFqj4+cVXTHJ8mhopGdGLVDK7nWZ3zK5rsPGExv6z/ZSOTiMz/kd5tLiHO+6UpBkJ2jOR7XbwAkoN71xsj3xRcBLl5YwWycaO2v/kuG66c52yUS3fVle3S07spKPLJdvzlnc1XEo6PAFZ/4BYnY+lhFhPpVTJNobWEnGlsh/9jHPnbkJRGPZwXgxnrxxRePnS/gE3yMqZCU748n0QsEsmMBqs+Syvjd/NKdfHzAte/Ts3Sw74CSAqYCpN8Fl4RJMOltvItGPtV7PBcX4psCFVoVPdHoOtvdokL/18cWHvigxlYsUhSg28m+e/MV0aVAxFfWBzurTfQGbgAuNu5dgrXAHmAnc/HM9fUT/IW58bMKGvxMPIjP6awCr2u1BarwKkCVTVkVbJzm7rhQCU3bIRsvINv8//Of/5x+SrwUjuNvAK3jAbYpN4/stqJNOxlKphsnuvx+d74nffnb3/52gHHfbYJygNG9nMSeZJ4NJq/43vXkE13Fh/66h+w82Kf7FFGam6KaBQfv7FRCBgTbYRMt9RX/1r7639nA7FHRTyGssf1ermMF9VHSEj/zj9ENq/nd1+aTHyyx6n9Fjz/+8Y/nvHDz7J7OTBZ/KnC2+qeY2fcV5BQG8Uyht/f8XXiith7+l7wlEPGiVcZojd92jSiS5nv7346Z7ksf+MB4l270ap6t2lU0jOftUOop2BUi4xG95Nv5MwUjcXlth21sAXDjLZm5pn3X2b3+e1dwVryHSRbrkD0fBIuIj8WB7utlFwm/0z3xKnmy1WJ/simxyqdnd9mFI3rwCx9ptb4+0S6eNWb27+nUjnrFU7vw7NCpoLUJa0lk7ZtHMSddbWwJLExg+2z3xqf+8n+thvd/CWk6la5kg9l5eph+Srz6Pp3ynAt4u/nEH4l/OkO25Q59F5/sRA2v9300xrOdA4wnt0jHui9aJMPR6+Gicov8VD4q24jG2jaH+J2ss2vnXv2soaNqkupkmp4oJHS/c/UWzGyVzvb5p76DxRuv+6MjnxCvutb48SBfqwjXXPMT9WN1Wxyg5/UlaVVgS19gsOhVmKnfxrWwZrdCMuh6vHYfPCU2w7UwIP3t+y12sSOrwgqaD77yla/cqfz3DoBy9ileRDRpySGCgd+EHmGyevvZEZ2iBQq73++DSnJVUgQjgIlToJzArHaSu/rsuwyu8aNDcFMVq7LjUelN3MMTEn6MoowcSUYJbABOwLbKR/xofpKNxpTwxBcOSwLFuUlwEo7tTfHAqragKrBKqimWIkIykYjZ+uBzY0Z3vKydJLDvfdc8fJY0Nsfui0bj9V3z8bAFqz0qQZJWILz2CgLNyaq04kG6AeTFO07NfKPLFhdGotIkWHb/Jnn9L1mWpAJjXVd8sFpNb4GLTTa0lyjYPgJYAoIMDdCMxk3O6ZTqWPMnh/pKX4FLtNLp+iEbiVt8jZf95dDjY0AxR7cJavNf8CrR6LrCS4Ch5KknBxdAk5MEyrjRaldEzi366bzEQZU+gG61s3nlLFsxyIGxu+ZWf34SKZCaLkUf5yUJjHcq0UCoIC2RUJwBTLue7vTa8zLZmGS+ewqSAjedFdybnxURzjuwmb9wTiq6FPHiS6A9XuKz1WUgoHslYF2LxgJ4CWY8jtZsC588EEPBJtoUFQs28UGwj1a+Ox/X6kCybb6NhY8AJqe/II/PZEOCRnrQSly/I5qtx48tuETDt7/97VNIyRb4EECAfbLheFA/ySN942v6vjEVWyRjChz8Qj/1Ej2S0OZm1w9Q7zykwK5gW1/JLz72P9kCcuJEfNI/edIdcYD/X37Zotk9Eof+t3uqtsayEohPjb1JAnCywFdiRrfRkq40L4n/Au+9h7/kw7xvcrXAnDyOody/+DB2UtvmnN7WR4CpP7bh98GtUOSvklU+K3soefUTZlYFFVGBVCtB9BEuUJQKSAYEA1f1FyBOv7qvop6nusIZ3Z+99O68fGOlE/GnfvljyTAQWoxLp2zxS0ZWtpNjehcdftszv2hlvz4VVO2eUbQmx2gGvrvW+M1FUbX2/cXzxlYo4Rd699TV+MhHNm54q6Kb42m2RgeaA8XdZzEkeSk2dW+JSffx07/5zW9OvIiWbKjCZm1Kbpq7laL6sKJvUUVxnq3YEdd884fRnC41N8la9CUrscMiSzppm6NdINGkmBLN+TXxPhmUWP/5z38+vubhw4dve+aZZ47M4B3xHj4SL5MvHaQX/AW5aFtf4mfXFk8quC4ubL7iLswIMytwwQwSUn5VEsf24RZYze6x5O1oS3rqvHUy6q9r8atE2G/FO/qTjpd0NX+LKmSffij6pKf11X22Rks67XKilyVO6Ux9FrNazbVIVQEmTCOmNcd0Kv1WMO+9680ju0k/mmt8XJk3rw9/+MO38+z5g3x3bWuXrOgbO1fcaq61Z6/szoPX+pxu1r5xPPSL30wHJMDNpVjfWArjjR8d7AU2VDSy+Jissx94PL/SX74U7qkPfjk59yeGNGZ+JLqTV7E6+43+dnXE6/rxRH55SP3RIwlnNDZWfbWi79ipwpmFB3Ooj/pLRtGbXrCt+MBWknl4Uezt/u7xEDUF8Hz9YpV0QtEGHqt/hS32AH9sYVdsF6stwj34+te/fodwQF/Alq1bQWniXYsICrXJYkpk9dAKHsYm1Bxok8+IOJkEbpwmI5ltTAl5dMWgxuJMVGs36FhV2SQjRjkjYcUzYVhl2u080crYOHGgQrC8VnM5p8ZRxWP4kjhbGwAg4KR2aO4a4xAQAS+OMPoEQnPBEwHdZ8lshtV38VjyzlFLmurX/5y5QNK9KkYKF7YvSvAlavREJYZiqnoKHo0RL3oBjByJVVQBfRM7wNn9jKBxkoNKad9LJrayqtjDaCSfvXd/f/S2ueCF/xfob5LN+XTNPJrzOhJJrQRF8sxxSvQlA+bCCTXH5BC/euXMSizrR5LC2URDcwIqssmq4gGgQEGOTCGGrXBO5tz4ObDmlu1FB9r73/ad2ghEVpQDNx6ikPMWVKwQ16ezNAA3/tvyZ7ucbaLxNgdIVvTS+cnord/o797eHYFAt6DnM5nEW0l54wXy0oPmWHDJX9gexJ91TwHRFmUrkFZzBNr6i0ddj/Z8YJXqfGB88xCueA6IxxwAACAASURBVJws1zc2B0lXc0qOdrg45xRde+6oFRoVWva3OxMkVPUboEhPJQd0wJhtMe2vdvGSzluZTx6tFPXQk7Zps3PFGb6T3dGZ+klu/FnfK7YoarH12nRfNPTEbE/6jgZbwuor/nsQVfRHC0DY/JOBeVmVkOjxS4oI61PRxQ9tYbF2Vj3iRa/6xitFAjYtkamNFfDGTA9q21yBYD4N8KajCnv1meyBDEn8Fixqw6763hzWhtZ38B/6kkime3ZrBWADJulM+uhcfPcEvLKJwG1zUoTpu1ZFkp3ETJE9+9rY58wom1mwH3+swgTes4W+jw/1X4LdmApL6STAY6dF15x5xZ94i8/ksQUEK5DsyAN0bB9W7CBXRTYF9fQyuSY72KA+m0+vZG9lrM/xu74VmrumEGm1SSIlNnd/Mqn/+m7M7s9uihW2QTr+Yrdc8uKfJW/dm5xKXLrWvOu/88KeBN01vwpQ//GrviUu+f92AXq4Dl7z48nZSrIFADv1+MXa5Mus8qZr4hOgXTJitayEvFdFD4WOZAUD/vWvfz30ff7znz/FWpiO7cFBZC8mK9ayj2TRNZ/ZCftdzLE6Rs/s9ICb2GVtFaj4Cr6Rb96CVv9vIQw9/Bw8knwVBpurB2cVcxq77xWQ4k92nb2kM87kiu3ijSRDXPTsDVtY4dr6ZltianT6+UW/6lDcK0lOdv0f7dFRf/yPviSJnnXUEYiSPGej6z+97zx7sTZ/UMIaL5PRrkjWBzuET7KN+NF44lB9thMi2hqnPpNRnz3Ikm3LddLX/s+GnMnPT0WHY3D1a4WyseAZsT+5OW4q17HAJBnHh+51Zjq6HAdtXo3fLpjek2v6XxGrvvIB9CC5KUR2rT7pYrRm1/Vnu7st2Hi8eGV9lIKq/EWelc9utbl5Nk7Fu2hKXukpjBYd/VkZjtdWoBdLyGEXny8eiQ4FKDt1mk/jPPjmN795xwAFQauREk+gysoCguoAOKdo+9lqQd95GEoBU6IVYYx9HYKMH7BU/UgY9dm4Cdr5U4wW+DknADVmocWYj1v5U71rnkBJYwJo7pHI1H+0ARrAVNc4Kkmq6itlqG39McRo7q8+uxeQPEJ6tK1P8me+0bZ8A2zwtLFXBpRTJanP5gkAJnsKXd/11WfnLxtbkJdw7wq3eaQ7/a/yD/g2fwlj791rlVWSKxFWfd9AStk5KfOTfAAOmxBGvwAUXXjf/ww9mUmo6LJKcPSZh0BIRgCQapN20VNg6V1iCwg0/joHMlQRxXeAmR533RZkZ1XwZt+TVWCxrXBVA3NUAcds0/w3kJM9OtCr8LM8w/f4li37WQsPNojvtht5OnFjAZD6rh9b8BacA4YCcmDHw1BUh5OLlQCV58ag94CKSqyEBR/ZuQBA76xYFpSjLbqSYcGmINDnxgZA6yc643H3AjPs0EMqHCmorxx/ATpak4dkgF+yGgT88D+CuLM+QD3f3Vz7i562h0peFA0lotmUKq6feimwtc2LbVlJbSthoLgxkqniArDIFioI9CTNEnExZAtsVkX5q/j5f2zdSausV73H8XtekpCBHkI0EDSNDWk0NjEkMRECDjJx6ETnjkREVJBIWpMoRkOiaWxAR458P+fuz7rnW/xuYcGmdtWznrX+fbvWU9YCo/G728aYa3uOVsYIup944olDOzxox1L8LJivqFhATFaTtexxiYa12n1g7WxjeGSLCnCzxem/tbN/6z/RLLt2BOMuXteF0ZIv79G/4LEANt4ne+mIbZ6C1XxFTj84wid+lUg0PtkqwDauP2uSJYEm+RBsousGqO6TMAkS2+r6wQcfHPlC15JIxaXbt2+fwBAv0F4A+f7775/E2gsvkxl6U7f1OpFE192+VxAlvvCTMm3Hp3P/+c9/Dk0FoHTCNsq6KulZPrtCeD4zHW6HAlzc01GqinTZY/7dHP7IBBoY27GgdjvhXUWCijZgykYVN1QAz+YUi7VGBWeyl3wIauvGgwetwYf+7FdBvnHJcQ/gqVNVQQ5fdWxK+AWnniTdzhTzo6uEWJEDz9gBfgaPOsqBLz3QrnignTtw6vkY2ey6ZGCtqMf+V1yFa34U7iX+5IAs+UwnJFlggXvFT/6Q3XzmmWeOLUnXS4aNSxfyp8UxwVd8k+7gYfNsIJ59qHjaOLAnUxWB4GE8GjZ/DaJdb/W89fPZmyS3Vltx8U4M4IVveOgvPcWPHj5rPvf5joz3G+bmRAvNrPyeOfJt6M63RSfwVzA2XzGf79qdobBWsTH9INfWaJdHtr2CYfGH8WCTPJMhul6Hs12aPWSK3pLvdKuED907YtjuuM6Q9zu64DUePew+IfO+M1/xQkUbtKvh19EMCVt2E95o5Lx6zwghe/0eesUL37Xbyb30tWeXoGvPZKCb9CIfxq7A3Xfk3nxwNEfbnUvgFapKvrNt7QrBE3JCb/upsuJk95mXbzWu8+VoQLfwGQz4tj4QjO0MTH6Mw0PNE991jNYc5rM2XGuyoaXPFWZ6HkqNzfI2a+VDo2n6ki8u9u/o78m7fvjDH57HTeYw12lvMFx1rKqKcVW2SkgQF0NKuowpCGubdAFV1VSfG1/VswSzBCbkCw7MS+jAl9EHfw6uqkBbaeqIlrQyRilMHRuwgyMiVTUMzwQLwQu6S7LBmcG1lnVb21pttc0xZuDCKyNatzTDURIGtirJFSbW8FbpSGDrkJXMbfBTlbCA05gM0nY+m7PkFf6d3cjJok3BYAWAqldV5OsWFWT43v/e4dBTJcFI2JOPnHXOMT6UuCWzFQ+qyqUI0Qe96qYUDMKtJAJdrZnCmRd+BRjxJLoXFFcgCZ/mXlmDex3quug5c/OZoyMGzWceNPTaJILh6+FcwbQKDkdGU9CnAtiPlldsMTb5ziDkHCoc+FyhYwtWYCrBaO2M6j5Gv0A1/pYMmzP43ceIoVMJCngK5Asm4cPZoE+VVvCVEBvfGZK6EXXtSq7pNmdnbN1D8FeVxPueVAhGY8xRpRI+wV0Xnv5UvTW2qnrnVtMD1+DP0Jujyrmtvj5XYEKr9Db9K5AqIV47ASYy1QMlrJteZmM3QS/4wk84gqmukECGgweLM5acYTbVdqiHHnroVGoFmcagZc4DTfExO0zefvnLXx65K6GCT3amrcnWQBsBAB77bO4SjYoC1ik5yh5K3iXoAhL3FvhfJ3npYAGHsQWgFT7SnYp72f0Szmif/em+bGVOtoAWDhUO3VswgF/XiW5F3r6vgAbGtctkSRDbNi6yJuDw53vVfU8PryiZ3K+9L6mLhpsoo0HXs+XxlR2RPOiQlOxv0mA8fHUXPCkZv+ir36Elm3UlBKQd58jmm8cZTjsKSoxKSrN/Ffvy6xUqk6MeppZNYyN0GdjIihB2waCp4pNdMT0MBr3BV9G3+GN5lk2sGNLZ1AJP99Nj+t1TaIsZ6JhipHvpTMVz64EtHwk3upwOs0XpQTFCPjybGo/bwVQyRDboPVvInlR8R5d+IqWfdunnSfKB2US6SObci44S4n4TVqJrmzSdct28/QydoowgGb0V1Srywx+Neoo1OW53U0l+u3iKS7yjIzjgjpZsUEV6193Ttt09qiOBALeExv+OjbBvFXPBzpbZJg1e/KgYVdKavqYnaNn9xYgVJNKdbEXxZfd2vViq++FHnvpszYpE9KrCh/fkcH32rpe9yOagCxwVsRQn+51W6/VgLXJWY8X3yWHxSA2naAsP8ElcyAT5aXty+YLvdWLB0wOp8F9MoijRcYR28xjXzh14tvMJDOSLv22HTTY4G1GesYWmCi3o1YO80u92gqZTwQd2cuWvZw51zAl8cCRvZJFMK7KQ5/Slpyy3DZ18g53vVFBnA9gd44tBK+z4DA684M/II7qbo91xdYTLKfI9xSkVgorNwW5dyTY4O7dtjXxgxy/M3fbyjrVuUUYyTZeyTcW/ZII9CyY8Rh94opnrdeizh+lQRe/wgg//QK7wqAZB8Q4dZrOsjUftPKbH+Eyu+lm4iq/Z1i1ypju953ezk+To4P6jH/3oJMOItQ6pyiSALdB1woH4Fi9Z6z0l9pnwm69kuKS1rQglSwQ0Z1sHIONhvrZdbJJddagkEazuwQgIbuenZCkngoiExvi6ehHJtaq2BTZdM0/CCuYcnHnBD84C9eiRk+3BX3Wzc/TRtKDE+BS2gAYN/b+BS52xjEgJVsJWVdH38bFiBsXdhDJjWyGhuUqi4oG5zVEluuCywkKH7OFI4Qi3a+tc1lmQn4x9TnmrgG0FKWFKGY1xb4WaEocqlwW1OZUcV7QtiL0OdtIB46JjRZWcWnwv2M9p5Jz6XGJX8LgJMPgzphn5HFn0cT/FRz+OnXFlNOLl4mANxlHX4/e///3lpw3SkU00rZd8BWM8qoiA3m2xKxkh13W5k0U87syQ8V7tMmBAyYmXa4IZ+kT3rctJgDubYFwFCuMqIFjLnHUlrVkAkY7lrNLPtsUFL156lXT6XAURLxhTBrez7ODwf0WUHK6AUlBnveS0REhiwnBXBU5OdEA5uSrRnBQHE2/QN11NXqNv8mmuLQLWTarQ0tahtqYai4Y+c1AluHgP96qwHCH48VAgA36BLLzJAsf/6KOPHvh72j0YzdFxGbTIZptfgvP666+foLyAkHxV+PR/9qOAui4EPJOHZKXCU7pubQmPrdsliI25tpM+mzs/xL6tTSvA9Y7HyQj67c6eCovNX/BpLt9VNAO/sSU8ZCTbFC3IqPXWpsVPdM8/dF8Bh7niNz+Dr/glyfNzQxWu8hEVB6xbQLjJ+n6XfTSvTg1dIAeC2NZN3kscsnf46edNJBd4R/7feOONS+DY80E6cmStaCtQ1232gqd7S4gqZAZ/BRL0TXfAki/wPx4qNNG5LQbFXzSviFQMY531d+FbohAfCkLTV98XfAludRkFdF7pBpjYInDBr51VFUHXb7JBPXch2S+w3kQsv1Ns0DlmMl5nl341B13vOA15kdDib92iPZedX2r3ELvgXraBXEquXn311UPz5uWX2DTFAHiyOfgKHrChQd1dO0wkOPlI9Kv4gA8dE8mewdG64og6pnUHe+J+iTZakV14kTnfi3Mkw/0OrWtkNJ+6O+CKLbzjVbFCcp6vxF/3g/taRvAmXhWLFHOme+lpMUqynLyntwXrW+SydvOlMxUF8F4CyC7gsSSOrKe31pUIK0rhjTEVSfOn6V7x7+KOVvxAD7/tyeU90Mk6dJP+bcHDXGCTkBd3utd9eASWiqHo2QMr6VkP3M33mytdBlvdVvLCL/fANrLS+eWeGF2MU/zh+/x7MQb4wYP/5gBfx0Dg1PMRSrqNpdPoHL/qptIHOsKGWgvsPdSuArLvrF280RrwKmcCU2dl0a9YOjtTTE/X6Cn96oganllLx7zf6O7MsfvNV9Oxc+PoWz7T74wHI1qgK36wDXXL8x9kMZuGj+bMx7PJrnfEC8+shW/kks72PBHFdPawXaH5bOuB2bW6w22lNqZiKdqZ2yv80p3sZ7FWsWU549kmnRJXjVtFKBApYSnoLNGrCm+BlLqksIAOYghIAAroAW1uSlgA6D0jlaMrQTB+g0KMiVB1hHqgCHwK6ghtwWnGDpOs3XvB2iaiVYyqPGf8SmCsCTbXKQRYwAyfzo8VLFU8QIe2TlVMSJFy7gWXGcqMbMFXgUxBIPqjd4kLnKJzc8ffDrNHnxyOzwV58RcedazCvQTDZ7i0DrwpHprAr45gxr1AM6eS0hW85XzMUwBY9SulCG9rl0AUfJqvcclSyXZJlrl7Xct3n0tm6habow7/Bs91cNC94Cb+5GS8dyanoM4Y40sQwsn1nHA4FXRISnpITmuUALdl0feS4Q8//PCyDfCC7F0nWrBegFdAlzzXaahK2P3r+OtCZMAZMQa4bk1FhKr3FWPIZIkAXHr4QuPRuWDxulgRH+vCkDnzltijZ0bPd65bixNq10HJSFsvwZPusiOcdYFGnYoq9XWmOQf44l26jjb+6EVPO2wt9OzhMxwavHVQ0KbnFBQUmXODnYLd9CbY4FURAC/AnlNDA9d2pwWnpPCQPYKT4gqa+t76HCRHim4C2c7fgF2ipULsJcByLVtqfNudK6RY3xliW2XrJq/OJb/JYlus2I4CSNcKyNAlGuFDwdcXv/jF4/SzL+QxXxCt8KEdOsaZp0A8vasoUpcwvsIDThUIN0i9xicZSH/qIuRwsxsFsAV0yTGY2qLX1lJzbZCabpi74oj72NmeiHvt8OGf/HjPF+dnqr6bk64IpCUPPTwnO+bedjWsnDbf/ffffxJiNCRnOsNwE5yWzJgrvx4Oghr2tqAlulUEbXdM34O3omRr4xHbgyZoZ7t25/nqqKN3dsj/nUGsWGH9/I5xxRjJTDJY8bddXtkfOHZmWYyDb66Bu5+9My+8yHk/FVKHNPvV0bC2FVeUrBlQISIb4D52rA5nRwLAnx8WaHaOmn1ynIOtS97A2Kvv8sVwUmzhf+i5ZPjll18+tLY748knnzz8YGPauWMuiRa/lJ0RsOoYoxNfQTYqZldc5wfgiUZ1fdCZva57s7rOtrB7JWjkq/PhcIY/uMBiHjh09rHfyt2iCl5kQ671JnueD1+/ky+9LlKUYME1uMG0DZRioWQ53+q9wltxSXES+pDrnvwsceiMPvzCIz0pniVLihaSVfT817/+dZKKYr0KeBWw6Z5xxXfmqWC43UM/U1aRkW8ku3ibLaBX/IwiKX6Agyx594fmihh1MEvua/bwQTUC4gtZQxe2pp0Q1iXnCh8Vn9FGIkiuyVd0RSffRWN4FYd0/rX18QuceGQuOlQ8CR62Bsy7a6Q5wFls7h4v7+7JZpXjlJSRd/DtMxfKr9CvGDYfmc9De/ztGS897JOO0Hlwe6FnO2d8x+7DT9Gr3UpwFleQc/PgZQVsn3sGChjabg+OcMVvONJD40tOV3bpPRr0U7v+N6852u4Ol3YXuW6NbHu/Q+/dd1t4z6eTw3hVDpcfzLaT3eAz9tYPfvCDkwwbULKYMpXEZQiqsDSu5M9791S1McYrJ7JJWsLmOqEuky8prb3uHgDnhI3PkDJ+bb2oKtDPmtShKvjyuWSxBBDh28JU8BNRq0aZtyCjxLbE23uO6RDybocY03ttMuw641KgF44ZxQxeSal7C9oKjuJDtLZuZ27cvx2VquibtIO3CmAKSgjdZ258zDgbm5FPPigpxXCtKlvbJvGiJNJ38CoIyRCZZxNhMPgrMAw2cxXUR7OMLhgrqCRTm+hVPKhYUDJX1T/6R59o6b2zLWgJB+ukUBmg5K9kCo79JcetnYN3b9s3zF1A671ALIeUXDHwgik40iWwLX3wAT8K6gQ5EpEqsOlEBrNdEAWH8bRAFe/QpiJHiYP5XWsrSTsA6Brnw1klA+aqiFJSW7U1A2SNDH7yXSED7MlEzi9dAj+j3/YyRnyThgpp3smnudC/IAcOkoceJJPNYvjZEkFq8OTwC0h7aAgD3xbngtSqofvTaNkYMgZXa6jKp9OCwmQkfchgJ4/xCR2yzV0LdjCUDNcF7aES6MzxCRwlOehgngJMOJMRNKmqToZ6mBaeCIYFGc5iWrNz3GTASxKULvqcnHpq65///OfL0YPk3BzpSDIFBvSpiNU8+Q144DN4cl6eEnrPPfdcikpVzHOA2f0SjopXVdKzcemENSruZgPxzppewVwHKRuzO4GSYbhWHIjH5ihYSC+zB75HV3Ntwm8e1/BT8IZGeOg+gVaFVfwMvnQuWma/s1VwMxf+tT1ZsFRQjV4VgczRlsDOom4xO19sayQZARcZ/Oc//3lJgguSCvSzE+buidNkuEA+PsKHfdmnuPcwFfTbYxFwQ7/OzIO1uGC3o9Md69fRKBD1fd3ICib5mOVVAVs2qJ0JxTLmgBd94lO9S8L8n//Dy5LDdiwU85SIw7uOL3pnDysS4J1AtjOEaMSm+b7z0MkgO9M2ZzhJgCSI/uo0lTiDo6KL/81pi7E/MkZOfvaznx0cFaM8jTm5tU7NCuOs4x40wJ/OOJbsmL8E2rW64OS9oD/7jgbmKaExBxoaK+Gu0Ar/ZAYfwdbuBgW9/HfbPKN3xcVNduGY/1t/3a6GYrZ2jeTb0jdyE/wlw+lA83nf4mBzbCGUPuA7XZFk2LGBdxUDKqD/t2S8uBX9JIhsNZvJl3mCs4S4Akx+O19f7FPMtbDDGZ3No4hacbdnahRDgDd7q1CPZ+IFfHcPnpI9fIvnZJpsV9g11o6Ctjmbz/poW5JmbN3QHsrJh+1PhxlfHAxndENn48VYZNUYOJRsw7nONRjRjGyTi/KiCnVkinyCr596da25skl4Ql79Wa+HapED96OP+ck4GXZdwpq9z4egU/YZH/oVBfjgWQU98OADfcQXsFmHHSJLduagZ89xok/okV671o5XsQ9bwP6hffqCl8aXG/gf/OJCsBnbka7OFeNFdq7dM+yrtfwyB5yLQ7MNdZnNIZ7xKx5t804+vZu7WDYdr9BejlWRaRPn0+yVDLupgCAHhqAYUoUWsG6gMAVuGbkqFjljTEsZU/6Qy8DnjNrm6N6cfZWTOpOQTKCrSBCwTdbaTgPxiGEtiFsrQuWw4FBHoK2PhyA34wlNTmyrewVRJdslSiWZvi+IL5GytjkoByNZctc473WbqspWUAAzGEvcCsziAWUl2ASx4K3kpkAswc34Ru8EgyIYe00rdCw4ca1AqsAFjyhpdHU94ap4gV4FjslBRt/nHD0ZyyAX/FVMQYuMVXShNNbr4QfJCZh9X1FjlSEZaJv+VqMremxxp63CFJtRcl8GfINja9WZrJCxfKqjgQ+uJ7PuSUmrUrtGlgS+aNJ68cG8rYUPnc2gGxzm3//+98sDTNrZYI3kzv3Jbh2qEvnkp0JGATVewt08PZXd587K9Zh8c5OTnibftu6C/RIS98KhinaBUfanIkrV36rVvmdcyV3JBrlwv2slV5t4VTXMHtTtK/GpACKR7QFS4GDX2qZOxnScrF3V1zzgKrkrOMe37Eo6KwjAC85Eh0QAIfmsIJJeZlOTj+ywNeqqoWVyVOBOh+g0eaAXcAF7/ETrOn7pKHq0Y0aglINzHzmCRxVpeqD750nOaCNYgRP+wIPstcMGzPCQaP/6178+iXXFGGung2Azb3LFqaXvFQySF3TaDi6d0OEAUwmJeysaRLe6wq4VTFfETT+To7U92xG2LniyT1tQrVKdDyixzl5bI59WkaCuKDq2ndb9nH9PeK3bBX7fF1zgF/qZX9BCFgvesuUFKH3OHlbIsBbe8BednxUQkZ9sEbg6GtBP2egKJofpEpzQCh8kfWhFb1T28bVdENYrOAM7nfVZQB+O7GuxRd2q7E9dJGv11FS0aMeO+8gSeWGf6EDJiO8rvqEjOQADOTeuJ822qyO7cF0crwCB5miPR+SyTkWF4xJbAby1JR/0Pf8ObsFphajsT93mihF1K4qn8DPY6HlPzk2G2Cj8WZqQT997wJVreNM2YfqtAIIH2cjinOwIGHT+JFFsOdv1k5/85HIcrZ/QcV7cOH7AOpIQyQ9e6Dh1zjIdDX+wlcSjr//JhfV7ZduzMeiPj3YxgE/gjg/tImtnYLTwjtbwxrcKauYtNtjuePFIiXAF1opJxcn5/+xHBaRsUA2cgvRw3+bK6mjzWQ9s9JMd99OH6IlmbdOtYFssWqEle1PyvQ0lPGC/nSdti+tf//rXM39dwGJAfoqekEk89WBEcmU+Y4oPjMF7POkZIBXMPQuAzXAPGXCPQiu9oCvm6xgdPaww31lSdOz3pdt9lI2iS/hsLvOSB/7LWuiMbp53wHbW8W03Zs/U4MvhWfKcTUtPS87JQUe2wPnRRx8dW2ktMkenwJqdLKYyHz9Kbq3J1uLXFljrwGYzinMlxApcXnZqkfUe0ue7Es92muEDOMl4OgTGirNsax1tcKIxeOhFO37gA2aygS7oRXfAVFNKwRPNzcFWFOuiuTnZtn7zGE70LftbB7mHtIF1dxRm6+seJwfFWL6Hm4YCeBRc+ZlgqzhlngqYFapqIGxCnO5UaE9Xzu8MmwxxIdbWzwwRxS4prltRggfYKgcF9Dk+Y1ukBG0ry3XhmiMlx4g6fhlo81RVrjvdo71LfOBQouO+DmSXgGRkjO+hOhuIgrtgswq969arQganFBed2tKDbhnKKnsFqwUNmNP95q2DDL6qVv43z96bQpfQwKPOVd2ghKLEpmJCNClhC0d4ugavHGS8BX80jm8Z6XhdRxxMJUNVy+J7azZfVcwUL/kqCUAT87f9peScQalyhYYFQuhvDFyXrhUKomXJxVaN4OzFmDFqGwgU2OyB/hL6FC1DU0GjamGJnPeSHfDAC00LXsCbzKCPz8bhn/c9ZlBBJDk2pm3xZMi98IGHaq/qpeslEyl8BYpgy5HniMlCgWfBYB05+HEQDDzcrbeFq7ZFo2kGqYJSxS/8TtbQLYcPn84UbsXO/wx53XD340nFOfRLt+DGIVbAKunKgVeAiQbBmz4w4oI9a+TQWxtski/Jv7XbOpRTL0g1V115eNZdIK/sjYCGc3v44YdPEonuBWXxvGDJu/na9YFe+GutnrhY8GMe+NQNcx8+pat0Bqwqqf0OKjwqWDYfGlWIqWsUfawh8PnczVld91aMAldbe+uigst9OsMCqYLb/Iq56i6gdd2gZK5gLpuYfpiXLeRkBfiCO445GL0nf3V7CmbZDy90Ni7bFw/Qr3NIyVjOvqJwwWI8Kgnu3VrZ6oKqOtMVAsCVPu7RB7olOKlwhs+CMIEPWEvCfI+H5EvHDx0qCJQ45QMK4NGd7OG/az3MRkCEj3VJ8kPZAWugL7zYlBL4fEu4+I1fuoGnYBaokOv77rvv3AvetuCiIV0AR4l+HYVNROoMxc8KnBVFsvfoInAEc4lda4C/pLLdHwXS2Zk6tSsb+Y+SlWKWT6+dQwAAIABJREFUgk24ogtebEGvxAeMwSSAtH0RfBWTSxzqUBcM49cW2Yu58tXe6VJ2psTZPWBE0xIGc9UJkvC384V9RzNrip/6KaRwJQPgQi/wtrVWgE5efvrTn5410NV6bO43vvGNU/hoK6NxEi1BfF23urpw6OmwYPE9POIjfsAR/Buog6vERbJDX3rCP1zQxFz0HD3gkG8ke/gkISzuy3+WEGcX0KE4pQA7W14MUDGyeIxM9Vc8kL8pyN/v+847GYJ/vhXd+SHdX3hmk4phinVLuo9Ru3kV3G8snI7AmRwqWCw/0Jlc0G1jFW3aJVhzx9yffPLJgQl/yZRXskfH0d14Mg4fhRqwZ/N8r5hcsat7K9x1hKcdh3AhG2xWsZn58cxaYIQTP+DFjviML2QG7fLdeMQ/0UeJXDugfFcyXrG2InoFKu/JuXXAYrs33GoMsqX5qRLdYg/v5qj41k4I97OJxdDuL55UZJOMwpH8KljBBQ3Bl790L5zIdHYz/bBmtHYvH0KOStTRu05144rzyfryGRzFytancz3MDk2saY52xcCtYqvr0bgzydnoigT5+opF3ouh0Qic8CF31uLzyAFf5iGx6F/DzXru3aJNvrqE2Jh0Z2PC7O6t733ve2ebdNX9AMshFYS7ARJeCTAgE56cY8FJiUPIlXCkpNZxb+c0M0htI6i6tt3GKhKbYESMjJT7SyAI2lYdCIeXMSWcXd8kyjUMrNpfYJvQgtv4OkLWozgIXWLk/4IycLQ9x/WCpQxsyVGBX4lpCWMJuPsSdmMLoqNh3cYUs8TEmhUmUvq6HHWwfDZ/a/kMJzRonnjkGtzrctfVy2hHL7D6n2IzVPFyCwA5hWgXTfEJvasK5/ApXoHB0t34EqUKEyVL3kvKwwmtKCe4qoJ2BiRFyQiltOD2d/19gfgm4P6PXu08sHaJH3grAMGtzo/v24Ib3O7zMifcOwcDz5JM1xlPgYj1SkLR0F8ylcE4E941ICUoVc7jtznwzPoctoprhZjtciXrxnI64QXXeM0wMqQlD/CoiJPOZxMqrDDiaGhslb2VsXZGkBHOPMNtDGdRdbACQA4oGODgf++cag+bQpd94qoqpoTY1p+2LKWH3e8z2Sy4BRs+dfbFeW4d2u9+97v/7+dwNtDBT/QtwSaP8TLnar5+tsF36VYya110azssnVaYMA7/6pz1rkqOL8ldBaJ40dZG9kuny8OS0BbeAnvrVrxMfszFmf3mN785HYIC1gp93tvW6lp0L0kvYSWX2bwCPgEvGbM9Fz/g4a9EoJ0w5qrDSQ7c364T81bsslbdMPIOzy2gGpvtSI/cUzG3oNmYCqHwx9dsWYGh69aooOQz2EuG0b5gqeIG3YOvDqzkRTeHDPgsyPQqqMlnl0DhnYBCd4ltMD9aZ2vznel5BbQ6qD3URIBDx+qAxE/w0wvJkv91A+1OQR+FE/f4roJIXfOKBGSkLXSbkJgfDsHXe/645Mm6+C6gx1t4FPyWCKNPO1HgLqjyqpOcD6hQBo74V0JKvusqtTsEzffn6iqag1HC7F4w0C/v2XT/WwPe4PEqrgB/8VEd+op+bZXPf5uvRN13xpGZbDcZFjyinV0vdMHaeOO7OkZ4U6EHDiUS6I9W+Cspxis/rYTOJbKeJO6J8/1MSwk5een3oiVH1ighBkc2MdtJP81hbjSBTx1rc6IpmwMm8oxedCJ/S17adpkdsyY40UiCROYkD+bKH6cHNTVKhNMH7+AuRqz4vnSPZ8UIxVUF5etnk2uw1Z1zZlbhoF81qAiQDOKrV/57E+yS7OKskuHiOLhKGhUr+nkt+oHe+dhgqpiHtuhAtjuTCSY+xx9dkmDp9PaQJLDVzWRn0KB4t7PdaF4XOppWAK1oll2gb9l0MpLdxM/OJfvfNbBkt9C8wjAd49c6c6wQUHxovuKJYm4wV+w3d3oYbcHK9toubd18CnpZy9w1DskiPcJjPhIP0B/N2uKfjcZfNDUHvNkOtiZd9n/Hk+oQo23bi5MvNIiu+ex++9ca7eRDV7wt7qhwBE//FwvCpd1w/sdH78VANU7KPazNP6X7+IBG9F0Rwn3m8H0NtHx2yWp0pEsdc6jIW+canvDSWGDXolP8yv7lK3xfnFtcWgGjomG56ekMF3RY0IWSjbaQmKSg1kQpflWQzr8UiBAWwOSQNggqycpYIEiG3LoFVCUelNc9VerBUrUgA1tAUJW7DlRIF/y2NbAguTlr45fU1LkocalTU0U5h1TganyKWJINlhIHtKAg8Mi4FzzFqK0e+q5ge3FfJmbECgaDHU/AQlkyetGrqn+BXPwDJ+U1vmJCBth31vV9QTqY3JuglWhnZKpeG191zZoliK1TlwQOYMio5VCiZQpqfvPgF9lEM3NlsOJDwY71rVGQWOfGPByS6iMF7bf02h5q3qq9bc83Z/OvHIANr1OsFDtjE59ybiXwdRIKwqqMRkOwwxMtCpaSMd/3XTLGGaHN3/72t4NX83hvaxNY12H6v+KXcSV6YCMr7cZgFPHUmWTG3DxgaRuLsQwcOgrAeuR9ugpHjpNDaItiBSE8qatoPq+qneArGa5DbG08QZctirRtDx4MMHpURMigGo9G3rN15Lp1BE3koi5Xx0DgLwlk0JPFEuwKAXBlwDvH0nkg2wwF687Rwvmll146upmOF7ik73WA4VcHI11EZ3Qv0S1xqgvSHMajZfYbPfAGPpyIuTlp/BZc9DuHVZIL3OGIXnWCjdMhdmYQ3Dn2upwFBDlolfR33nnnrAu2ElrvVaHhA86KLnuOzfrZhGTJOHBIBm3BI0/xCe/BkhxXIDUPGrWN1rh2m6Rn4Gg7dYmZ+6y3yQLcOudWEacKdH7EmL6LjxWLl0bWxsO2DKNzT4KFU7Zf0iu5FIgJUAW3PpOjOu4l8Pjur+2kPWG2n6CIjtmw7FZ4mqetcOQGP8g0ukpY8vEVaZwnVyyCH1xskUQ/XSM6WPc5mduOOnvbQ6WymwWnJfh9JgcFg4Ir8Aq8S0jxyvXOz2Uf8xnZJN/nG/HPT4qR42StZLHkwFj2pq3YdZy3cMWWVCT1zs7hcw+18m5Mv8mOTmvP0hdzu6/4I/ktaYyW7QiriO4eNC8wLTmxc0AXhU1RLPTqZ7nyt+aqG4sGFdSLDWyt9QcGD8ZDRzShK3ZnfOYznzl0x/+KWNYhf87/tSUcX9DQO58cbYxFy4qXEhK8z1aDk9xJzBUs+TbyRvfRKdvHNpfoVkQFY08XlsigS7+Ta17rNgc9KEEyjuxXSC5WrTiSrhV4VzAzX/FcRecSbviSVzTxV5cMnl7FgwXsxQcVgoofNq5IbvLpxU3ZTPBLAtkPyVDb8YtDiy3wcwvi5kMf3TeyiobGmhe98Md1Mt1OEbTvYZR1hvENrzpTXmHMPfn5/K/us/ubMxuN1iXG7D7bR36sTxbZS3LRtmqy6EVn2SBd8fgWDYsvKuK6To4kV/hhjnZRwLkCBBj//e9/X841ux+NwUKPeno+WuAj2+sPfc1BJ8RHFWArYpFpNEsPzENX4JvcmM/3ikB0pSMjdBeNyoXoL1j6hQv2G4x42M8ZsufW3qYA2+H7kmpzwq8jOeljuuF7Ook31van8NVvIqfX5MVYep+vqeiN32hX/tCuE/LVMyXSqeKD4k52xVZp47bBkw5nR8vx0tEtglQQKq669dxzz92p0pWjrkIG0Lo3Jqv7UABXkImQBd052Z5sZoz7IFWlPGFDwILJiGLuMnX/YySmGVcwX6KcMPq+jiFkEa5qXx2yNQAZmhKpnAi8KWpPQy6pjlklXTmhujUZsk0GrYe5GceCb4yu21HFq6pfwVf0WqWJ5hnmFDq8q6RXiIiXwR6tNqkFCzr1UCSwlvCVpOUQ0KVuRUYlw+1zwrZJXLibC3x1squwZhT7Hj3AncyYM+eMfv6vc1UwtokiXDvvEIzeC+jBEd3cXyc4I1ZgnXKZrwcilBwXnKUPxlaEiY8F/QUHFWEqDlXUKBEFYxXhZDx6et8iExrQFTRCq2SE4/HSidMBNC5drKBRMl1BKjjTJ/AZ62VNBrlKJXox2oxdYzgg33N2PT0QTOZFS51Q8oknDCI6owUjSHbQga6xFeRydRiO5IRsMOj+KiTUca4QUbLmHmuZty3pvqv4hVZdq8tnfniDW9Ja8Jbtq0gk6OeIGxtN0Tj57Ymt4LE+x4cvfvLKFnYPoPjOd75z2VqVvlUIS1frytaBNH8BD7paB5yCgOxmwaix2TV8SH7wiCyTj7ZfwYWTKljpIU0FO9lmNGjLGpw8SVaA5fsS8ApIeBZe6PDKK6+cinoFqQKLungF4MlgAV7Jke/jpbHWAfenP/3pCwxVmI3FVzLg/3auhA9apf8lw9kuNGuHS8mGa7ttGm05XzQ0RseMXOfHsidwzd4W8FS48xlu8RYvC1hcQ2d/Okb4i689yIxeg1uBJXnNHvRQrHBue6g5XMseJGvROd9V4St5iY7dT47rCBZIwVHC1fMB4KIY53u0EQSSU3RBO/Jg/mjTz3WUgFaEyNfhW0FQhZs692QYjcIrecILQZo10Nk7+bBWcpzMg4WNws/sOhhWb+pi1lUqSO44F1qglbUqIuFZBXBrSEjBR3cEnGxoRT3jSkbbvmlO61ormUcTdOyvQA7cFafzjWimYCD4tZ53tJSE9TRpn61dzAL+ukQl394F3hJPcp7dqdOraywhxn84l6zzE3iTXrattaTLuJ5mXLLROdWKnxV00KkHcfWzKvgnue/pu+ik2AeH63PjdaHorb/t/MMv30ofijfTgf28sW86XHwTj3wukYejhAQd0NwfvrcbCd2LaTe2a66S3nxByXp+IDvqegnzFsArqEiG2yIev9mudkSgLb8kyXJ/8SN5lRwqFuFtRx18z9fTb7YBzYv18V1CVOxN98DBfpEjuCkKWwuNi5+t2dbd7KmxChx4W5fQHOwNOQIP+HqgHFoXe8DPfbdv3z7FGnCgkXVKHCsYLJ0r1CcLFQjBCk+42XlHz7zYADRDH3pGD4wFm1jB/+gMT/dYk5y2G8Yc4CQj/fYzWvYTVuaWTNOFbBZd7lxx8ZFxyRDdrFiOH14VicrrWheNK0YU+1aEhG87cIoP6A86u6bgx8aUCJsLn9hlcYS4EW41XNDdmHYMsCVwQxc6WkHRPe34g7e1ymXy3eYhY+I1PDF+/Vm+333ossky/NLlbL5xJ95+/vnnz5nhqid18gzENIQtabNgAVvvkE34A4IQtffcvDENcnW1ethBVTbfY4zPmJYhqgNknl79bzxlTom9t+WggBuivqvLkoBXIbBOTjr4qwKDu8pCTqckqO0N3gso0DGDGF3aRpPzioZblagSV0BZslGiFTPrxpZ0lcy2NaTuS4K8ZyzNWQC/Rpsw5sS915lvy4XPBbjRP3nZLkOBSwF0wr8JX44gIxkfCTnZMC+52S5BwhuNMsolg7ulxf0Fn+ZEL7yhLAU5OXx4+x+cjA8lrcsOLnJBdtoy6LtktcQ4fpewV0BIBqNXAWpFELCDJ8df0l8nHezRv252YyoqlODVPS6ZFIwyNNslZKQ702V8DjWj794Mfk6C8e3pgyUTwWys9XOS/megM1I9HVggzBmgm0SYU0Z3DiwDB7/Wj1/JDjpYoyqhe9rSXnEJbTmAfiogfTNuK8Bt8fR9MgP/aOE+zoODBY97O8OGJnRJAMDI04mqyuZoZ4Mqte45+O+9994TRLKhb7311glEdTMlkl7JeMWPjH7O2ZjlORw5j5Kltp4WPBWEbeKcsa/wAHbjnOvkuKoYC0DwsC20FQ7RgLzkYOuoS8Z0hwWkFf22w1HA4R09dIfbBmj97Gy7LtAvG4cPeFtxL1mrk1wAKYATcKR7FXaycebLflszO51sec8WJzN1cUuajOncLPsEBzLSw1msL9jM6aN93U4+pEQqO7GJC7jRtYSBbBsHBrCSpbqe1uAv6RI9E4wKBP7yl78c/4xWbT9DpwqcyWXJZgF4dqnEOBq3rRTcbasV3JDhHhxVUB4fBbYVj3VOJJZsRw+4kQTUPWhrOjjA2/lPc60u1iGtmFei6378xQcBZFtpyTdZrmjSuf5immIYNAejedGxormt3e2wwYMSDbiaqwcZuoZPfAWf0RzBW8JvPv+Tgc652apeTIBf4MVTMBb7CHThEC51wNq+WHCIn2AsBkn2rVmRmGzSd7pE1+l8v/dqfLqR/Vt/3Q4HcKYD+QL30gFws3F2zIC5h3IVDKMtPCo+5j/RCt/wrCZMXceCV2PJHHzREJ58AL9RcZ6M4Y258AKu6FT3sSJnD0oiX/RW8Jxt8F0FYHDma8FV4lhsVwycva5jVbwDDvpZkUZy53P6Wad941hwFEv0XlGw5K1YYouO6cX6+ODpGjrtT36tHSMP6GSshFPnn5zCv51T5lN8s1sKnPlgcEqCFEOtD6/8N7lBN3wjDxXde/Cl8QpD7eLKd6BVXUEJL7jwCmx0rGJTxW4yAR67UNCLPoLRvGxNiR2ZtZOpYk08xF/yWd6Q/pD3Gl5koyJTdpPtUNgWI8Sv4tASe/wFnzPakki7TtjybAT43Fvc7f9tqhUrFiPAhS1mT83hD43oXDqLLj1DiW3A3wqAxehwq0jH7lT8Bev6CetWPK2gx8/TI+uggfnJgD9j6GcNp5oWnX2Ohu1GZUvJXk8Yb0chONAZXsV82QUwgbfE2mf4wZmMlusV75QHFMuW+5Qfur+x2yi69eKLL95JANycAQ7BBKUJTBKBY2JbbjAnp16wuxWtnHBIV21O2Ot0IYY5vXKUJWQlfCUMjKL7C3a2S1TVrIpITrO5qgDDo0os2Eo0CkjD4VQPbq57IXiGqiCmwAxDveqkWi8nmyEu8YWz9atKWZvAlHC2VnQvWK5IUIezxKpKIpr0MyrgzqHHgyrBhHcfmON65/lK2MFUcund54oEdduM3e73JsEZkxLeCiR1sOpqRZOSyoK1DJd5SpiiD9oWvOccNoGGT53/Ap62tZSAVJGHU0a8okBdpnAI9oopcC5pizc+J6e+M/8WMCrOlKxVYMnxRgfvGa0S6Pi3gTN6uU4WdCAFPWSPUfNqG7h14B4f0ncGtoDdemRScIHWjDn6+Z7T4dh6EAl6uQYPfCiBzLklY74ni7Ysoa973EtPNvAFFxjroJcscIzZGtdWVyswcI79QL3vjIkfYO4x/9mnOkpVVOFPF3Qxk3ufKxAZz/h7omFb6DLQ4AYfenPQ8NW5VD0VHHGgAkjbth599NFD3+SjZDb7moxW0Sz5M2fbgTkTr2iOZmS+wkhFi9ao446n7rFVmoy0nbhiifH4kjwX7PSE6YpKbAlnf+M7Dq3aCVCynL1DH/f67Vnby9o67nt8JE/0zLxr5wuA8yvRqMCV3AjGCsjAkM4VTNCldNj82a0C9HyLuZeP+G08+lc17ywv+mbH0anzqe1ssEYy4959PkDJCzyNKxkuSM4px8u6B74XVNUp66c0bBEjV2AVHAlmP/WpTx0ZsZ1axzN64w9eRsfe82sVIkrErGFO7zpDklbFLDhVjMzWCtI6j6dYQ1d1gsBMzwUsFT/q6rYdv242GuQLwEAeOwqBT+lARXX2hR2pmGlMRbJwoGPZTPLPp3nvDKvYo4f8CdDBVKJSlxPN2yFTTEAGg7HfHTcGbvjt5aFD7UJgK/FF8q54wQ6QAfCuXzAneret1H3gx98SwzqZyWABb7tf0Jnc6p5ZE8xo9d577x07tJ2hEs+KL/mcYiO0sF4+GI7oRb56QriCmO5wSag18BRubQ21puCZvLQjAP5ttS5AdR1t0cQ9ZAcsFYbMaww+gq2CJlvYFukKaO41Hi34nDqMvmf3omPJRbHqdpGsDffVlY15yFIP+VGYkjSWsJNnaxSLbUJdArOBe3Fz8+f/0LXkFO7ZuOJ17xsPbmyKvnUQ81fuJ0s960HCwoaS4xJWYxTh/NELeHUffNqqrDiWn0i/wVKBFWxoRF6Msxaasq94iEboVZe6mCQdwitr5ZvgU0JnDWuycyWa/JFiNdmwrmt0XcHGQ/6y8cVK2YYtupJT8LUmGMsB0JZ8K+yKsUqssz1kqcSWbPL/cKnwQJ99RnvX2RuJZcUrPKqQUF5RzMVv42UdzArUFZPAUAPE/GgCr3ZbtKOieBes6BnMFToqaqIfGCpisvH+skflSx2jKaYsXgUnHuff8QQ/2T4xmpiSLMGpXyKAU3rDZmUnzYOu4kc+CYwVe/ka8ZY54dYrfasAV7zhe3TJflYEL6a/9cILL5wzw1V6IQS5tm3mKEuAC1pyhjn5GAPwApG6fAUXOd8S2c6CIFpt8pIuDGzbWQkq5kEmAwE2SlkF1PwlPpjpOlwK2AogMxoZl7pF7WvP8LivsRmeEoiCmmCzLsGnpBxaAUiGK6cSA+DR/3Wg4IVxVc7qmlmDsNQpqgKX0waT7+BTouf/FJAAVXmJf+aqktwTLnM+rrXd1P/ND87WxgtwwbNqbVtPS9StBZ+6VmDaTo9563SW0OJRyW/0KXEq8a1AUHECHowLnnsFU8bJ9TrCdUZTCGMzDhVj1gAWqJUMbzBcNTn80gl4Vp1KF+DgesF2vCtxr0tWF6t1yEAOuSJRlf10xnXXGDFBMKMNXzQhU8bV/QZDRRp6VwKUg0H7gnhGlaE0L1zb1u6eqqhkB40KoszTLoy2/JB9MqjCSIYySHV63NtWSnRKtjL6PX2xwksdJvOY2/1g4hDAg+ZwsB4Y6grXvUTjks5gs67rkuGcADwE3eZqGxTH2rZQNKl6GR85f87SPbZoCSZsDRMMc5Bf/epXL9v+CjZzzObYCjP5LoBFv5xh8pmtLogvOCk5z5bW6WkrrMq27lXBi+87j1lSBg644T3nBa/8gvvIq59aaZthW4tziPERDSVUEmK0hCO6WcccZLNOEbzqKuNnBdG6WNkXtGBjBUAVmQqUzFEgXve+HSkVliq2VbDLzvSAD5/bXskPta0cvDn4ZNYagra2chZAVayLN+FTEc04tO1nJMxbEdKYOkrmgTeZLLE0Dm86myfYL+AnZ+gtSJC0lEzmh9buVYQrUW4XjPnpjr933333wIh2W0TMbhgjoKYTzhiCS1BqnRKYeNRuMbhVFMveW7ukYDsf5An/6B8eC4DiU36ADOWv8KNz4yVV+GxO/lmQ5d09AnTwu55817HB9463gJ/ueXkvIW57aEmoz/hAvup645vk1Fr07rXXXrtskyZDbBU9rcMlnhEkKryJR8gJWOJ1Z5ijb1t/S9bh+dnPfvYkOPSKnit+tZUwmQfjyn9xgTXxUCLh5UF16Ok62urEsJF4e/O8mRN7kbN0q6QG3p3jxG90YxPz0+AkM9k8fEY/31XMsx7c22aOLu53Dx70Uy5wJSPpZ36hrfVwMrfv0dFa7TSpKNBOETjjic/bbXUvO0oO8ZF+Kf6EDx5uMlrMWZBeYl3xtWQ431WMk68HV/JbYl23uAZVMfkm7MGOvmRRDJh8oht5cZ/rdg+Qs4p5JeP0ww4P+uy9JJGOKXTZDcDmwZ2MWT+fHb7wQp+OMnj4okIy+rN7bd3vp93ARrfrMsMZjNYkW+SiBNQY8gc+NtHLdbDhOZisSz74CU88931bcslKXcViWnpnJxf5bfdHxVTzZyNsk/7d7353OatKH9FZsuiBcmA2ls1QAEYDugAHMVhy1m4rYztHX5yP3v7HG/BXrEATMtiT+IsVKmShFV/d7weDiZ6Ii/YJ1mAzL9moYOFeeICTrbAGGqIbHU+GwNI2bnJYPEv3jF0ZzdeRD3aDHcIDvG9nF9tiDnplPF9LtyTE5Q9gcg+/gkdsQkdsOtdu3W0spMfFSuUU5XTks+Q/3b31zDPP3Cmp8U4YCuop4zrMEl3Xqyh2r3HXmXjGPkdcgpiwtA2VMJQMGEPJ2qJNcI3PmNZ2z0GBiSJgLFhy7AUBGIvhhN49hBfyGyQgSvvWEbQg3L1VT4x3n88ErGSYQBKCDHgOc4O0rmX4coBwqloGPutV9WwbFXit1WFzPEGTjGoB4yZb1os+JZ9VUiteNL7ExjzwLiAt0dsCREG1OeFc4Oy96kvKXuctOtc1L9EuydttOWjRVqUMH374Hj2aK0HP4VTFqjNWQF0VsGC4wMrnuqHWwYc6lMaUkJY0VRCq4+V+cBacF4iX3JDRkjRj0CZ64zNexs+qwODIEYSn9VuzQLREs6phnU4GhZFgcDgBuFuzHQf+3/OPrpf8JyvgZhQZP/8zhuA0bziVyBbEZh+aD5ydJWI4+51L+smIVrQpoSWr8ASfa2sAfQffzsKZO7sTbUpCybGx4CvpY/A7u5KRTi+jZ4kz+MkiRwLfCg2cLh6wIegl8G9LWckpXkQHODDm9IOD/cc//nG2BKEJQ/7UU08dw57drCC1RbP+N28FkGSDLHpV8CmIzSFW0KoA1PXuQSOdDL+ZSDbiG1zqcBX8FgAKYEq03Y925n3iiSdOZwg+FQbS8wIk7xyXZFiStoWTii7xHE2Mh3+yAM/sTAkm+NDW2tnlAvt8i3uqjOczSgAqEuTnekdDc1eM5IckT3iX/lTkMlfbsyQ6dQnRLDwKoupMwyl7gw6+b0cD2nP2JWcCGDqdXShoASNYjK97RWf5UO+KLwI2wUeB/7XdzH6GC/qQ336eAw3qBL///vsH/14VhfP1xklSBFLsDnzADDf055tLBJJhOlUxqkIqP5cMt6Uz+hlbsbmHjaEfHuSP28Hjux4Alj1AL7BEa7EFnMFNJwvC8l342hNcwVRBI93zuaQ7f0nezGltXVmvivEleWwK2/CLX/ziUrQzLn3Pr6LZ/o57fgsd8Dz82t7Y/WhiNwq9wAMypBMK384lo0mF+WxWxWRz69RIoHWtPnfzkDZHIuqap/d10yTd2YPiFjjjfd2idNt3PfCvri9/wHagu/vwiBwU2MKL/pEoBlzMAAAgAElEQVRl9AZLRU/8MR+6s/NwaB549Bvc5kX3niKePanAhv4V1YsfzVXThSyAQZJB9krA6XLJqPtKhON7MXLJYYnBdUGzNd3XboEtWFUUy4ahZ744nTS+2LriGfvYtnv45cP4UjrHzpB9soaG7ZihP3hq5wk5QHvyQ2aMldBK+sge2DpOUazFtqJZRRx8UixhU/APj+ghW0fWemgp+SBz/YTh/gY2GsGlGBM+xpo33rV7Da/JuvXJIL7f5DgHdvGMZMu9ktTsN9rZKm6cODnf0y6Eig9o4D47cqyNpxUDJcFkrodFwcdPC/qJQfQER3GsebPjvnNvR6DyX2IMeg4H88IfjmDxXlyHTtEX74uVzEmX0AyvxDXteiTbrtf8K1Fvp665FaDIvXXpXsWJHnSX3cbPfK1x8CpuAFfHffDcNXSwk4i/KO8rxjGXJNiDN/Eqv5T/QI92FZB9c4KxxkwxTnY6Xcwfr46SV3P1ULGTJD/77LM37/+3zay/lJxApeglmWXRBek5EIBnxCgIwlRdM38GOMK2BuNAAL2XABFmCthTAfu+6qP3tkEhBKLWOckgYhbBqmPRthkErYJQ4CUoa2vzVgApmnlKcurUWsO1Ost1P3PQJSglsYQxgxRjo0k0J/TWLjitGtKWaXMISihWXe+SrGBJEHNA8KsLX0BJQNyfMygQrELmXvSue0NgCoRLrtxTEFJSvryxRo4zZTFnQcUmh/BK6JujKlTFl4K2ZDFZAkddsIyfd+NL1ivwZNBcjx91Q9Gi5L9kKWdm7NKrAC0agLmK3Tra7i+ZhxPaVuhB7xKVNSirT+QhWpQUVrCoOGR99PB957YECenMBkwVt6qIua9Aynzg6bfu4OKca08eLGmnJ3QIfauuVeQxB53lbNqOpvocDeqkhLd38FU4oKsFGeb3l6NHY7Bwrp1pSR/bUtmuhbYYwqHA3jt+o0tdG/9XJHJvQRwHk77WKcIH+MFBRzJ7k4wW5ICzn3vAa4kwx9LvIXK4Ktjo3s4XMlwnst0TdSySrRI49IA/mlUgqotAFrK7BU3wSoYr4HEizhBK+iuWkevwa4t8RR40sK7P6VldM9sQdcA5OAFHwT3aJ9fu0WF4+eWXT1BZ4o1/6UzJXcntFrCSj+QBLBIZwbo1jiO74aVX8Pl/z/tX4CrQ7eFjFbzQTmLH2eMpeqerFYBKxiuY8VPo0Pl6tHQPnMwBXmPJQ/qbjas76n5yQGZVywWIrvV7wOZGJ7K/zj27kB02xljBgUKHM6ptH8umLZ3MlS8iiyWM5Bsd0A4eijloVVIYvStcGi+gIDPkDNzWi2bmQUv4C87c53M+NxnB/xIGa5UAk9W20K0cJ//wzg7ACd17SEuFNvFIyWGBJFtpnIQADQX+2QoyYd06NG3dNF+8z5/m6+FhDWMqpMEdXQTMguTs449//OOTZKSjxT7u9QJP9oV9ynZVmO/8rrFoAyc0JZ8e9EcXyZVAtF0dZNV67YpovDnotz/z+rMbwFqPPfbY4Rdegqd4io8gI66RVTSp2VC8UjE2myPIZQejqevRB73wPp9WkdacHdHo3KSxZFzyQKbQlgxW/IOX5EGwjR/FVNbyV+yxRcXiJnbVep3zJMt8RTtaKsQWC5u/WKRYEj2LeysaZBMromRfNo7xXbFfSZjryby18TQZLInOf5d0W4Nck7uNgcBgLvzAW9fZGrqbDyhZAwffIJHzDJKSXuMVWvCe/Po+Wdzmxj7hHe18RhN+0zgJKbkl2/iHVyX78MN38gKGdnxUdCl5JCM9lT3aV7DEY3OQEddslUYLNlEhuIJtxVFr0xk/e6iw2ZPOzVfn0/1o5fPbb799bGK7qfrZKvpmLv7Q3HbpSYjNR//RuSOJxRd1n+kFuBvXrtlimJpmZCCYyCraShxXJs0ND7QuNrCbgQ9xLVtczMH38Hv+/E9u0QncFeQrdgVHctZWdt/X3AMLHerIHl7nD82PXnWbzV8zi0yjq1ihONc6NQzyV8VaFaaKY8sp0+38dbqRnBgPnmxrscOtp59++iTDbihQqMqUoq3SXgdrBCYgSoa305aQL7FS7LpcJV8ZUHO2FaotnVWFMJjxi8l1aynNnmWMEK1B2BiCOlK+r9JgPX85bUKQAbQOuhQoFszEpAJsYziczizBEUMprHVz+gWJjNMat4K1kvkq3AV0JTsJNIMWLOhPQQpwYm6dhZwzHDIUxtThhi965zyqFKIhfEqc3R8/So7Ixo5fR9CWqdaPvyWf7sWHqmElHCW9FS1KZAuWDqJ3gzn31hEugDa+ZMKcORDrU3R8NgYcJRAZJ+/r4EqGqtaCIaWMBs2XUyET5kd/MhFP3dfvS7pWUaVtqs1X0tz2ZLiYr0JNwXbduIIkfKwTgIZVOAsSrVnBBt5eGRa06K+zpQwaGDnBuuDowQlyVNu9Qxf6VHepLYmcZVuoyNIenQBvvAJHBSGwt6XS/yVK5mT4OR20rJPAIHemqCIOXnQmsYCUg+iJh2hZZw1dJBLWAisjK+Aq2OmcZMm8pMX/FVBK9r0X4JIJRQEVdo6lJ8hKhlXW4d2WvxKR1gN7TqsHvaXjyVrFjhxeDn4LMsbATYUWLXb3CbjQIl0EO5lAR7TwynaDpcJT35HNHo4m+FTp1ykS3IBpdS5cfv7zn5/ucF215BkMdTbdW1HEdS+4gY1sdRacHZcM+y4/lZ0qACef26ktOYID2Xa9Ah05FeSR0eTQOH9bkEBT8JWMFvBmVwvQyCZ5M1+BXJ0In+lPHVJrCLb6aTL0MY916F42Fm/wrJ/vqvMNvopUeO2hZYIfMrcJb0FBclbBLntr3R50Zz7XnXO1XsXMitBkn16GJ77DSTBTgTd/QwbNVfcIrchM+mSc620bj+/o1RN4s7/45f+KnslFNjK7X9INbrKCp52VtE7HKTpX+fHHHx/aCtQExnBWDISLwBRtthtfMbBCQjagwqk1S8C6lo+RZKArupi/rnad7I0R4FOS2Hyd7ywwJe+di6aDYINvx1zMS1f76ZQ6KclyxUmBOPvKbtliaTtshYvm9LmjJ2jfbp2K9Nlr+gxv36M1fUum0WEbC/mzdjhYi262Vb3EKV0CH7kQvNtKig5wsBY++R6vKqKDGc3AXdHCmmgGX10zCZq/ii/ZkJLbitTFJFsYa50aCclez2ooHoN3cpMtop/pqPu82jFT4SXa9l5RK/tU3G0dPCGv/vLxxUDgQZf415n57iNn7mtnDFtiZwjeeemeKm73ACTjybl10KCuMj5L0rJ71mEf+GH2wfUK2u4zJ3uAfr7ne8mq+fHNPNmgCkXWYh82Binv8F3baKO5OfLj2RI4lTiRmQcffPAUkypSkwX/d2yB/OEb3ZXowsdf/OgMuWeD6Oxa25EC8kpP0Mn9+wyAGmp4rkjeTpVimnaDmCu80G9/z5efKI6qEWaeYjY0pS91Z8lDx3LoIbtS3Fa3OB1j34xB77aQ5zMriLaVvYI5W2P7ct3zbFhPlWdfrVmOx06RqXYlmxetyy0rjOZryQA6tnsqXSyHIs/xON0rRii3LTmvYH3Gf/Ob37w8QMsNhKYKZZNu8mGyDERK4LsS6qpfJa8WKZkpWPReJ4Yw9Gqe7VrmWGN2D/HBaGuWqELqugJOURGw7QE59IJNDKH8MbEKJ0EoAMuBY4C/3c4N7jrkOeiCy7ZhcnhgwKiSDbj4nEH0f0FbiTn6wakftGfIEoocPiH1+m/8gitF9l4VuC5DCWhONKNiXEFODrpErmArww0+dCyQAkfGN9zAVRAE9+SprcM+J6RdyzhFk02Awb0JXPxPRtAn3CpSXHcyqgKvHMOtZCB5LSmONtatYJQRQKvgg2uynxxSdvdbE4wFYdHZPHUAcpIl95x0HbmCzpKbgtiCGjrhj07pRDK26/TNuRXkHpAApxJUeLunLWU+g50ccI7m7lxdZ1baCpcMdK8AvsDdPHBcOYi3dMP1NabRkSwVtLfLgzwLWDiD4EI3SYegqOKLa/jLCdBlnyWw4OjcSgUa1zkT122BRg9w2WpqPrxMh9EhHFWz60pVxABv3XcOAS84BHQEM9n89re/fZLGimV0uW3d8bXEE73bGlXiVpemLmmBbHYqp28cvApOS4o5RHKnas4JpZfwbEdPwVBdpPhQYdGa5muLkutoIJiWoAqaBDcFjuYxvy7jG2+8celQRVe8xpt2A6Sz1mvLW2v0ECbBiwq8eyrGsvfudR/adU7K+nCrgGlOf82J/skTmMk3HHPI4CRLJa8FURUB6Tf+dH4+p94TmPEYTPhhXsFlPwFTIc8YuJFlgRD58Z3Oe8EL2CS5dZrbHgpXPDMWTyV27EfnsOhUPqDgO3tgzgos1us3XDtOpGPak2cLmpOLujQSJ7iS8TqFySu+VhhBl4qDyX3FXrQpOAIPnOu8Fz8UA4C9xKOAnPytf8ebugvt7qJLdaDNBS/rg59d0Dni49HRvApG8CkAJ2slpCUUdVfqNlS0rPhPVuoGleyRJ+cOK7hvMFfxtQC7JKPiNx8uqIRv8QRcjZfISzra0ZG8wpvcZIOShfjoXrB5F7wnd+iC1j2RubPW+ZYKgtbzPxmXWJpfAmH+bGK2LPsU/L4HZ0G5++AKZnpYkX+TnmyiJKojHdEwPS6u7CGi6TK5oRfOc+pc4TkYVi8qdOGd7ysYF++k/xUJo4ex/Y8m5BfcBeTo0XG8ioqugam4Ctx1C/OrJQHteml8/qK4ORuuoNVzE8CDJm2fzc5EFzCV/IHN2d4eSAZP8PSrEOyS+xXb+E02uLjYOMWj/J8CMPiMt7WaTtFxxfqSHPJb5x6d2soPVrjw6eSZ3LFr5By88bbGS/YQvdDC/cVGNSiKgYrXizOMJ3vohW58CnlHEx1K+k/OyCX9Ny88ey4IewAn4x0JK9YBN3pKmmsymgtvO7ZZsZZsSl7dX0ws7q9x0w5GeLNZdMyaJY0l1xW30EksA96O16A9OnnR1c7XWycZr7CObz2nAL0VM8DAfidP9BI+2+kGn5igzj/eW8dfRRo0Bieddz8abC4IBuvBraIg3W73Srs6wVxsUAxesXcbWulQMpMvqfGGX4259fWvf/0OAiU0nVHIuEPCIiW7m3i5lvJXHfO5ZNZ37i1RbNGSwc5S5ZjrEGJA87VehgaDVWNKRApoSs7qhhbYR8gIFVHAmOH0f12kHLD5M4LBUmvdWubJOFbZNq7qXlWxklhjwwsuBUdVluFhnhI7AtTPT5VcoQX8Mn51zwqIt9LvHvTFz3iC8QXNBUju5XQ4ZrASRvh1FiSh8TkhTVaqvuQ0CnozonVqw7HraFTiXGGlgkgGrYQ641CSi0bblUavaElZcz7JZmtWnMn5oGFFkRJBhr3AOnk3Z1sfXWv7X4ZjE3prpQ/gZyA7Gxwt8KQiSvK3zrauEWOUXoQLeMMxmShQNheeMkb99loGpUS+IBK+BSXgz1iZs0IL+JP3Ekuy11YrdCjI3aCAU2HU0SfZI1cMMRg7G2jdKvrWabsnXMGA/mhgDTjicwYdHukG2BlYMBgPNzbCnMarHmYbegpqlXPv8ERTupHRB5fKJqNubWO8c/7BwXm5v6A+21bC6GygZLiqbdthH3/88f954IEHLucJKwzVTUiWC4rhmgOvEFfXo85Bxbb4jN6dzzOm7VxgVSGm7xw6Wcn2V71N930uEPeOnzmSAqu28hasGYe/iiGCCjTCp2RKAPX666+fdaNjc5eQ9sTIul5t0c0uVIDg0DszXKc5J1uXB5zW17XuwUbsAxmuyr3HParcb8KG/nUs8RB/rBNt4k2FuYIx95CPHkoC33TGPAKYzn2BiW7UTQSHsZ0drUCHFmgIfnBLXP1Pt9Ddb77ir+57Z+LoYD6joka2FsxeYAYfPklqBYPgsa4ksZ0Y+bfwN97YzkzzoQJINKlY3fM8wFARrSCw4D2bmfyWmGyRGIwVu6yfT6PnFSc3HukIgTmNtz565zvYFfDCQRJJlp1VM66HD5EjMmTedpEVf7jPK58Olzoo8Qj8+FQS3dlhfMYjdjq8Cpj3uFJxVLjS/86B1lmrOQBmAbCXaxXU2AHFF7av3V9gbU60IdPwYT/9FZyDHXySEjY2e4NG/dyWDhhZBUcJbA0K+KMJmMkOnSCPZLQgumJx9reffXEvWMgeXOiMdcDkVdEGfOml/yV5xoCxZwvgkbXRwVZtW3zpR9vLK/IUx6wcFbdt4b/EO5tfnJusGQv+7GRyDQ74bUEGH7xK1koASqCb23U6uk0CYzchti4+1BkvprRuhewtOhY7JUvuc65XESR/ULE0nW/7Mb7VKDEGX/spqXYX4D0e6HiSTTyRJOfv2W8yZSs2fwk3slKDquOPeEfe2CT/k59tvKBBcT9aFtuWZ4Cj4tI26WouoVlFJPLsQZfusRab1ZEg31nL/PAoCWc7vOAJX3Jb0bYCWztSN76scZac0rFkyNrmAW8+ht3suQfobYcZ39ZOIPzHU+P3Z9XwDMzZv302RDFtjRw0s7bXbtcvx2lnqvFsS8fWauwVE1aARjMyTObprO/BjqbWKd+xXv6l+I2+F4dbt52N5M6ftWq4HYBvXunk/p/dyt9Zp/yWrcge3vrWt751OsMlNm3dsViVmKrHOXQTlRCV2BRIN08OvOSzwN69nfNkhEtImjOHUnV4xyCk64iVY69iGnIZuIImOFSRLwlF5OCuo4wxbeeqSpchiIglUr2XLHRGsUorBtVhr1sZs+CbcQyuqtqbTFadrHNY8sNgoC3F8F4HtzUJc0lGFZcCzhLdihN1o/tJALB6gYMyd66rJKbuSpWXDMwmZgUJJV5oihYVMzbxTFbgmrMpqMwZZHwKUKvwxgNzR+v4l7JUMapKXyCUE1knVvHEPWSvezMk7ulhD+FfJ+1a5pOXOmiUH7zmrbrW9qK60lUyjTEevsl2hRUwZOCjPSPT9leG3MvPCnRecANY86SHGZOStQLTugzWaUtVwWmJAbjwmWzmyNHenGSmbZ7oRZZUMXNgHG5nztCk9YOzTo25OIO6W76vkpzBRcOCnzoHdbnAzMlnfPfH4HtQhG5wnUW8qkNtbYms7kG8LFGwjgBNwt/TGq2BbnDAX0FXP6NS0aUgxs+RPPTQQ5fzhdmfDDZ6wHuLDQVQJShonizgSfIST9ti2E9NxRfO1h/ZEnyoWpfogz27RE+sBS8BfIU/NCh4JkvwrECSzlS8ALOk2NO3PVDIZ/xw3orzJrOtXXfB/ODjNCVR8OoIh7H+jCEHxt2+ffs4Y7QCb09+7umneMGOKT4IHLzazYBuBRo54oLY1vG5bkyBaHBUIEaPimCu4UuJF1lvW/fat00q8KIicAUIn9EX7BWq6BI73ZOtdSokrvRD8oVe6CF51d1Dg4K9Dfor3sGZXGSnrYke5iXX0aSHzcAr2+3dH53EY7wgx/AGH/7QTbzDd3aJDVAE6WhQviffZ/6SkC3aJZNLdzgUb3gPrgoq+fYCeLzLjje2BNm86GjNfv4Lf6KtYBhc8DM/fOBrHjhU/CqhwnPfSwjwtmKZ7wXc7Aa+oqtA2frtVKhgeh30oY2X+9rGWsELrpJ5SQy46Exnzuk/OeiohbXgsAGguduBIWFmO8BMBjryJRnGTzi33dIa5P7hhx8+MRmci7XQGz0qxEhwSqZdQ1O2w/8Fu+hvHrCZl103p+IKGItvXANLXboKbRWpe2Jv29rJnMSXXPaTXOiQ3lbIBUe2ujisGMS1YsFiCGOSw7XF6Y1rdLajQMU/PYk3W9H65ihJLE6F8ya8+b21Rflm39VVo5fpRXCTfzRqh5+xviMb7SDCI7t6yFN8gE+NoxpjFc/inXnJrLnw9cMPPzx8lQCbx/+KgjVzvLPV7EIP3hOzkEMJJRvE1lV8rXOd/yOn+ceSYPQ2b4WKEuL0szyC/Lebg26Qd7ZT95e9RB+/TQyu/Gid14ou6AsmxSz34KXkEw8kxr6zBpmuo53vRMOK8z1ACn2Mp2fWL9ZMhsgRvDp/DRf8U0wQw9gJpLhWrIJn/i9OQyswmRcNi/Hhjc7m68hNRbT8eDFyxcWeW7Rbl2tYZpPJi79i9Qp9YN7Ghjng6Htjy/2sGexouniXT9KVTaTLB8oji4/zc8WF6Wc5Xj736EmdYYMKKEvYSp7qWNaBQLyqGtuBK6gxV4Kfs09Ic8Yxp6Svd0JRdSIGVC1DgIIY82c8C+QKEsv0wdZ6BS91MSIGIagb7DvCUrWk4Juwh1OdAevDl3ErUK9KXBUGPTOyOf+MS8G6sVVgFs+2QeasCkwz1HCu8myuKid11sBesl1yaO3wCx9wEbaCFHwxR1vI6+zAtWS4amSCmbxUiYzm5m7rS0l8ChutSkLB2zx1AOIrGm11zr0VGXIYBUvNa76UPvzNBzdj67DCoe9T3pwvWBl4+OI749nWDjgyJgxanY2Cr2TTPOD2VyWz7YPbkTK/dYxHsypiAqj4iI4FX1XxyA0dseVO8qWiqSPHwLXNOieJLvHAO9zSJw67xCTnSefbQo2Ogt62vtaJIxsZoWQdLWzJE3yAGSySrpwROgjqOBvzwalgHUzmtI3YNZVHc5lTcNZWPI4TXmACY3LYTx7hkafqckzmERChFfqYo7MsnHU2piIB59q5S8EkGwN2AZ2zLtaDDxpwRP0sQoYeD3Vd/ZxSv/1XNRicX/va187PlWSsq7hmrOugVSDCD7YgO4sXWwjCO7pf4l8ylu61zd885EkwTo/B+MnN76HmyAq4SwSzP/A2V8US9Ko4U6Bdgmlcu30KFAU28H3kkUeOHnHab7755inW0Dv4V62HM/7gK7tqnSrzFb3MiwfkRwJAbxQuSoCzLwWJZJw8gQENKuhWAC7w7Hvzt+MmexSN8i/w3EC+Kjj4q3q7p0TI9815jNLNa2WigC07kx+mJ+Ss9VzHNzqFRq75TE/ohwfF2NaMHvheYTt7UtEy+SloKuAGZz8TUjCJnwJcuuy+upVwpm8eitOTXtkcsNEJ9AEXffaZHrfdukSiJKIgtk6TdTZJ2mTDmK6lc9mzttnnI4O1WMR9eNIcBXTuA2MPaxLAogPZkkAVUJm3ZLQgcWnrO/ohmKb7krDObZNxtkj3XsKBrpLh/FfbxMGwRd18acXGum3mKxGQVNAvMuY7a5vb2quP5KXCcEFpASU9cx8+m1tCpCBQwbFCP57SXbSR0PvddFtg212Tf6OjJQzWkCwU/ONnXTXz4kuFL3CBsYfxGef+EnY6gF8+oxWcK8SRNeu4BkY+oGMwxT7sS0WqnhNhjD/4x1cwZkuuCy4VPmsIpT8ViYoXe+Bjth5uPaTM/9m04mq4gM21HkLVXNme4pzkrljMdXRBg03UzeVVZx1fxHYVYbIR9IJsk6W2BGf/0KzCN5hLKCvwBZtrdFynFw/tGPEiW+SYj8Kzztn2MMV8TA+eJOPmsS4epRvkFz7tNAtn3/PxdCmYKmLmq/KD+ZxscPYeTPCylqM+fAa+9WwU4+r6GkNe6VgFBveTObbD2Bp2PZsg25uM+Kz4UMzCnldEBDuagcf61vLqGAodg3M7Ljp2U9IJ7o3jk+OKvx3RKYdIN0pAoxm9AlP2F8zwtb75k+v0w+d8ORkstop/FclqNLmObmhAvqxPLvHKuuSxBkyyg/cVZrcQae38gHu8kt+Kq8GbTXU9H3GKFTe/wXXHJBmcmJXjoKCduYkAVQ0yXCWWkKmS3RbRzndYuA4KYKqCVimJeHU1ETBnXXJRwlQyBK6qwOCOSCXx4MO8Ao8MXVVd1wit+Y0xlwAEngyZ78FaJS6jW1BgfePrQpsXLdzXzxlUAYw57s1ApShtt6zyZwxaFrR492qbpP+riObYKUw/AQKuPUtXNTM8Wt895oFvSZt3vGKEKH8PKzMuZ7oG+AB281rYC0Tr2KYs0afKYkkqGWjrZ2O6J2UILveUNNZdKpkt+EzJ+568uKcOTNv0SmwLEPAyBY6PbS/Cq85/VklljHoSItriecGSOesQuVZFnszBwefwx9+2jGRowF6yW8COxnARVJEFc0kMBcTgBI9Aq61x5izRTPcyEHgWrdP/Etrkq04LvluTo3Y/eWobUM46Jw0XTk0niOPjHDgJ9E9/w387Z3A0t3UkmejKaFfwyQHCmZyzSxKAEpyKU+YQBOJVW73gYSz6kKceHNW5nIovPTRHxbfk0jrkGByMtq2/PShDt1EgGG3bFcE5OR8rGKvQBm4vP0ekU1l12LxVbtGuZKozXel5fCvxr5gmaAJ3gWzJtbWyXQUw+Kb6jA5o9Morr1y2C7sv/lelJR8l4v6v0JRTQzcyTh+q3ocLfsCtBMLDSe6///6zxq9+9atTUKgbxBHCt4Rb0YHMuU4GChqtm5MnJx5UAlZj0Bos5icf1k9f8Mz2dLYs25G9qhJe58S6ZDvfU0EuGwwn91qnIIE8d/aoXSD5HDihIV0u8M9fZgcrlMKz7fElaNG3IJlski+f3W87P5gUBmyZU+DwV9ejQL1CXba7gKH3kntwou0WFcgwnMk/+OBI73RTBI7g9501je0hLPiAnuhOZ9ybT60Q1y6xkg/0rhAUrbPdFTBKlisQuV4ASo7Tlew/Xua70dX8FXAKnsEsCGOv0Jjem7MkooJGD+ks1rCGccGEbs5IVjgUpNd9A4NEw4OpXM825tOsVUKOPm0XrFja1npr1UVBXwUu+oUP5qRb7C8Z9cpGu6eX/9PfgsViJXCyv2SaPPRk5oJNa+ii8zP4D58CefeC3fx4TTfZJv8L/tHZXziBkdyjgTF44DMdLLknW+1+ig/u9533OnfmpRdsdz/NA5a6XhL8Ot5oSLcULMCMZopI1l7ZL1i2bgW+GkHFcluoTMfJB/mvw4nu5iA/HZ2w/h5LLMk0Dg4VxZKv7E3FsfgKfjAUszU+m+2+mlIVuN0DPjRs5wO/YPdCcW5bXwAAACAASURBVIf7Kx7AGW3Q2zpgrelU7F0smu3NXnd2Ha66xsbhr7lKxvt5PvDkSyRKbHdy7f7yFLCQD/oEDnEQ/aEPPamY3HUmnYwEv/Xzq+mxuSqUKZrbweW7GgX4Bw5z5mv5UPBYE5+3KGqudsvU2c0n5xMqrhd/2gVRUkwe0aGilbnY147WWIssmQsM+Q3woikZBn96WJEbrOBBj3AvNisvMHZlqPxoC0Xu2bg+3CpE5m+y4cmqNchXDzXtYa3Z9njtc7tRstXZ4gqI6Uc+zj3wztb737V8fX4h/S539P1Jhv20kpstlAMv6NlKU9l9QV1GdQ1D3STXGl9wUNLr/b9V3axNQdpOsFu7Cs69x/zOhFRxaX4M69B21Tf4VcWLkJizHbs6dQWkhCuiVoFtSwQY20pYItd2EDBi0vWW2ui1BqSEv+CzABLc5q2bl3BWnTNXxQNwwLkOkWv4lmKbq+JAuCc0BavwrOtYkFfxIsOYs/OesdtAseSxBNj6+FyiEZwphzXhU1IAH7AWXFgnA8SQgytFA7/7fefPZ0abgW7bXQF7wRWY42cOuMDdOzgkR2TQ/40vOMHPHkpDRsDSNjJ44iU4rdeZO/PG0yr6GeE6YgVjGeq2nVY9qwrNsMGxIAU8AmGdNutFb7wvGaZD5k23CzKTrQyH96rJxkafcDSntUtQwNwZmDr07SyoiAMGzqLtiWi/gW76ioborgthjc7vmIfTqRhHH531qhCBrp1XBIvve/poXYw6DhyqdTLI5jW/Ndmndqn4uSEdgmSn5KyKJb6jv5cgSmAlIavrF68EGR6+Yy5Op2MI4JGUfeELX7hsq0ZrPK/7il94iRbRi3x5wbktlGAUlPbUzK2WV8gET0W+ttChLyeKP6+++upxoj77M5c1S6izG96zoVWPzZ2uVzACX3qwxyMqMkqGBc8eTvbHP/7xsu2584LZVEFzu2XIub8Se/IU73Ql4ZOdAU/nmMEhIO6hVoIbTwrF0zqC6/zza/DPp6BDxeGSN/SEZ0WtnHi6AYYSEHAVaNZpX5tZBT7nXMehAoLvJWbGlYTZcWFeQRPZUQhzTQEJjTz9VWBYZ7ggJZt/HRAUSFTMsjbaZ0+6XhICbzxwXTFI8Q0cnY/0fztG4LO+vmJ6wQeZKvh1X3YV3iXp1muOiqxwik8FXWRst9mVlOQzsn34ZL70qGNGBZTsQQ+BqrjqO76FDUkPvRdMRbuKir4vsalBUDcTLyXCEmbzsRPWLhgHG5pkY90H786LF/QWT7huN5COngTVNvkSKTTMp1aABI+10FWizg54ldygK1tS0uiaoL1g3Gcy5+wtfOGhK11ToPWymWDHdzSlN3gkmargVMcXLdzTWcn8FrzhUQJYIgEetOiJvwX72aUaCoLtnr5tXTytQcE/oZl7rKvTtw81A3u7M4qJk8VNjitqFzNlq3puQ7alJJB9Q4f0pjlrqqBxtrXiZ4lmcVqFtGwHnsaDdAM86Xv2OD3xuYQo2teJrXhgTrLqHe/MWwevecEa/CtD6WVyWmLsrC2/ZaeIOdmaihoVXotXOg/f2fH8MXlAW+uimXe+ljzAD8+LiYvZ4bp8IGt4mt0JH7LAtn7lK185tg0e1nf0hAwXg7fjUYFQTAAfcBX/WB+NyVrHFCpiuUcSj67kzT3GkkWxkHiFzVH0BLNxZBfdwqe4KrmoM9qzj6zfzpmaPxWpijnAW5EX3SqUJlPxrnFb9HOt2DXfUrxSYbDvKyKhLZ7Cz3Z4uJoDv/EnHOBerAZW14s/sr+ug9ncaHTdgHO9HTab3K8PKYdKt299//vfv1P1pCAwpcSAfk+urTEEuGpugVMdpu1IRnCAxDCA52Rz0hlL1/rNMvOVRHhnGNoC5X9BGwXIqFtjnU9KZY2cKsJZK4XJYMXQkhSENUZQVcBT0rpVz6pmJffhyLBkyLwT9Ay0zxkjsJV4lsDVJarjnVDGzALRYM8AokXng9BLMBK9vId7Bq1gI0VICFfQ8Di44AoG6/lbA1iFKKWvWgMH1+C8Ve6qz1XOvJd4prxoucqJ/tcCDYYMLPjbnlEAWxCVnEVb8lACl0FDB0bZXwm68XBhCMkbecjQlGwl95Suzm4JJHiC2Th8aCuOMSliPCgJjX7ur8Kn2i3xa9safCVjv/3tb892ZE6sIL0ExtpV2dFgOyEFcdGwxDsZ9rmOpjHxqoS5IL9kqwIHmmegCvThA3+8qhKZ0awIZF04CsDMyViiVz/tZFw4WwOfyKHvqywqVHAQJe5grYDBALedHVwcaUWXjhfAl0OFizFgNUcOGVzblUR/dOp8EXiMwU/zCzThTnb6yQ5zOy/sLxmCT53B7ZyvbmYnrC/461xgW4itt0lyFWr0gSfY6khYwx/4/Z4ovAWL9BW9CqBK8up+1CFB+3aoxPcKYeAEY93DdKLgjPPTwdKd9jNLPYyDfPVgIHBylBW26nxbC0wVMMGgI0YnkstoWlJufh1jAZixnpRKP8zVFnh4gRvvwFGQWGV6d6ygI/nKltCNnLJrFZO9mwc9jS/Jr3BM3skXPnZPSQF5YYPINVx1CNAXX9qG55oEKJ61UwSukmGyV8el6njrWLsgZSvqfQcnuPA1xkb3giufweWzBJxdyq+io3vxhK1sayK+oK3P+dB0xT27eyK5T+7SjeCzvnutWXCWPQUzuJLdZL1CeMmte8FiXbxxH3jZD+/5G3wgj8YWRJXgF/CZs/iggkF4bucBnRRvxFMFwBJYPKW/JanmA0d+K18L1rqWYGnnGVrbnUJOJKid5a3gmVz3YCLzw7GtwT2okSzBCT/gwQYbCwfdQrEZeyMhsA4+goPNlgzDryI+G4AnJRxwgLO1OivccyPAVyHQfOA31qu4Ce4VtsApkeDz2FUJgnusbT3X3ef/znfn080J937upp96Qj+8UJjQUcdPeJOlni+BNvRl//Jj5s0+1oSoGNdPDJUQgKsHkRa/mLPYOLkq9iteqtBa7BL9jUNrOFbc815zIVtTzA7WEjVzJLPFT23jRrsKNNmQHgBn7pLrCkDRPDjT+WCxLj2km8UmZJi8kUWF/fTFHOQaLSr2sul4C8+6hyVQ4GoXmTlcr6MLH/5G4aNdV9YHS3FncJUrWIc8OFpDvtlV8PVgLDY9nrO95gdrSV0xDxjg0vfFNpJnNCXT/DB42CFyjm6f//znj/1XnCE/6WGyjZeSb7IPdnMVY5UsZy/bWZRNrHhQ0bb8JxpUeC+2vS5qrH0tXkwnkvHrpBlPin/bnRFdoo24phi2tdG4uOYQ/OZ1XZylT8nW7hqomIYXNQGzqZu8Fy+fePDFF1+80zbZDEDJCIVg5ACOcXXh6siV6ELeHASVEBdQ5jQBATjAmisF8V1JC4Zv5SfA2xrRD1ubswq6+6tuVYGtK1wATbjCC1Hq+NZNaDuUceCua9DvJSZsbZ+NNjEgQcj4oFkJQcF/nZa2VNQdgFtKDpeCSczCpAoHCRmhrwpZpwH85uvMT1syBK14wQn6vwTY/XAs6KhDWdc042vOaA0edEMDxqVgEw2quIM9mlnLWPSEI1gLdnMqVYnQqkp992WYfZ/BAk9jqxLlMEpcok3bv8KlimWVQXBXAIgW5KXgKQcNdnxh1KzZNpVo55q/HEMdZjRNJ6zT1kNBRc5iq3C+q0pcYJU84aGzrQU35rOmrZA6e2DqaEIGo+C7qluBXNVRtDQfumQsfDbeNWv7LChzT84jXULnOr3pBz7BuSAXjCUeVeg2gLVOAYv/0U6gyAnVqSTL1oIfGhbocUB1c/GsLqn52KsSb/QwjpNpSxMbJZiC15/+9KfLGZgCg4pZBcpw4GzxLlmwfp1oTst20bb25hQ5TjrTlvG2pEmedYZzSjmykvOSlg2KsknmFDgUWOJPRceCozrtVZPBTv+yh+kQZ/rBBx8c2c0+JpMlTBVz0vOKpOhc4Jk9RC9/+AimHnxVIp9cCQS+/OUvn+6SB2mRG3LVlvkeNFTnx5zmij7eswU6vT38yDwlnnX56vKwD+34wBMwV+BzH1mosxvP8KVkqECS7dM1IPMVMbI9dQ0LbEt2KxSgYef1up8MpVPoJLiBL1miRwKhCjcV5nyHRhJ7gTpc2VbjbEGUILQjpB08Je/wTq7wOpnxfbYRbPQv++D/Aj80AocAzjvagwV9rG9d9NEttCa+wR/ecK1oY73tjGWn81H5x3idjwVHMUe2Ch5rl7LtYN0EJf6SEfO15TifgxYVxNKX5m2LbvHK2rnijbpo5FthbnFHQzxld9rJUBG5J7sX7+RL4B6c6AuXtg2iX3GMrfGdmy++Aj87yE6VoKazxU4VrNBBgpqv7UGH7LA1OxcObrL1hz/84dAO/8DK/j355JOngIWPFQfAkr0Ag3XhyobV1eqpx+6rQMXGV6Ag1201tbb7vSrIk6cKaj2Yqnhnd7QJtMmsseGNvvjpnY3EIzCb05jiVLDDnSzAgU4Vd8DVq2JfRXX3moM+o6174i+fiy/GVEykS9nYxqUDxTp1LoO73Yr5cnJYDLd+vA59RZySQJ/zrXW0S7b4YboNz+wC+qATHNGNnLjW83Ksj1clV+gVHCXp5q9YED4lrrYI90wWvMNH9pufsibdsS66Znvzg9nyii/JmLUUQclyTYaOuiVvdaGtke/NVrsPHB03o9PgrulHTtsdaC2fyRj9RzvwwKXYSEFe4gx+Y+BDNvOB3ska/yjeeOedd4484kVn4c0LZgXPitfFEMWjG0uAp6348AJ7MXX8r+hUo7NCZLwsfswPVDTIRvmcX2lMMWRNSkUFvgEeaA9vvIjnHXVIV5IVdF05ZKdqUhqTzFqvJDc+mqudlu003pyhOKIi9a0XXnjhTobw8uXdbaCYB3hE6Ul8LbTd4ZwVwPotMopJABEJoD57pXgAabtZVYuIjFiArjvoHgFn5/MK8hGyw+PurbKUYLZe1f2SpLrO14lASRDG9DTOkr06FSUza1SsXdWq7brRNKEwPgeYQatYEH0oekk6/PeMGzrWMTae4pkzo0JROyNRV5ehYtj6KaoU3li0MkfbEbeaU/W/DncG3xh8pFwMTsEUmFPInC8euA7HChXgsWYBCONZ4A1m/ACP79HUdyVdBSY5kGhpXAF5gWhJi8/wTB4KTH1XUtn8KVWKR4msXyBnrs6+oHkFn7b5lRRu5Q1s5AVOgoponfyZI6cHd2vn0NBAgNEDMYI9mdUV/uijj468kBMBwga31q67UyHK9apn6Vdd0DoD6WC7AujBdkPW8W/CtsltSVoBaQ5sq5iN76xlvBNM0vWC1hwKJ5ENqZABLjwpuDY/eqOv//G58z1VFOGDF+5R7XV/OBcckXdzuL/gizEHU8UBcEVLga4nO9Z9dg8HyllxZhJYgRwj7gE6tpcWDBX8bJU1J1QyU4LG1rHDCpPmysnSjR5CIcDkPNvOVkKQoywY7qdkOs+XLalYVZEyR5ftqXiWvSvJLVGIN2D213GRQ8i7gazAhrNX+Ub/gg+2yvd1IDo7Rg+9vKcj8HK2yz0lYuZFB7jgDToJotHJ99ud7GhBBVX6LsCoK4fXbdGvKEY2JaHtZskXZo9LOtGw7XIl2+ApmSkJzmeRbevjbYUBcFWAhndb8beAilbgZIvJsgJDW/PwL/udbcWzuuj0Abz5SHQlv3XbbdlDY8mWRKPkh/50ph5O2cFsLV8j4CMXYE2+S0LAkr4lw9mU/Mj6ok2Iky1zVjz3XV2oTRjy264n2+1sqmtQIRRdsvft8slHNKex/rI14hy2uWKZOdDDGm0rLqhsK3bF8YrbcKtIIDBsS3+xVV1q9zVHwSbagoFcSyTgSR7oPj5WTAVfCUvJ2xZF8KBgH29ts2aryGqF3h5y43iDtepi0xVrPfbYY6frba4KrAWf7VIDt+toVPGETGRf0Lvia34CDCXlOrYSo/xjOzjQkg0gc2yfvxJyATdZlQizt5JQY8HB7pkDbfnU7GOJKV0vcUjWKvgV75X8lfjFm9Zn99mUAvzsHNtTApfNyLclt+lIsXFBfIlJBd+NBUtcfQcvcJCbdLTkZWXcdeNLPtCpwiTZxKs67HjE1nR0rOQNXclYvztccbWmQTFOsX/0cj39hk+xVP6zX0MAG/8LHjQtKS0WpQtbhCxeIafpQjD1QCp6USIGjwr82Xqf8bdt0WhYIQ5d4QyuCjt1xo0H99p4/ix7AU5y39lfuJrH+HwPP+YZEHYq+HOvRLJYp1gUHcuh0DZ/ucnwxqn5m3w7mhT3+o5cbM4WzcCYryhOyZ8X98O/3KhGnvv5tn6HPp/Tr4QkR/ksOARHsssGgNuY7Fa6UuyPDl7e4W6c+zev2iJKNid7XN5466WXXjrbpGvtV/EHmP/bFkZIqkZWwSXMdX8gQbEoBIBKhKqWuR7hApoBqsOziVZMK/CyhkRYJ6BOaElLgWLbB0PQejlZTPKqSlAi696CZsyOqAXZaAKG5inArJJpLXgifl2uHnyTYIK9TnFOHn5VpKzprwTUmlUD63qhUTgUFBVkFNy0tbtHn7vX2LZHFQi5rz35bSmN1+aKtww//NqelbDnvKsiFdy4D60If1uzq+CBhVxw3HVM61ylAJ3dNAdauhdOOZgSKzDlpKsygs3/7mmXA/gK0PCtgCB4Swzdk1HAK98XxJtDgIFfBVCulwSCOeeZUc/A55gajy5Vb7cbR3bAWUIfL/ZJsq7DsaKToNfDjwRQ+NqDv+AGzgK4qpPw28JGdPJdhaccVfCXkLU7IDySu65bA+z42Q+qFwD4niO1Bn3IOYZrhYqKNObEAzS3BbOCDd5lTxhH4zsqAf8eDlKgkEGv+9S86F+VlDyhY46jM85oEk/gmlwLCHvCbJ2aClfw5rwEoiWfFd4YfnzKLgmEbEGsILbOZAsNaAYvsqKKjKZglFySS/JAt+kVfWMfKzZVvd9kJ33Gh5yx7YLmrXubLMTjnGAJRd3Cug14mw56dz9diVfm7XhNsLAxZIWDRKOOo+AN+ioA1X0tGSgAzpnmzCWmeGWNgg20yCm7TyDcb1u6lv7TGbQjT+bAJ4EHP2L+io8SwSrpYAN3gVcFTmPhX9HJ5zry6FFiUOCbr/UZLcCAr9YmPxVB3Qc38/U7yfjYE33hz6Z6WFtnRaOVdSumVAgqCcPPbEnJJJ370pe+dHah2Bbo5zrooMQufUg+wABWCXO/Aw1u9O23u42pG+O+iiwFUSUIwVaAnJ5U5a+YXiEkmSyAwYMK1RWn6H2dggqOvuuhf+mm8WTFXOjf1ko2z31gKfEuuKobRNd8VzJlPH3wDAE0uy4k1x0rwAR3tse9eNp5yuSvOKNdNuD3VzJHFussSRo70gb3/DBdbbeO9Uqq8mHFJBUiin3wh610/rxkw04S3+MxPNgRcmObtPXNXRG1XW5kogeqoXs7Peh9O8noLplHh2Ky3uEIbklt56uLu0rUJML9xqv5FcAkz8bRLTCZo8S/7atkzJp1z/KHdcPRrlgJ3iUw5iVznUHGy9V/6xkvcevcZ/GBOesMm6c4JZuSL/Q5nTBm9cFcW4hzT7Z3/bj/29KbPLdrp2QNHu0agAN64YV7K7xVSLQuOe1XEsj0Pv2/B8Gubq7MVZSiU8l+/+93JXtkG7xkuaLl/7J1H6uSVW0Yx+3bUtAemTErGJCGVieORJw5cuAV6EwwDMwJEbrb+OlAnHhN56vfxn/xUFhwqDo7rPWuN6e1d8+ESLclR+HfuqJz23SMbQz3SDimE9Lb7i3+KCgtHtjgL5ki523pZD/5Ij4Vwkr6GMvY2bOSmuiaD1vg5lo2kK1nl2vvNm66FJ16B3P0tCZzuBd/1gqerYz3jeFaeI+fSqiUrOj//LQCfP8Xv+UTlawpfoKbuglKWlpbXQbgsrY+5gKT4653P7moWu66LVrmyycT7nF/yaKC4GiK7/NJ4gnj+Z0vm10qoX/tgw8+uAJk2YwEKKHC2ACB6CbPMJQhyylgIHpSICaujF92agF2Txm5DCMFmKIqu1AWkrLtVSYpcAiLgO6jeHK+cr4LFi287K6xy0obA9Fy0Nc4pKysu8w5fNSiEmExTQ8dKGgsc+m+zoOlea25wLM9eBlzsMYIXV92Epxl+Nzfvg7zle2EV9dRdIQqJyDjjuGiXQ54D00BQ0Fs1VnwGMt8MVQJixxFY8MrRVFrRGODBQ7KQobPgjjwJMQlAvACxoXXqjQ5ZeCzxioCKTPXl2VCxxyQHtjhWG33Cfxldsm4xs/4wEsOZobK/3ASvfBBvOLenI+UnnNgtI6CS0oiOcLjGcs1ZsZyvc+2hmmf0WKKHvAd7cAOt/FylYz2jpZAKgEVLDmgGaiSVQVVrs8RzqEO3m1pA2OvVwGztVDe7kGXHFnwJZcpYt+1vRhHdbg2Pw5Xe9zwTImeFC1nxntzBTQeegEmRhtv5hSTDes3ZjouZ7i9pQxluMkYJgvuq0umbKz1WBcj6LU2PdnS+O6PrwvA0QbsqsglWIwBPwWaJaTorx4OwxHs3YrGNJ/gVzsq2pc1tQ44MD/58RuPlQUP/yUhjM9xpDNrZY9u8XAOY3y5VaWq0eAvcVFw73r8JRgFe8bb8QJ5tGQjwEoGjKcyqRppHDqdo+Ge2ryrnqWPOSPWWAUzHVPSTKsiPBgf3shIe0PNz1Fp60e6Aw/UpZNuKdHrf9el1wtwNxMdvHVmgKXKb7q+oLtKmvM51eaqmlsSoU4gx8lY77pmF3WICExz5nOWS7iiaccKgvB+tOLEaM3Dl/jPQ/nIS2297q+Kuklucwo6wE1PC2p8o3cPZioJAz8lVbIHYMnOFaRlU3Pc0kUFDemhkvYlLdLN1hwvGms7X3omhDHwQLoa/MaP/n7js7Zggdfaev81WOuESM7xkKcq418f9EmHgKckGToEXzBni8AEp5J0JarrUsM36IOXVEirdMKvBFvbfCR4koECkXQsuNfupXs6vjTwu8ob/fP5558fNqeqmG848g7x3nFcwp699SlgwRPgRhvyLgimE/tDywJ99IbvHPsehiRBI+FT0G58tk/yhn1wj04T+5nRxpx0JJl3Lz0EVwXk5kP3ZB2tSt7CJ9uSLoaHdEa+0ybQw2MFGDJNb5JTPul2HBUMl1DMMU/P5lsYs6RePL8BSMEzmPPZ0h/ZVrQuMQS2ik8FuVWESybhm4oG2biCHTDUOen+AueKLfm/BSv5q+uH4cN4pGC+tVlvfFhgS7fTJcbI/sFb8QZ6+p+eSq/Hs+7lM+Qjk338hybGA0u0wEclngqyjFdSDGzw2DNNwIz+rvVHVitC9KYK+iA/1f2uMW8VbsfM34fM8JUEwvS5ue+5554j5mGjdWSAGayuRR82BP2NXTs2PNHd0QGcxROuhbv4iL6DL+N2jfuK+VyHJ7Ll2Yv0VjEM3EjWkpv8eHO1NYn95Vu5jw61BtcVR5mDDJdEpFfwt3VYY92J5gdb/J1PmT2JL1zX9pViJevz5x64jdfcAweHDH/yySdHm3StrwZuMz5kYLiCDIrZbwxdIAI4hKidsXZN45WZcb1Jc+gpljIuVXX8X6Yg59DYBUwITvFBeG3PGXZw5nAQAooP0+cAtNiCszICmz02ZkGDef02N1g52pR4jmUGzfyUaa1I2/pY5t215q/1N6dwiQF/mzEukM7QZrTNk0LDiHBaRdo1mMj5dTqsoVaPgrqy7Dm4GcGEJUOYw+6+DYbNlRC6pupQWRlzMkI5MjljGeU6DArkrKWWlZynKuSu6QExxl+GTjCqmlqXT7jP8cZ3td322pXgzuhYTxmzkiM5DinqAuRNVqRMUobmrs3N9QWPcIFWtQVH79qTwep3xqHAtOSA4xSKfYEqQfiyZIdvMJfsMXYBGXzWCoOuZQyjcU7dWSH8G9iUcSvL2drBleNvTeQEjQpsZO9bt/M9ydM8Pjns4cU3mDLktTZR+O7t9VXkmUGwHnoIzUuQmaeHuzAe7skRKYjAT5QyHeL6EjJlgsPfJiDaq9z+X3it/RUPpx/wlyclc0SNXYIuI2KO9ua5n5EzluMlFdAoI+S4Odv60B6osvCqIPjIefpOQIIfOF7WmYIveen/ZLBKZE/u7lUyZU9zEuC35EnyniOag5QTlT0oqVMCkw1gzFS8eggRPMNryaGcajwDn7v/2lo4/uZBU3AUsICNwyF48JEY6N27JTnIg/XBDR0CvwL/Khs5ReDpSar4Dm43Eej+nB6wGBcsZd3pjZKPOXnJifvwCifdPTlUVbfBWhUs+eRYmAN94acEXQ6Y42Xi2Q7Bk/cL915Z+ABHzkp6Nwc6WfY/frj77ruPiqa1C3zwExzgM7TNQTcvB5PDVSCTrTFOwWJbl/BJPoB1VF1I9tMjm/iNT7OPm3wJP1XN6PTw7D44A2tJ0NVDBRbxXvyYTU2n17WDR9gksJpHV5pWYP+XIMu+GLPnc5gbz/dKHXipKwj8JSiMuUnWggdr4/yaH8w9NA3f0bPkwUfgjU+SI+O17SgH23zhIBsWvXKIO25d2bvL4Nh6VYi9zx7tramEMb7J4bZtATx1jFSFNEfJjXQcfQhH4d216dbGQ6OSLHSIv+B0LV0PFjoQzoxhbjRozzYckl/2oYR1tgjvFNz2gDO0tDbjw1G6vKpwrdVo76+Eg+v85SMa15xtaUnX1EEFrsbPYU+vtMbLZEm2uwCzBEu+UsFmQfzKkt8FZ9GiBGzJmfxz81gL2ajLz7Xw6hq/05nZ12TOd75LfhTezXaUKKjI49rgcQ19Efx4g/7GK3Qbmppf0Oga6w4+uE4/ur5tB2CoW8F45KqYpUpu+gc9sv/rvxeEJaNgtv70kDWZL1/QObrUWI7DV9us8KekjbkkeqzHOGyZcXsTCD3hHjD2cNySF+7Fh64PF7Va0w/0VrgvBqpYZYz83Nbt2mheDFBsUGIC/xf3+IZ79+Nz661VHtzFdMUM2BouWQAAIABJREFUdauyVb3+q0p1PgT7LhiumgtnFUfbf88P2oQeHORXX9oB6yDD+AN8Pq43Fv6oUFLMdthGe4ZzNi6VuolzsAEvyESYqmsFje6rFbUA0cRlW1xnUt/O1ybWtQDNWIb0lC1DksBBphZDWQQw+1hEH8xuoQXEGa2yw1VtzRsRrLFSfe0tkJgTbt23b98+mBoTZgBrP8m4pOzAQigwOWfdPD3ptgA2pioAgj+w5byAtyRElaptP6oaYRzj93JqhM4AGrvWMLgtywW2KvGbZWkdZbt8YzT4tW5jlcAoi1rLalmo8IrhSwKkGJdGlFoJggyrY2hfRs5Yxocb9CjgNo5r4w/jbPXAffEZeDvn24eiyPk0prV1Te1o4LfenJccqZzCspDGL+ufQ+xc+xPK9pqHfFQ5LLlQwFH1J0ch/ObgkTlPCxUM4qWqxWCshSnD2r1lzzL2ZaBTjksP99Y+sgmjla8SJsm88TOKOWEFoBtkCFDwEJoZuwRPPBNc0S0DD59wdt99951bNxmRHAywpVwZFc5MeHTOeNF6DSJYyYz5yRbcgiFHpARTbZB4wZwcsQyYsekZdMWzjgvGOGfoUcKrOegX1+fgqqbgaXMGS7KGDnW5+O5BGwyFqjcH2HyOS9KplhiH0RSMkxe6o84KsJd8MkdGovf84dfdr5gRLYNfV0A6Z5MXZLfrc5TSZfCH3u4XCPY+z4JGdM6xwaPg8D9+qeUyGxKvgKEEAxwIToxfJY18tcfePPF12x7YEjDRHT6c7RIJ7oNbY1SVqzpSVSV9m1ygf/ICRn+uLTtujf7n0HHmjN/Tz7u+qqR1lNFHazSsvT5dh999rA2tSzLDnz3D+KHKeTDi7YLIElwr+/jV00uraIKDrvEBB5itw5qMb55ea2LtPajIeurg4bSQ+WxAjjAar72Ox1xnTSUI0h/pquxOga71xEfwlzOHXhvUtc6uyf7iM7zUHm56wtjpdWvBG/jPNRI0nt4t4IVr/AT2kpvp4BJqdEUy5xz7XJGgtnL3lhjM2a57AZ3wgqRCnQ3WBSbn+D/eVc5ZLtEJVyU9rDt9ffl7g+P0ZHjqex3Ogj34Erz+/fffhy6kf/AgeZWQokdv3rx56D8w0UdVXUvswSt+gg96E95rW81umbvkdola18MbehgfnmoLJfvo5po6PAQE4MlvQfcS5TnweC3+JfMCefxegAwX6Q339uT+fMkCzw2w8w3TA+jV06SjT9tBSqSVPCtQbfxNTFzaYefqnMS37TUtyZTuc188ttsdzQnHjUGP+csHdU8+S/YJPdv6Yaz8QWNtInATcAXQyTna5gPUNVDSPtirVuJ79PBxrf9LBpSodE9J/Krd+b3W0NbJ9dHZV7peos8a6boSrOYqEeN3247ATB/TexUAyHNFOfzBjrgOXqy3bog6x+pGrSMgXqnQ4x6w4Vtwu6+tP+hrPe41joIDmSroztbiobYdVSDJryrBkH9tfQWHxUIlUOE0v9aakp/8KNeRh3x7/FAV2BrQAswlU/IZiiXyex3PtpuvJ8yH954Qbnxw0xVVi/PF49uNUegSsBm77jVrIM/w2LOV6mTKd752enz4VQS2IA940XIG0QlVWQMOHUXofZ8WjKDuAVDtC5BcNalg1HkIx0AYs+plyDdObQQJQ2OArYwPBFCm2nJqv8zQmrfxOATBmDNgLWXCEg735AyGwNryjF/b2J9//nmMZ64CrIIl64fwAtiULYIyotacYTOXT4YUwapawhHmME4OMRxcZrszGmBxLdwQqJR42cSCoSrDtQekvKNtguC4ubYt17rgNAOFxsYtW1pCIkEruM55yfnI2BurwMg63F/V2lrA2L4tY/YespzXDIjrCEoZqDKyCZZxjQeOqv3BSIjdl9LKmc3BWno4hh9ca20FTbVMGTvlm+OXE1UQgR54mwJuT00GCj7xhGvMhQeSj5z89pFVachRTMlloJK7gnL/53DDV1VCONmMYFlmawNXRriqRU5VxsqY7cOKx/yPRpy3Eg2uR1vOUvuQMii9OiMHoURHVUvjutaa8a8WTnQT+PVU0Rxla+kJxLtVAc6tm+zlMFZlMV+ObQ/EqoXOfRJuguutXuBXfFDrNv1njclqrdJa86InnkHfXg9hfvispde52tLcY8z4h+FtTx05rOJtvZJ9//zzz2GAyRRH3XkwoCHeSZ+YUzVPQOo+4+eUViUv8wyeEgrph/Siea0Vv+dIVgmON3KwCowkEvARR4bTSm5KAOaIkYtkxzjeGiCxUIAMX+hY0B18juMta5Yk6imwaMdGpKuSC7xZRQBPGUf7ZPJX67NrXJvj4VpBRzzqfAFFVZJ0S8Erfq/N3Twlv3pmgjnhCuzpgFqL8Zd1+R+vh6f0dK/hgcey/cZxrepwT+VMns0fDOAuAII/19BJXvVl36X/zX/r1q3DSSQjOh4c8w5uTxKmn9HJGtMNVQDSHeaDmxy/bHR7T0uMwyVeLUjfYN0YBbYleHO8t2qR05NdSz+WiAjGkjlVwdCzpG1teOiSDszu4UXymvNbYFKwQH6tJ4ePfOF1Y7oHLxZktNaCc/+3dQKd4ZSDZm6woKXALrkkg86DiTPP/qRrlq4d28T2Brob7HbtJa7TzdG0+8kJeevBPvjRO8Px+40bN85yh4etyXHX1l1B3vlFxnVMJ0LOaB0s8FJyrVc/waEkgPZldkE7KRkpCWhNvQaxVyblq5WALdlCXit2oE/PeanSm8xl59GBLi5hig4VeMhMvmrdTekzPFBwEn7pE7alRGK+FBjrzslPNJ51lVzF4/AA/niuIDp7uDJYMJz+yWcsECvgSdflD29iEy7c75uOaEtWa823i6eb39jZoPx344fD1liCdjujgtP1yTcclHx0vm6Z3eKDN+F8k0zWUrGrRLE1iCHYRP4VmoALnHVsWLPrfcM1PPf6n9qbC+ytoQJfnQH5zsaFEzwJR23Zc958dZMVcNOvBal0s+utsYS3tYO5OMP/rimIx6fglUgAF57yDWbX4ml/jruWT1BlF674b+YCjzUXsBYzGcs4rvMbX+QHpKfTxdaLzxurWAZdzZWuTne5tsIGmpAdY0UH48MFu00mw7m1rx+eL5+NpXPgtKQRHY1P4JceKK64dsowXlFGBqRonnjiiUNZYU7AYkIEomgAJzpvv01BcNcV/Fhcxsy3467tAQ9ljsvkVlUuA53jXgYIQiDe9QBXWZHJhlCILgtd5sg3RxGs7imIdT14jI/QBR5tgDcWJJsXDrQzwgPjxigVxBdkIAAF4S8GqHJVcGy8+tfhqVaLFJy191RKxEM0QtfTmgtczFk2crO1BdRlU8GBOQmxsRznzJQsiB6YDYzWkGOTU5DjWeUXzH6nCOGugNK4ORyrrFyT81vmsUwSJi7LZP3WBpae4J0z1X7dEiTW4pxxzZ/yi7/wT9m5+DfntUxZrW/GTrAT4iqdjvehxPAcQTVPlbY1GHBYIiYhjbfQnIBvC1jGxRhVcpw3P7oTdlUYTjkFklNjbfG8dRVw9sTEklbGz5nJMDMIOf7hpMpXTkDOsvk2w5t8mS+DsYYObuEVbjJa4Y9x4Uy+8MILh/L53+mVUPYkprTdW1Il5RmtMvReR0SWyWBPk7SeeDqlmvJTQVXt6rUlHCZ4VtWgw2q9c384KHlBVjldZMb9bekI33CBF6q4x7fGZGA9KRr8rsv4g7U9vPDDGeLMwnOJFtebDx6Xh1QtGLYcS8ZAUgD/U+Sqo72uoD15eBsuzdmrecAEnxxXiT3r6VUHeApeXFvL3TpiyW2GvWoGOVmDmcNXwqSWRddzevFzVYmCiJyHqns9DCf9BBeC6RxUOAv/1p1xtx6yYxwObpVT15e0KdmGT8CBJ9DaOAykP+NpB7VWNgatBMPt8c/pLLhSFROIuh6d8bv943AB/+GgBCg6wzO+AWNJVfwN9/SAOV0DPjQi32DHq46DPd0KfjwCtzqY3IMPSoqYr1bly4DIOQEvOwdeeMNr5MQ7qDvHcbNnVFDjuhzyHPl0Ul0ezqdfSzbGjwW8aIIns/H5DsZKn+ZYG7e/ZD1+iE9LUORA5xc4b2z3FwS41vw9tMk9JUrQC2+WRDVPOEdjPGJ9cK6DoW6DHHi8Cn/W1hPLawkMhpIAJeqtCd3hGz1LIBVoteULnyaz4PqvADdbkQ0I3wXAvsPNBsAbOMNTNMg2hOeSKOQSXPS5rTvW60FaroM/ibYqOniTD+Ve+G2fKR7ljMMPviU/4MXrxutdxz1lHc7hX4dQyUn4x+/5etnd1h8OzVUSkI6WUDBHAXh6L18TjaODtZZkKqBwX+2Xdd0ZP/+uZG5vEYhvyQUdVzXPHPmoJRwLGvKrssvZ1pKOrvNXcF7SqcRMNjy+83+BSMFDcpSfkE+ffDrfA8bQE58WROdj5fdVtW+McJH9WB80nQQf6RNzlrizLjQp8ZXvC+fmby3WViKbzyTATYfgDbaC31DlEI/R63jL09Er0rEdJXnR0zx0foF1fBT98D79nt6x1nBWizSbaj6wW4/jxvQh68lwa7ResoJ+fKX8kyqa8IQG2Uy+QP5JCZ26JnvInTXRX3ASro1XV4ZvOOhZKtmdYjOwFWymQ6zTekqIbOxRgti5TSz6Xfy0iXZrzL8Eg6Q+3FTJ9V3lvu6a9iD3fKjiO/SGO2s2P1615pId8Vzf1g2fcOfv2snRPNqkAaBVxBMq299aNoTzxOgDonYyCMEgBb2Vx2PasnKua8O9cXNEylhDtEUC2O+tDFdJjDA5mAhNmbnHNVULMsaYjPNln0v7UgoUyrRZm/ko5rLu/scc1siBZ5h86l33230ppQI6BEDoKt8YklEUkHOUwMk4mCf8YOIYyrwJOVz18I6YJ0egACymbo+wcQtcE+iYyLqr3lt7LYDuyZkBv+v3wQopvAKU2r1KSmzCwhzmbQ3wUyYGfTBlwV50MI7rg9v8xsxxqJsAjHirrCl4CsbRqspVCYoM/fIGnuuvyobz8XkJh1W8ZS7LTOeAm9P1tcjF0znl1r0GFm4pwFUOBdfh2/85lCowHlTSvI1VcAufjmXIczzBVzUETtAarjOk8JfyLgCtYrwOUsq9+y4zzuCsbT0eKSCEF/CQT2PClTnQkqP03HPPHYZJBYt8lOHOKFT5MT76+DMf3cRIMHaUdfwK9xyk2vDiIeNx6skXuoAJPBwpeGjszejHuwWNOVM57NaQw9S71K3NHJwFMNEXAndKPQeleSluxzb7WVZ8nX7X1E6a7JgbrODnPEoIwLGgn1yWiKsTB505h65FAzJG/8CVcwJizilnXgDUE79lnHtaZ4nFEkV1LeSs5NhkyOI33xnttjjkFAvi2yed3ORA4DP8BIfgct56VH96UEgPwDJH11ZJc3+tqc71RGbH0z3bUQL+nG5Bi79kFI+CE26toQAcnqwXfdiXH3744fhOH5TYsP5k1FrQCs/54KuSjuie00XvkSPwCpJzsP02FnnJSY4fcppcg27em90TWOPtZAXd4Dp7me4HF37FB7oajAXnXt0GnkcfffTApafXg4E8lggzRp8Si+ZzDWc/Zyn7lXNXUjudV9Ko/93buzXJn3nBVEBiLQW2vtHEvPBfYr4Ef8FRCVn/l2As6VsCNb6Fk/bU+3a8ZCgeo1PwWF0dxvHBFyrqujY42+Stp4G7xtwlieEgnIHbWOZCB9/O50yHxxIjm6wtYErnJ6/gyXktkC34dS6dUxBcgisdHLyudX/Xw1V8TA999NFHh04HN/jgBT/1XAN8rZLMD0KDaA2fySOc+I3f0tVogB/JR68Yo/96qBmZdl/87F44Kymdk40mjlVRpzPRJZqVKMsfNU4f45EnazBOvknVM2soIViwlb3s6fB1usEfPGaz6GT3VK0uGYseZD9bUxBdAJH9dV04yycogWEtjsUbBckdS4bhFu857y9fosSvc8Zsi0+J+8Z1nbHc5zf9WMtsurMOioLu8B7tHI+fwQf/JZby6+Egvkz3JBONi2Z0cQ+uU1Dw233p0qqYZK3YBbxwny8dD9Hb1oCOJap91yJOT/b04xKOm1xif+Etn7LkuaCrlnP35ZPBH7zmS4BbIgW+emPE+rqdBzv8Vd2s08j5Ou1K8tKl2SG8U5dk+to9bfFLztMj5rCWYjH4y+dON1R4w1fhdO1NNildE19aF7jZfoXO8F4Ss8QvmdlkCb3QM0DMFw4Kwv2fTS7uaw3JePHN0Wl8ep3ClSqoqkatN4Al+JypFFlPBKXwKHrIaF8aJNRiZIEIC1FlETN+7XlKUZknQ9RDeHLG3YPxy5q1iIJFiAOL+xP+nHFjUb4yPwQiw5PzXXsrJmvvgDVgGkxcwF9bG2EyBkbKuKbUN8ggHNYPRoLJSXce89e2QOjgB8yOYySMCTYMYf0cfvhGVDhwrXHKArrP+guWyxTmCEToaJHihENtiNZRUIqOOfXWiGEJjTF9wFVvfa2HaN0DSHK2HEsRpsyMazwMuRm94KaU3JNT0BPmatPIMIJrDaF1+HNdxjqjXrBeZaJqaEkY8MApeGrhqCWzDJh7yrjV+pij1f3uzSFzzhjO1QpYJkw2nwKkcApWw5k11U5ojQK+n3/++RDwnJsUbMF8MpPD7Tx6oY2x1vlNsccPZeD9DwdVJqpyFTxvJjdF13f4dn/GEB3QOsOUslu8cmw89AUeBAP2kMKVdaDFGi3HyCA+t6b2n0nK+UNrc5G3Wu7QjGwVPGXcwBg/F7DhObyX4fU/HocPdK9VOYNb1QhezNND/Mpel/03jm0m1hoOSxqmAwsQM+rwmnNx9sJOP1avpVN6orZ7Bbfwgues1R+9wZj63b4jckDH+au9SyDsIWySNJxDehSO4A5+ORJwkIMGrip8yXb6Y2HOEc9Bqm29jhJjc/B94lnj1hmEB3pXMDzBmQDdesCOJ+hBvEY3s0M9gbIqzgbX+Auf1BadfiuZVpcJQ0gvFvCgSQmGHGEyrKLjgwfgT9BjTHwI7s3G1+4GXvxsvcYqSVwl2Zz4Cf+lB+Er2QFjXQUFeDlO7V0VOLI3f/3119kmlzjO+ezeHHDj5gTjJ04IHoEHVQ+BNTmVIEcfW4XwFnpVBalTIP4AVw53ay6Z1PYbuK1S5Xd6rSQufVnlri0JVdnwNHuuRRYfFaQ5X2KhY+nPkgDZknTd+ibpwZKi1lOSHm75RooE6akSlPiwQMT81qBSihauJ5+94QH/ur9EVcGRb/zpPJjQq73l4QoP4/1sTnJWkJDtS3/3f7oazdIxO2/jWENOb/ZlA2gwbSBdkE2+7ty5cyT9S7CCEb+QFfqwqi3dYkywtP93q8HkC+0LLPAYmpUgL+FRYFOlrgQKvV2CBx2iYXJLz/GZSiKXoEnHRdPWll6r+JH/xaerbbWutnh+O5ra27jBMFhrk0ZTMLjX2qp+FZCYL1haYwG3edJlm5wsYV6gl70rsZs/Z63xt++SWhUI8iPRwNzpH/IPz/FZPLHfxi65E0+wM3xtskQmtmsDTPkydJ51F0CVWEhfbLAPbvDlP1UMSD/jNx0EZJEtg6eCwWxjdqqiDL2er7/BdsFwiQE8I1hm5+ko44mV2FG4EDORCfh3vkqx+9itAvDe4LM+CvjRNv+RXoA/vFYlNN1doO2e7GIJvnRyfkQyUSBujroFXVPVv1gqWxgc0RWO4tVkqYIou6WLyrVtDTNPa4qu/k+nNJb1xSPFZ9mO3vIBTnBVdCzRVedJdiD7DY7srWN+G9taiyfNj76H7/z2229feZok5eWAhSGulihOU85AAZuKqWsxWNlqxCQwKd+UdEwPoYgKiJzqHPWCBOcgI8c1BbCEdy/YZF8hlnIr27hBA8OBcThf4MeUrkWs9kcYv5fWgz8Hh6IGRwE95i17lnGqamIN/toPwEG1VplSlXQ4AR94tGbkvFbh4PzU3lBlBKwUDgJbq/Nw4n9Chg6ETjtBmS5rSggQOfjQw/wFksZxr3nNEc5ypOG6oDFaVnVO6YDTvQSpDEyMVdXZ+IQzxVnbTMo5Be66MvbmK9NJ+VUlKXNbW4e1OWaujDxeyABQ6GiCtvElWNYggCNnLSfANQXHtWC7p8C0ZE1rAAcFE17wj3X5zqli3AVrYEWf8JSD2+t/0NHaOaC9H3GNcrxRdS5lkvMcPtoX4jzaUr7g3MAKTfBlx0sslKktW7fz51yFb/93X7KOBlX5k7lwa+0MoT348AivPejO73icQQFHXQOOU151CZBNAUjVRfPBL56G8x5y5zcdUQsQngj38Q843O9aPG4dVf3xdoF6mWDXWgd40w/GQu/2tvifMbh+/fq5nSz5tqacFfhLN5aBzVkNx+nJcG9ecop2VTodoxfwjAAGHCV/yA946T0BOnlgVIzf3mJ82AMmNulG7wus1lnNWYQv+C+QKujKecwwur4HYaT74VRAH43bawRHZdnB1l4pY6YH0aiMM15DU8GbILTKEt4ouEifuM/awbU0lyylF91LT5TcKzABW06Jec1DnqOTtRi7JGb0DQ85uVXr8abOhiohOde1vvZU0PCXPKJnXQXtYUzPgAXsgmlrx/PpzuQ3hzK411EORrQSvGnvJqcSEJJyYK6ttdd8uaekconqeJSMNF8Odw4bmAtQCx7QKqcWn7KR4ICTTfYFZ9/tj2Zn2ytesO++ZKgAqrHAYn3oRjeSY44muOgWNCdf5Ig89YRYPOGpyR7ml6NWMqg5jE1/6eypmuMYmsFXTnC2HYyOF6y7tgQIWRQQ87NKDiUrJRqj5wa50SP9v/q33wUfG0A71rhV6dLr+QHprHyG9BY5EHTgPYEHWZakogfxOpgEkOTY/3hEss3/cGEctEcXHz4lvQOv+Sjo5BNt4p94HEzm2S0e5EmwIplTR0d7D+soa90FQOmCEuWLc3zGRtOhVfuNi7fMn27P9+k5MfgKvK7J3+u1TfkMJVIqKMEpvsiRz36XODZOtj153oAx3yRbXiBUVTmfKt8ZHshEAVEJz/yOuhnoSDCuP1BQk09XYil+c22JTHZarFEQVdtrPBz/R49khI7AO65D54KaArTolD8JT66paLPPcTFmrcTkG2+yOexPwX5djxWnKt6YvwAW7sg0HkNf+gLfwyG9xCajK74mw36DI5rWPYqOzV+3gGutoQ4B/8NVwXo6uMos+vSwqWKZul/SseiBNsYJl9EKvem43thgvRX+slPoa2znyEG2Jz1gHnLTlh5jo1UFsU3sGKexesYMXyE/0Fz+D4Yq28ZIj7q/DkV4sfUO3tsXnL8PLvxWYgeOS9iVeDo/5+a03+Oq/VUWSqFzhiilhBUiIZ6CQfCemIrgrq+S5ppaLFp8WeyYE+JzpDOUtZtgioLPnC+LCfGOIbogF7Hb/JxDW4QPSW0ST8GVFUypQ7jrrAmyEN0+KdeDwTxwADeYucw2JKc4EB/OMLZjrsMcHD5GsVY7BOghW8YXNPt2L+ExZkRbR8O45vBnPapp4Rdxe6BBGdcEbbPfCB5DF0RhUM6NceEF/qy1Km6OLri2gmqNBXK1ZxiTcDmesatTIKc55i/xYfwygAkrvGXQ8JM/68rhNF/BY7gyn/WlvMr04aeclp4onENknLJdrq+NZ3m3qlhZrYTTOsxFeKrygG+D8hQn5erBRmXYSpzk/FhDWW7HCPNPP/10BGE5iPF+suC4T9m7HBPrME+4Cobk1/kyo+5hoHM4jAf+5Z0co+bJsDWf8+HGsQJ93zkqBQVV6jgAqk/WUFCHD8gZOlY5K9AlF2jY/SlGQRqnC8zuowNkaY3LAUEX47ofDXJ+23uKduHFOXjzgTMyVus8OiSX9EQ6y3V+g63EEdnJKQEXB0wAWnJv8dZvc+ZIbwCcYxAuXeeeZBJ+ySke7eFYvQamB4Wgmw+9o8omaITH3rtojbVQwWGwGNdccNgD6uh3DmBZ+5wwc9S2G5+k8/suW28t5vRn3B5Ekkw6XmKzjgC4g9P2MJkrxws9nONwV+3GH2jrmjo0yLZxqrqBB/58W08PKYODHlbW03vhDn8YA1+omJrPp0RbjkA0inbxft/JMfrAre8cvh6sV6WoYDgH23f4tS5wsn8cOTzPrlg7XmgvlXW5FjxVy/wuIK0S5FhVHjZJwOe+KrCCFrxeMILnkontlCnIhef2q6ebjVfizVritewvutv3bt+ytcBp1xWQhb+Og5sMF7RL3PfgnPRZDnT2haMl0LZGfka2yHm6Ac4EoOCyTs6t6r8ENPpzzlQXdSKgWfOQq7pQ+ENkDD16OJf10EMSFgXbPX8kZ7vqYckX68s2g7dnrYS7fJh0QjgDe3o5nvSNhumd+CqdHs8WsMGLY+nxxvZ/azZGY5pTcuKLL744KvZoiJZ0Dhy4D78KfuEFP/Bj+CA5tK7LTsO94/wyOI8H8LsxsmPGLcFZcIYWeJWPilbmK2Fc4F2Q7R6ySAc5Bp6qRHg4n818rkPXttk4hj7GzyYX2DlnHDzFTvUMGrhzLd6JzwsYrCX7k09g3enH7EOJWffh/4LeaJN+3A4H57IHJe6iXXa/YCE/nK5Fp/xK8xgDbNkI6wFfCfp4L7haG1is233mYRslu+C3Z6m4x5zGh2vXro6Khulx33Sw+Y2fD2Kt1lQ3Wb5yvJyNti76UgKxDoSehVR84hvtkqf89RKvySCaFNi1P9W97Uut+xFt2Cf6O7rV2WgtbEsPBU5mfZuvJI//jVNHDhjwWrwNHyXNt7uypIJz2dECyZLmeBmsVWqty3h0U2OZH51LsmTn44FkIT1RrOB65/wP99awiTvwgQednS+WMH80zwdfWw7meBCt6mrr+QHZjYoH5jE+eOnkOpXpnqOIcMroXbmIge7F5mWzCijcXGacYs5JZTQ5p4wRJPr08Ikyw5W6LaaKS4q4AGQz7DnBET6BrUIEaIoJggviEcxYKfYQmsKsereGIIUOKc4+LldGAAAgAElEQVQjuAC2nnmOBYMINkxKUP3u4Td+x4wprrKEGAxuHIfw9oZytJxrP0IGCvF8rLG2Pv+DP6aEP4KBkar0Ygb4Abtry1Yl/FW8ut7cVb/cRwitB+4S8iri1rbKtVbqnKEUkONVUjEdh2IzTDklcFMmyxhlvcwDTp+UYsq45Ea4TplwUmrtd5/rCVcKGNz40DfeKHAtwKhd2PXgag9pa2+cVQLxKvyhrXFr0ykZUNbS+sFnXIrKfO7DU/CesfXb/HCvKsyZKNmCF8CbAodv82XcWm/KpcyXMcsS+43mPu4Pzgx/yjh5zMAVPIOrDo4US/JYcJ/xqCITPBlw9AUbvcGRdJ954QW/RGuw+Z2ir+Ua33c/uOw75UwZtyRBjmMBsTEEL5xf98IHZ4peq8KVvJH/ugzQyHoysvENXqo9yDdeyOC6VjBqTr85Ol57whnbRElBzWZSN3jKGc2xyymNdtGocegU3ScMAFwmO+EdLvAfHOC3HDTj+r+nWpZMopvg03E4M44xnLc+zkPvsSXjxrENBT4LioMdzdzfOPCVXoMTznPOVokLegi8YEPPnrhKZkq2tncoHMB11Wvvgc2ZqMJgXrJoXeCsQmLsquPRAF+ityqXoMY9HFdzmV9VsFfkwFEO5SFc/36ShT2WwwAfcIkX6ePaxWvRg58CR7iNT0o0gcO9rmH/yID1C9iNa0z8QD78zr4lXwWSBVzuKZgCI1vqydFkobY/gaDrcpyMlWON1/FH+qYqQ+2u1oOnSk7FC673B3ZVIt0iZDDbeZlQyPEKH30X3ONLD6xiE/BVgQHaW0ttsp4xIkjCY9m1dFqytfxrHAEyHKh64n3HwEqPtX74hG88Rxb9FgjSdyWB4A+/ZdOrGrZdiWwaz0eADw7z9GYPuIx/SqAVJGbrS2xsMmV1xgbEG9i6Jp3hms7tvc29vFyQDA584aFz9pmjM7jhukSU4J8vZY3ZQ/iylhKTBXD0Kp6GO+fINx2wz1hB2+xgPgKZZnMlV+A6x7wgqwR7+tRajW0cc9XJVrdbXXfpBTQr6UNH9dDTAht4cO36CdZtjg3W8WPPeUie871WVku+gs1f8KyfFM3B4FPwZ7zktOCl5I9x/C5BVaWw8dMLyWG8sfY+v7VkRrrJvbV3F3jBZ+tzjA4lP5JvbTsp4DLndq3l2wZLFeWKUebreUTp/virdZszvwlsbb2qo6sCD98gf64OQfQoiU6uC3DhIv7PrpFheKiYhX7hIl8FzvMxshH5ZeDCVwW0cFtHIR3nXvDRGdmkZMcao2m+QPyQz5veza6nD4xrDeZNvivGmL9uhfRBVeHsS/rCGK4vSR4v1BlDBzoXX+TXua+1mQO88A++PQ6mip/gLCiGk56xgNdKcrA9JZaSn2SqZJtkDJjjmWsn5XuFQIyooLb9EADDYL27kYLv6YgZVsbCewc58T0hmqAzBFUFCmKroDK023YQgBmK2hEhs2oQBFbGx2zt0cuwZdRTAMZP6BE5Rz1kp2AgssoCRmeIChTghAJ0LcWHAMYhxIQ5Jisz1diuQwTrTLgwlPXALdgYOgSM4DEzIhmvatUGMCkJ5xCQgpF5pHDhPgbpHZWUrkocPOQoZ3xyFMroEBDHcjTAmqMDXvBhGAEF/KRc4KindrtfACIIgNP264EDvO5pjhRruAO7eWqvTaCc776cBbCZN4OX4132MAOagTBGGab4lmLrycfhs8QPuqaQEuQcDDR2DN+D1ZxVzhN0NOUMCBjgoPZVShX9S3DAifsTSA/N0pFRMFxyJ6fH+GXOKOkysBn9lFxZWPPkKBU0FlwXFKwcZtDCZ0mPgrQNyhvPMX9Vb+E8nORYoS14U0AlPtovTbaspev6nWwW2JN1x8BH3yRTZRs5UP7wZ0YPDVLo0RztanFF+5wBjluJMPjJKVi5rvKM5vRcld+eUM4ZU4mV7CqYjX45Memijq9D3rGCqpyrEk85BdG1AEj7ba/eKgHmmy6lA6yRM49n4btg0LgCiF4F4zh+7FkJeMpam6+WJzKNngIyAYDgTAU5HRWvxJt4ATzgcC99hQ5VPsDJ1lRtBxcdyfjVXdIWipxWfAbXvqsm1fJdkhIcEhnuUQXACzLwdQvAM16AG+fwKdiq/pckdcy+UbqUbasymFOYo7DB8NK1gCMbB0/w5hprrOKDl9fJd7054dHY4aJEZe2B9LKnqHowHR1DTtyzHTY5LTmnazOdQwtboGy/sT5jwVkyvbbB/DnP7CG89ZT39qiTV4Ek2qB/fG8ctH3mmWcOWwrH8PBfAVf4yknr/w2IHYMXfOypxnQDHd2rc6rGF5BywHs4ZgF6jmmBkjWXEIQvtoKd071DJsl3+g0tC+TIkXvxCjkibyVy0bjkivWUzOwhO845hi/wGxhPr708J+rAhp+DsSAluhrT+WQ1Z7UArirf3rcBbTjYZF38XTC31/fbtzWTZw+U40PxA+CfPNORrqFT8Wl7qH3DLfjadrJrhBd6tVZp8Le+1mB8eNaqak70LGnveroBTrdShN+WtuHUdflJdcjRE3jVcetrm4JxjeFT4Bne0blAG8+0/QIOc+jpwCqt6bVwUeAUnQuue/o+WUsPhwf4N392OT1ijOSc/IEZP4KjQkD+S75FNsYYJY3M4//4PB4xn/vj8fRudgze8vXISbaZjkCvOrpKjJjP9fna1hR+wMfnq3BW95J7HE8n6x5IhhoLX/hNT9BL5gVDsgvekgPWU7U334Ie6xVZFRdKKOcn9/wGx91P79TyHz1KXqBLwag1JkvxVL58+gnfFTym27Ox7qla77581aVnugBc2/pd9xt+zDePt8FHx/vf/dZZXHMZyFb1r/OqJFM8bo0Fw/g3XDuPL7Nx+QnFRq4NBnTv2nRZ8UFP3k4X8UXYQzapFmj3wFV4MV7yfS7CnILZqx5J7sb65i2Qc8E4cvIwUMocQ7hOJZmzLyijuABDsQnIasXDfBYE8KqIVdwQo83tGXpAJviV7c0F0T2UAXLBUKCbcsuBBTum8Vc2qYzqZukQyLUciOAwFkHjXGI4yta4kAh5KXlrrf244Noxa2LMGs/9OfJVxfYF4o4hVI9ad64nziU8mIswYspaCq2fsyIYdrxqPSNaBR4d2o9QtqUHPMFNWR/wlYVCG3yAUWvdK4ChaODEfdZn/lqXONIy/XiGUwAma68NvTYIeDQ24Ur5WZ/xMihVMMGSogzvlA3l4A9Nq+b6TsGgH8NbK3AV84wFeu+e0CqDBYs5GFVqMiplbmuZSTidL4gkJ6odPtYEl+1Nwce1ocAjOnOujRPftK8zA1ebtTkLHoxZBTWcpbR8Z0jxljXlaLaOzST6vdWXDF6ZVffE3ynbAv+cVLT1Z21lCJvX/Tl++KakA7qWDEgRo6kxclCsN0MbrvGXpB35NG7JhWQdLdt/ad29EsfYZKsqZw56lUjjw2sJgrotVoFyiMh2bVpgqzWUDNnzqA3MGuEm2sRPxszY5GCsw5mzX3CQYXMteHNUCrrABqcCF3s8qwgWrNOX9EqBETjIkTUb23okQekQH3tG6XjrQoPavkrauafghYzhX58SZeiiisYmZBCdLyuNN+rmcU0O2Sakcq4ck8yoIh8uyUH2w/rgoAxwQa7gJVuUzJMvx42LP8iksQTH1lXG3XVsmfnaY4wefjtnzb0WBT2SrRzA6LRJkOTRd4GQ5Bf+hY8ejgQOuGTEBXfOcfTxdFWkupzW8SUz6O89wOjbg5tqn1ucGSe5sUa/Sxwmj6qocIU33JtOiQ+jKVjwO77DQ3givJM7+i69XjIPb10/7al/6qmnzk5QTn0Vl3RZ+M1ZBWcOVDh1zjF/eIUvw3kFd6+nyykusGerJCzBYR9jejXfIOcxGTYXffPNN98c9q5tByXYSrLiabLGDqJdyU86BV8LrKzVNT1tO1sLfjKT/jUGWxLPBFs4SffmWJbMzAdK5jaAbl05jeFw8VyQT66yp82VXjqA+vezAVmJA6eyEX7XIUM3qODDm/Xjezqo8eHFGM6fWxdP9K1g4Zz5enieKjA8t7XO+XwGvOiPbqgNnRyhgf8dNy781T2WzJqDPek923jJm0kKqisQkLtNSrvPmGhtzFqr0cAajdmT5bOJBYjGLKBdfBcg0DuO00Ell0vaLp/C9yYNClyjZ/9vFTR7dclLBRDx4Oq09BhZzfaW9IivSpb7LglHRpLhHhyYzq8TqQS479qAyWjPEjBWRbV0BZz0ZGF42cRQCUbwVyQCc/uF61I0lzWXGKW/Si5bb0UINMYb+M5cfApwtB3CMfqTrmBn0rf5WSU8sqsrf5cFjHTzJp/SeXWnRLfwjtZgTH7TT/BM7uAfjOTDuYpvFYGcA5M1VTAwZvEa3BqLnYE7x82Ffv7gycdvc/k/XiopwzbBT/Ge9ZmjcStikK98P7BUXK3IZx5+SsGy+Xq+kPjUX/C0puwX+uGp+PTae++9dyXDX/DmmyADtvZDmU5GLwYygei7/Y0Ij3EsvnaVshBlyhL+dbIRoyeFxbzGsLgCovZnGhez9ToDTLNOeka9dqsyODnlOZ3rtPhNGeeYGYOCxgSIABbIirBVSXKQy9hkbBGLU1BFmUPA2YK34IBb85Vtca4sjHVjEOPUSuP6skAYBn167Y4kRI6a8QuUHYNXmUl4KkEBp73Wg1Kowsn5kalzPuNBMWAwx+qt3ywqOvZeVExWq7HfvU+0PTtwCT64LdtYvz/Bsya49BvOw3PGrfutDyzhO6OFPtZZ0sL1YDBuAWGViVpXgqdMsXtTvmXoStDsXhmwrdEAAzjNwzgLhDOyBUFw2V5JvOEPfaJ767X2Khk5hjkbXWutZK3KKFgzohk69M9IOBfP5yit0YXzHN6UbEmYDLQ5ykhmWMKJ//FJyRUKMkevcUp8lCyKfvBdhTWjV8LIOeOuoXash9AVzLgG72aoXC+I4nS03iqjvct19wM713aDMu7WAhc59+ht/ByAeBhPufexxx47dBO694qenMWc2HhhndqcmHRTfJzTmhHrO2PX2OAAGzgFV5746zcZUXWDB+fRsUy2e62lhEKyp60R7+IFvOWbwa9TB/+FA2OQfXPkdJeQpK/Jni0nvarJfQW+9A59hId7ZVLZ+PYLwwtcomGGyvxgQrsSdT2YBC847n/8wykCd6+pKSGLvrW7afF2LdoJiOokom/BjbaCbfwWDHCZ4720KUmRE3uOFP7VSzk7HTevjiq4Yl9K/hYQsa9o4BxeBIt7yDSY4k8wGBt9f//99wPn1lwHA325rWIlMZeXc9Q2ECQT5sy+FQyXxFyZ1J6O53rvZknnHn5Xdbpknnu9fsx91pFNCHdVroIHztJx8X/rzqnZKkn4ABMfpbdhsIW9dqp1wC9YbGuoOrnJjJVPPPbVV18d9hOf+ezzKMiBBAac25oA5vQ0+Ho+Af6SsJCoto5sTF1aYMSPBenmqbKUDll9sPrlEi/uNT7YSjg6tom1cFqiI6c7nZT9Wf/JPeYtQbPbgOCELNb66hy4C8DxGxzh2RLdjWfM/IAqpSX+qnDCExnIP8IvfCy0rGJU0G7t0SBecU2v4oOTEn8lvsFaNxo4bY9wnUBecgUttrW27YHWVzu73+buqdn5IMbNPlprjnsBfHZ5E9jg7Z58A3jPpic32doSRtn9bFXFgnDk/7Y/dA0cxSdVx+vGSndFR/Nnx40Vf+RnFVAFXwExPVGAB4/0BB0A13QDWPJJihXcW5K9zr9sim88VqtryaSS/MEdT7AL7FxvkanTqG/wVkmuLbrYBNwFzHUyhQe47Bk+bYmrCy36ljhJHiu+VEhJDrL/rkvmuydd4P8CQGteGqS3qrimF9C2wDHfwTnra60VfMBSVbZxtlCCzvRYHY8VpYp1ggm82a4CWXhc3Rm/l1QxtmsrNoIFf/R8jDrIwGzsAmo0YN/xWHpTjNQzciogZa/hgmzByyEvr7766lWZdsBgREaa4OXoUsweBuQchd973wANyB75Daj2BgIYcDmaCWlKoCx4++0iLsRAvrF6z57fKUAwJujmL+PEAYMYzgABg6iCqKqmZR/AUDs0RFlvRiLGqQXSfOChRMrklJGJWOA0BuRStGVOOOng8X/7hrd1sMq2OauUZThyPgvqcwoY5V4XtW3clAHctWfbb5nJqmEJjrUTZAakgMrvWrc3EDJnwSmG8ec8PvABfwGC9VlHe3VrhwBHiZACyQTa/WWoErSEqWoGvoFbeMVrVdDhtAxYyqtMadU98PaOPNcXuIKz1kz3xkNwHk2rzO5+Fk6i+3oMPFq1XwxsvVM0PiuorgJjHejB2eVwU5ZV/1xrbSncgmVjoQFc+cBTxiJHJp6KPhnL+DSD4F5/JWJSVMbLCcrIpKDWWUqJZOzR3LH2ffhdC677k3VwlRGsa6EAg37gXLq2BzV1rpaoMvFg71UFnBMyjB741z1kACySEnSWdaE/etVJABa6ARxVJbYV1XXh27zxQwEI+qzzrXJ38+bNwzDkUKaf1lHdgGkd/XVwczzXYQ2H0SM6RZdoS495zYmujJ5EC2awWkOOh9/0Qi2seIFBeOCBB45v+CqTSwduIq+1g4kxEwznPFVRylEvASTRKhBhI6rIoEeJvxwB/0fbxsIzxgcPPnG8rhrypgUc70hAclTBng7gYJXM7LU45A8+ai+HO0kAH7rJWHjQHlT848FO5o7Pa+9L3i6DknW8cmw6tv/DIzsKbnatfc3pIfxZBwWc9b5M9HAtmqRjqmyhaS3fvYUg/ZoOtjZ8Yp4SHiWRSyYaz/XZC8dz8nNqqtThJbzmmnRblQ1jcF5KkuEZ/7PNEutkFAzomJ6C15KTVVFKpOVUh8+c3Rw/13dtdAGLtbIdKnt0ht/9oS1e1P324IMPHlX4KirrqOJRbXf2xdIPJbh7knXw43EwcLThrOC7dRfs4XO2ooDQ8TqzyJVOvH2YTjrC2rNL6ZPO+Y4v0y++cwDJTl0p4Sddsgmt1UH9bg5zVwnCR3gYT/kLF9n6lYV8KuPh67adFXhk86rQub7g1zgFYNkaPJUuco5uoLt6X3jPgUG3tZklx8FYkcF5PFdHhd/ua+uHh4Ghh3s94JKOoTPwrs6JgmE8UKdhVWnfBfUFy+AsmVRyKrscD4M/XvFd4aAHOq0tyQ4UOOZbFZyWyMp/LakdL8QXBcnrQ3Quf6FKI9kLhvyJbF5+4spgvn+6am2eMeGNvGSvKi44B1dtyXA/nzc9X+J8Eyf5kemz8BAf0Ws6uCTB0ELCrORYlVJyVJLYeLVTb4dVD3eDB/xch1iBFTmuzT8fuUQP3eI640X79a0u/Tr/4y+wtye4KmxJaOuNBx0j93VjlowJj+m46OA8HBq7B4zCfXYmvepYxcbo3T35asZ2TZ110cYajEPPFe/UFePefahhFerkYeXeuZ5rkp9i3DqA8QZ9VCxiXvOQZzFiyQznizPzTY/3DPunCk1ldINyZAisiZzf7EkAQFhKv0xvWVCKxb0Qt5WslDoixNiQVDtxBGa8MGoOQwujiMGDCf3mBAgwLLBrzV2rXu/JNQfEWgdnUAbBXAmkc1XDMvLOER7riInLqmAEBOlJdD05jrIwN+elMrz1U4hlzsBaBjJjYP72MDofQ5W5yYlPKXGmrN+YtZeaQ0ICU7aPGzNYM+LDmbVRuDkqBdK1BboOLBlXY7YnokyS714twAGt7ai2aDDncLnfWozrAzccBwrBGClq/8M/JZIhr0pR5ipHrMphVWs4rMpMYfbuT8fgyXytC9/VLhkOUhhgKwEBbgYvg9m+M0mOnpRpXsdzHjMyORK+14nBq/iugJiQJmM58OB0DdjxWlndxjFnWVm4i07uKwkRj8RjKaic34KsjGgOkTkb23zGqTLjHv/Hj/F0CSrXcRTJwRrVHFx4xUcFpsaHN7Ri9HrgTpnYAq14yf3kHv4FffRKGVl8R9mBgVOLL2QF8U37ycrmxoNt8RCskR/zwUdVdetDL/9bQ7oBvv0m3zdu3DhXgnLicgRy6Pve4zmL8OlzGSyvI+pcjmt4zbhHI3PQw/jVPLU+9aRp64Mb+Hcdves6OrFXkOQgmqMn+7umqkmBhznpFs8HWHgKYnOsSohk8MFiX6eqtPFLctEd6MXJ7AnOBWXmz+FCmypNaCBYFRDDTQ876gGBeBK98UfJyQwxPmkPsbHdI0CjF8H0v9O7YrWpWl9PmYY/fNqr6XJYLum2ztcmPQoI3GcdeB0NjAk+Thm6sIHpULjNIXAffOLJ6EDO3JvuJ1e6A6y9CkDJkFrX3e+YdfudQ1m12Bw986MWVPRsm4253cfmkUHX1LLWuzVdA+50LL2mBV/yxLU5vumTeLj7zBde0wHhtfXCFYfVxzX0iHnaz17i2jjdg2fTv4Jbf3ge/0iECIgFP8aAh7ok8IDKe6/ucq3zEtP4Jf2PnmiLL83rPFqQL2NVae8hXOgGT1W7rJGuEnxZTzog+S8QLsij/5KTrk3vdy6dVfIkpzWbm96PpzYYhlv8Ae6q7DmV8Gjt1lVCN51WhdN6jFdAFp1zmJvL+ksE5WQnX9E9HKQvs2PJRT6sJAv8C4xLCpcUKdgBc0ULuoftwZ/u9UE39hl/kHcPlgMjfkc7/iAd9vnnnx+6A4xVb40HL7Veb4Uy/6tOsLYkJo/WiF/ADqdwnP9jfnSoWBJe4onoXTBc8jR+SCcbryAnfR2NkruuzQ4byz3+ksv0WIGx45dzgjF44w08H69VhQwOa7HGxnS8ql9xxL4Jw9jWG29YR8fya7K56WJ2g56QjCJrdB1d6b6296EP2NgJdKyrxb3G9bf6pQrjJsAci8+iQYn1gjvHqxpbe/KSrd+CBP5mG+vCyEdJbtzDvsFT3Q7gKY6ocJT89F2nZEnnhdF60dzcJQzyJ9ON2Sc4BRsYjJXNb893Se+qzc5XcCVT4iQwlhArgU+ukl98UdXYusxnLjD1QNBiKePDA3jMTV7FfBVAStq4pjVdO2VFrxqM4FPcGITjwrASWBMUeRNKn4AiXBlcCOasti+tTAqGaq9qgW5CVSBgTs5Izlf7kMxD+WBQgsIIUjZgdX2tNs7llBf9G8NvTM/BKGiAaI5ybZHgz2Ev4IzYDNPDDz98JrAxMF5ENhaF6DjCgR/SjU8gwF6Gxlrdh/Dtk8goleks4E6o4dp9jFEPY3JPGSvCZG74XGcbjJgATgQoxsMYmCZHuUxcCgidjI1+GBTDZOwYwSr9tdf4NndZ6QSxuUuocJLAqzWMI+H6KqrtHeoe+EHfjDY81apZwFsmq0CxyqH/m9M9eAruzE8IjZXycK2/AuSqfb7xqnMcPU9ohVv3wh28MJpVwh2rMgr/KY6UNPqBO6fN/NYOTspXdr3XWsEB2rQXo33rjmVsMlgZWXNuAF5mNF5ImXVfuAMfWOOzHJYy8jnKYDJGyjM+TWmaBx9kyPE7mubY4s+Uo2tzAFJGvuGZfNa2D7fpGXODtf3f5iLPOTbtJUcDY1sPZyIn2Pn2W9V6G1+TWzLloTvocFkVxovRZIMfuIA7euGUTDzzkGtySvxOJnNeM8hlZP2fUQtf6cWCp4yk8XJocyz6fx1GuKt7pKee57SbF/198E9Br8oYGtD5Pahwq5UFjPBHh2TkJR6NAR/WuBnvkigFxBl2dJXkhPOSmAIrPG88smU96N4Wm7LPbcsJj7bvsAE98AstjVVXkgep1NpoPQIduhcv4RV8Yky6lVzT2c6ZV+UAfv1v3eA2TwF2QQT65IRF/xJg6zhuMAyfbRHCd/56oBi9RU/2rAk0q3MLj3cv/LQNBS3Nic70FVziXfyNVvjf2gQA6T2wZcOM73eyowvMPNoJS3a0JnjowZnwyw6XLGP34lcw4QH0efrpp++6//77jzXTfyW+0zVgyYlPbtae5Rw6Zk32nfrDF9kPjiJbLaHSNo11hNN7vq2Vzr19+/bBi22b4NBJilw/7SUuIOlVVroF2CW6uPdNc5Ydq8JQ8tdzO0rq4jtJgNpmzc8e43U4gnv4NBa4dWj0Htr4auW7ILCEpWvySRxLT+/ac7Kdq6JUIJp8ppOyf+lGNCYfdEPBWAHYfwXQyaZxm7c5CrLSX9E6Pihp2L3ZzuifDs5XyOa0vcJ5OIBHNOj1bK6zbriueoZu6Xf0RG/zgtFxct+T2Y1lDn+ude9nn3126BbzFWBlV9qOUdIXbvM1tlsCjslE6wY/uSa/yQNZcb+xanlPl4QH/xuje9JNG1zlIxSMZH/ze8wbneAIHjaRkk7O36jyWlAcLbNT6UK4JzMbSBrD2HSwNSUHdby1ruxbnRfWl/+WTLRG88Vf+UCXfNo9yQB6knUxDx5H7/Vl85/ztZPziktr73oOB/uDd6p21p2TbgB/89cZAvZ4Lz+sjo70LhzSC+DDX9ZivcU4rssvB6fxerZFvlLyYz0VPfwu4VgnFnoUV+HX4o34Al7hID5jX9ht/Jw/UAKygmHxX10A+UTupbPhC97q2nE/+MmbtfYU7goxBdvOJX9sQM9byrfND2QX0ZiurYjTfecC5UkxX20lQMZEmw9HKoPjYkJZcFtwUMuo84ArgCDMhMsxzGGsXsERg0Nwvd/GRWwIhWgGKCQ6bpGQgIAJbW0tETbFg1HMWcuK6zkXmAYMPVCH8anKQCA3S5ujiGAyhh62Ad4UVwFByi9F4TjHhqMH1ojJISh7zmHBYO0xrKJ4aRBq7wKLa8zdfm5Mw7mxduvbR45nQMrQYFpOU45s7RbbBp8DY3y/cyiqlqFZ1dKyWvX/l/UCRwkTMBBmzqlseuNwJK29ADrlVmt1Qm4c47su4UlB1uIHTnOuITAeoaFky5IllMY0Vo69seHUB23i72B3H1hrUcxI1eIFV9uWklJO+DISG2SX+CCMYCWYnAw80757fANO60fncAde86Vc3Z8TbG05jymuMux4NA9dvZ8AACAASURBVCUHpuYuU9d9xl8eLFvtWMbI/eBLIVW5ju7oS39kaNEKjjdok5hwzJgZZgrMH9jgoUC8uf0P38YFZy3JeLuqeUqxh8FV6SL7nBn3xhc94bSnIasA1GECHwX3yTX4wVJA5xo68uWXXz50U0amxAL8rONWMiRH8Tg5nxzTDERGu4pLPB7/dD7Ho4A655nS1xZK/vAvHsL3W/2LlwQz8JMc4/lkr8w93VrCL4NMf9D/GciSLRnIMrYZ9wxua00f99wBaynBY909H8Bae/Is/Lm/BB29nNORDjEu3U6m/M5o40W0ivaMbg/SQp/259aezBaRPxWiXquCL+DHMxZcb26w1ApWwmpxYl3Bnd1AD0GGbDUexJdVX7Khdfewf7X/43UBp29zm9f1YObQGVfSEq1cZ+3wQgbwRAFqySnXs33kEa198ELBoHGrsGzyC35VSvGAKlyOjsCSrOIFc/lj55588skj+AMzGsA7uHNocrzCE5rHC+mnAgB08xo6D42Dl2wFvQx2PCGwcdw9BVbmcn1JJ+uxBnvtyUk0RE/JtmefffacINFZ5M8YBUTGZsvhGp78wWedKPkl+Ii+KonhGv7RPtG8h/rhTcEw3vehTwrkssHplmh5yV+uSx/gk01+FFSGkxxqtMeD7JHtO73Hurbi9Ew6IpuWPivw3oTGBrTO1wHk3qqccNK9rSMe2GTIBj4FIGRRYl3ylQ4zPjyCnU6Bg7bM1ZEW/AUjbXcyPrlxD96BJzihO9kGdJEYwrc6zBSJvILNNfgo/6ngq+StcyUZzN1zVaybboGH5C5c8jOqBlsj2PBMBYtNwsUf6f3sTLan9ZYwyXe+TFSaOx9hq/r59Ple3efadA+c5ZtHpxJP8WK+mPONb/1tUcwPLMFTcm2TINnG/KpN+ri+8wXx4bOEzeqR/BH3SUxJVsEdWcbzaILmZJdOAasHFLqGXg6/FdOqFGeb0B2fkHNj+GyrNfy51zxV6dNLeBMe4DTZzQ/O94PDEgzp8GxiMRm9668HecFLesU68+fdl8wVI5RwKEarK7bgveR0FVVw4u1k2LqKTcDKPphn/Xm4NB87CtcVOsFb0odP2DObSqTS/20XyMdInl1Pr7ZVDzwVVnqwJ/o2vvvgq21A106McJWg1pLgAgij7BEa4gFs0QYqw+i6qoWu8deDMwBae43AjQGFpJQZ5LnfdVXtGBoItmCCE9MgVsFbm+ydT5m639zGQrCeNFs2xVwUG6OHIXraJqRaM6VUC5V5KElM7zqGsYdLIUiVS8SEeAIQPihjDzHhiMELZpStdh4ea9lFpALUsjcIU9UhZ6AqWswEP+Gx1qraatxbC5xj5gerP3joAQVVGsJRLXnuAZ/rc1zMD/cJe44iuvgUaPm/CmQKr6QEHnJfVfGEHx+AqTaj2p9roYrR2yNRJ0JORpVux9GitVMicAm/KekcB7iuCgImH8EZ/DKsvRexrBm8wQEa13mAplX/ykSaz+cy811gnBPs/5Q4eBlg+AGTP78p0QJgOKhlvPamEk/wsImlDOEanJzz6AZGeLemy6yvubZiCU4w+ksWCwqjZQobbM5RXL12LJrngJrXuvCv+9MDKdzaLckpXOQMGxd9KLHuwTf+yHPtNG0viK6Ou8brdyjHlF4PsMEL4PEgI0+JLbDH6/GSMXvmQboLreHjiSeeOCrDJUHKlJeVjtbRw/8Zi5z0nJl1BDuWg7UBeE5pxnidVOMXcNJlEpmyoT00zPq6z3XWxlnUCgxn4O5hJs4XCNN58Si48b9rwed3nRVVFRxH0xIdGxjmHJXAyAFozSW6dm+f+XvdkbEz+mCspbVWR/CbD++o2mhjtLa2qkhgWAPHhBNkPLYJj9LTeMR5urH25Vu3bh0VA7DWZs0uqCBywiUdau+HX3itDRaM9GuvJLROPOsVPZxseCzILKGUTTOOY5wpOrN2fbDmwLjWetkqD6QC3y+//HI463DIXqj6owU9l3MdDgvQ2qpkjYILLeIcRHSCS3DX3WUM9s08YNRCSmeBi8PR1qTkF/7xmCSZ6nAtxmidg1hiDj3W2U8GCoTTuxwm8wtkk8uS6fDAgTUPPtyKF17KDptftdcYeCCclKjT8UF30L+u66GX1oOm4OwBOSUv8w/gsAQB2qNPdqdkpwC5p97rEIILcIM/ma9alHyAvYABbko01ZVhvSW50tnGSL/4Tk85j/foY0kZCfy2VCTfyWsVsYId+jH70ZglUqPfMenpk6MNB3iq94b7pn83AXJJ5wKnEqd0MXwWBLclx5z4Dc/jc39sKxjNS4boe/JU0AT3bA6+keig44xvzFor0dAf/ZHPqJtAwF0FMTpbf0kdsNRtUIIUjBUDnNuqaHgNZ+ha94T7rQvflOBOx6XT8zPCfYFfCYn0cRWwgtr8g3zY+CmfD666J72+lb/0SUFSiQ1wkYWCFGtpa4Q1GquAiiy3tgK05oz/01Pxg+8C5eaE89a9yef1aUr+bHIFX9BNPWwST6JN3bL4x/X0NTrgoYKo4AJ/uK+o0Ov6JE9bcwEgvFo3eJ2v2luiK96C6+S8eY1VEag5zU9/gM85eh/P4+ftOmobHl43F/oZv66g5o0OJYtaA75FN9/ou9Vn46Q38hlLlrs2/ySfxVzpP/Dn57deawcfPZkMVCStcAk+sFX4xGO1XNc1hQ50TW90qQ0bHOnKEqfXHn/88asc61VetQvnBGCKnOEClZg1x4pyKUB2n4kp2MrTtZa6Jsel9mQAWVgOh29ZeYqnTDOYaqVob6fraitzHWTmiDpnwTnvkJLTh8ExD0RDYk9BxFQJGDh7KAPE14ZtXT497bRsOKeg9zxiePdwwMBMwChdlQBwGhvDVm1uzxyhLKhPqQqwMQIj61hr4rQZq72+7aEyrz9rgQ8MleJy3Fjtk8Q00dg465BklI1blp8zAD8FD/CAdglaChWte/x9jgMhwyMZiB6K4x74IhC1Ybq/YMU6GEAOK/jLSpaJLrNtHvenCJxHq/aFCfJXuYAdjBwd64L7qsdl7pY/XN9G/1oXrT1nISVeVjJFHE9u5hif2JtINnziffKSgx4f1GpsrlqWMwhoZP7kIhlNFpyvLb6MfhnrnE3zZDg3qC7JUJYvRQ8e9ElvlMnuwU1wmCI3V45m3Q5Vfqt81tIOt3gzmQATmHtAXY5T7f7t1S/5UQBWlQe9dTnUhtvTh+GRzsBLcO3BKCl+sPbOZ3ye7GQgOvbGG28cuqF2JjQsEA6H0cDxdCu8VLnJeGSkS5rFLwX/8ZHrCsZzatG7z9JQR4an38JdLVrxCvrAOWe/fbL0Hxmm0+AZXuKxAjTHXWO8Ekj4cVuayarrHKuCaV0lA9DI3CWOrAkfFBjnqJkbbtFOwNn+IHP7jec86VVAKuhHH1XKtlS49913373rr7/+OpKZBfKu8buWKvypGkY/c4ray1zXATzApXHpK9dxtOl1XUOcJDrEdc6hrX3MHtoFR9YryKEbzCUQFvzkgFZ5rZJapajEMue81so6s5J1OgpPOw9uePjiiy8Ofef+e++999CFbE56veRMgRu89WCzKvLapAW5xkhHsJ3gtw7BE91Fl5uDLqsabc1oWdISXN6X+/zzzx+yBD/OwVVVmCpQaI5H0zPxQnvfXGfNJchUa1SIrcG1ZJgzJOhSKQd/HWTmhTdrMI4Ehsow+vVsjWTYN91BPsCPZugLDn/wXWePuemTKvjmwFvWBqa2HKEr++aYa/GEb3wGFuuWNEAv15QwSy5ylAvmzGNN5i4pWtCYbKUPkjG0RGu2n5Ose6BAfLtSrD/d47uuL/OgUd1FBR91RxRc5T8VvKFn1UXfdIh74GR1W8GwNdHxrkMHOgpO8bpjtYGm98IR3sCHkhRkgb9lbp0c5BUt4SibWCGEo2wMiYHaNvNxwNu5ZBfcxi1pGL3yGeAHnxUch098Y36879oSRiXI10bgZTgwDr6pIFGAaewSI3CYjt6EfDpmg+F82HzkgspkzbrzU4xbsQFszZ0u6Zy510b4XQIHjuhO8xYQV3zafdX5hOBqa5zrK2igq+t9Vk9kS6tGut6a4rl8j+BP/8XLbCGZ41s6hjb5SRVW2gbnXD41O8muoEv+cTKKNuBq22RrAJOx2OS6F/B1sgbGCoHZ+ZIQ3ZtPmG1pSx0eyf+oOGXcaOm7pEQFFjzmHnitAAEG15rP9Xi2JHGxWg/MQ9MtOrEpxUb4Kf8n3Kf74RmNyXIJxXRG8wZ31fCq9sZyf3PXYVu8UAK6oBi96Dh49btuDHwWnipmXXvnnXeuehl6vdSQmOGoMoz4kFKV0XHM4QNpAjUZtJgQwwKwPnAOgwUZ23UUXGXzgmoLLCvlHGWd4sJwIa4Kgut7UiPCYmxMURWtNhbGpjY/RGCgjOFaH0rR2I651309iKXqsjXmDPbwrqrUxinrXCsdeF3vft+1sAm8/LZ+zlfvXcM4VUxKCEhAOI4+GDCDVdUazNbm41xK2tjta4L/8F6VAm3KmJgLHt2fcajiV6DteseqvvmdsU6hcdoIRpU5x9EPXmpTMg8ess4MsrYwBqguAufRgcJg0KwPg8O5wAbtzO8bb5T57vVY8M+AYvTNrJU1TzBz0I1VqxP+RytjwA+Hoa6DnAL/x/vGoEgJdZXtDDScEWg0KRip4mgssiHJ0YvZ4dNYaIB3orfjvUorgwKGjF7Jh4JO96dArYUcb3WE8stIR8M1XAXG7oObvTZHouSStYGjVnb0gXvHjFNlqf1O1mwttbx0HR7M0aEneqo0pVeiAxzWU3KCsjOWsc1D/tNN1gUPnFkw443aaGsBrgpqPIbJt2vAphKkstoWgyqnaAv3jzzyyPFKHvAV6CYjGSQw5Ow4ltFeOc+w+84hyjmMrhvgZmDWUXZvTmSGAp7IvMooBy7dlPInSwJ5DiLaubb29JwEOqpujwwzOsE7msB91Uz6yLmclRytTZqGi2xIjlWOLJ71V+tVa8GHglEB6yZR3K91UeCJVirBKo+cGmNKpJ5eG3joIPQDIx4TmMXjHBHjk0EBbnKMxtaC/vQQuOi3km2CQfxj/pwj19HHruF8GyvHAm7xNDz3UEp4R+uCM3QuweF3+gSOyVRP9vZ/z3YAe4k4+NU+DDZyIFAXkHMEwGa8gt6SL9aAp8AFB+B0jk4WEOeMZr9KftFbEhTkC/4lrMktHJZMrqKMx26cHjLn2ngaP7afvT1v8XR6u8pA/O04HQDHcNAePV0d5DUH1HG2Af7RPJtR0tfc1su2qGSDY9tZw01VBrzTPkDHwGH8qjsFpfi/Thq/yYjre7BSTphjaFFis3WUoHNvgWN8ih/Ml91NR9Q9kMxsUrNAFe9an3VaL1yxa/CwybiqTCXA/V/izpoLugsuCgDBkg+Q3YHD/nL0q8gXdOU3+r92UX4LPxLP0E/4E67SPznMJdbcm+1yrMQ3HsGL4DI/eeRrhduCdPdn40q6WrPrsl3GlPihgwp+c/gbx/Wdg9f2I0czuMwnda9roiE8RKtLRx8MJYxcX1CLh7Kh2ZCSVuF9A+H0MBgKBpur76VdAXIdG8GXDWtsfFdF0DXxrfu61xrIQHEBXMGPxEPP+AgX2ffsDBluLOvtmQ7pvYI79yV7dV6gOf5hB/K5we/a7FO+YB2cxiMT8EyfFGDlczhu/PYEuw9/1T2YbJR0zher6gn//upoc505HYMj+LPOfFNy16dEV4kEcOIDeCXb5s5GgC9dXdKm6jWaZZeq4MNHRbYKK46517wluUpKWU/PAXJf3TR4y7zJawnt+C974v+KfuwhX6Ig2DcY86OMURdRcQmdUHESjo0HL22VbdsKmw0ndIHEGL1fkgqu02lnGXz//fevKEgVqhQ7gDYDiFg9bVom3mSYmZFFOEzB6NQ+RLlBICapmgsQABu7h2xVsapcnfPeRmzGOSfXWJBt3iqt7ucoQLLFtacWHOCqnA5OCCdYYDd/QUECBTZCat2Vzd3vOuvDrAkBY5hyjWFLJDC61ljmJ4EwLhg4HYgLDkStRatKK+XiHuNy7HyX9SqjQ0mYp4CzNgdrqeLsWK1MWkHNL/PM0JijPdnWBY8MSE/Tgx+OREmKkiNldozrGn/oojIgSwYmsBdgGjPDkROQockJRjfXUDxVHnqQUq3cZR1l/MFacFF2CV+UeKFoCBrHF37BWiYZ/f1vTngtI2Re/M+RhD9VhTKyJXyqkhgTbeEXfVQY4bCExBq2KtM9MMt9OZxVPTMMJSzAlJCiE3jhgRxREiVgUjjWUnCKxtGg4KKqG9pl5MrIZxi3Ehnv40fHy+CDN8VY4gWOSlbBD7zhgxzYAivzWUOv12nsHGBrgke453hWGbdG+Ey55/g43oOQ2k9Zu5MAxXgZvrL18VtVtpwTvIQm5JJcgZOO8Ycn6BH0LetLub755psHvBnqvtEqhzWagCO4M5Lgz5CliHNCcwySvQ1wo59rqlhEuxzbxnOe0/vjjz8eRiAHxrgcTYkXcMAP2XFNnRzpU/QpK4z21p6DAme1J/VQvjLgZW59t46SQ/CBVv5fg1eAgP9KABSYkGnVevxT0sI4dBmnB78IegVw9BZZ+eGHH+769NNPz8kSvNkeQmsoO906cuTgBD3LcqNp3SK+2y6E//CxeX16Ujk+K/HifHaoymkPxWuPacEwHjNGSWg8n00At3nTnfASjdi2dL2EgfnaGkC3VGlwjbnNwUlIH1Rp5zDAM3zQswLpnLM6HfILtNS6XpWd3ac30ZLsolF6BS0ljh599NHzXjtjmUOCl25tK1Ctf3iopA+7m86psm4deBIu4JDc6oCw9hz6ZMt1cFfnCnjoC3OiR85RMpRDb666W8JPyRtj1BFWm7f7HAdbzrgxwZezW7ISbrI9ftNHBYx1q6Q/S+CmG6rqpYuNX6IzBzrn2Xw98ZsjmL9m/emYgrkSl3VzNFYBsbXDYcUGY4cP621rTxUlMICxgL/iRYGG8+Zgo/FqFX3r75kirQOOwNGnQDi9mG71f05zzz4Bc9vx4q+CoXCcXUg/VeVGI3Pjka+//vrYKoGfrKGOwmw9/WcN7nW+rotkGxz8RcfRwvHV5QUbHSthWNXOuOG0JPgmMgoi1/dI7xbQRK/WmY71XTC0SeyCXPNe2qQdG8z5mSVtwnHJmbZDGotslvBu62O0yKdxHx3dWybMQS/wCwW3dBr64JWKTW1DqPjiAYjXTw/Hoh90j9CT+R3LO3U24dWKXOZnA8hPATteIG8VjEo+ZMfIeQk5MJnLeuDUOjvnfrDWEeR+eKuN3z3kLDpXSKkQ4noyXEeKseghH2Pks+WLGKduwujgfjzcPvRsQUFm8mqu/vLz4MAcBe0FvCVzs9nWv4mHEjmuBwd7Z20V5bLHrTOeRndrBBOap8tLZFVEqEuiYgM4yGVP8rfHn30rTiuxaXz3Hn7ba6+9dlWrTBmQiFjwUGadA9UTRBkzAzvHuer9hxAVoRk9DqVjFpJz3MJd53hVZ0QpW4G4DK7FmSOj3v4JxKBMwWSc9ndQXmU3yk5RPlWYLDoDZZ0YKKEFp3kQizCaw31gpFQRpAwLYrqGAEF8Tl7ZxwL/Mp/hpQDd+oxdlihDQliqKhgTvJjWfT4URP3wKb8yVuCzfnQkIMZCFwpEJty6ZF6dB7//C1I5lBimdlGGyVzGztkHDzjgpbFzLgpmwGTuFECVVTiyxgLThKcKDIas8hguEnrzwQPmLgPbQ3Wsj4D0QAoZXHjVQslRQ6+qDRlM47unKjZelv1Fs55GBz68hd/g1fjwmIAL+lRfOMVgMmbVEL83YIE/YzMCZI2Chp+C2/iOrJQQKPPlf/eaPycNbCnjaJ/yBT+eTIlYc0kdcpfTnwMIthwOMIerqo0FBpeZY2NWla2tieLpHZzgKZPnm9KTBUTLrRyAp0xwSRoGyJrBY33bugT/YKRzwOCPHFu3PbzaO40PtlrlzN9+cM5xBsl1taD36i0BZK9kqmq1GXUB11tvvXWMEc2t1d/iuUxl1dOUdsmKMrYZvUuHD2wp6nQiHmhPpmNkvYRjVdMqsGA2B/4JZ7UQCxjpGPD2ftAMdI5uT+AuODVeWyFqcSXz8SEZQdt1uvBwc5LvtmqAMdsChipo9E26tIAoZ0I1UjY6m4HnXM8GgN06JPvoA3D89ttvd3388cfnrDO7VZCWjIAPvfGTKnGOI/nKZmQbaksjswWpYO+BO/gNbesaqXoLPjrCeS25ZBPcYDQmvsNnBXg5qT1cJmfEvGQLXO5HF/ezH/Gw9UgOGKv3SIMPbwhYJe/ss6bv0EPQC4/Jp6Sp1mF46nVk1mMtBfngYJfpX/hyPxjxB360npxltkZVuMQRfLku+wT3+4qkWvXyFfBbiUFj5vDUiUJmrFky/9tvvz1wvMETWM1XEjf9XBKmwKpv95oPveAQnsBXYIsXwdFWgjp94Mhx/5dwxyNVbkt8khHnHQe36wts664r+ZRNgQs4LrBzff6Z73Q62KOVxED70uvEKdDfgMl6SqxkD0sGFYAZPxsO73U6sStgg0v2DO6zT+k09xU8ur5EQXJIJ3sIocRLFR7X5Qin/zt2OECnT7qycbLJJePSd3VQpXsbZ3FQoLfzptOMzxZ8+OGHh+5pnBzq5iXT7EoVQHT2B1c+zrON+ElSjwwbq2SEa+It+OebZQvTy+b6r3W4N1u942Vf6u6pqtva8lEK+sN1OtB8aFewV9BW4iQaO56fXWDt//ijYCyZNj5d3Z7p/Nr4uIQM2tWmCx94D311N9BtftODFb7ay1pLOVvgIXjkzFYZ+i8dnvyUvLBOH/qmLQ70Mzrni1gHfcknRL+SePG1864nR3V2wlW+Rjo0vKfDzAPXPS+poNsYcAtX7AP8OWY9PuxDhaQKAnUblTwj++mh9j7T3W01KeFRDMAuSjDDj+QZfw2eN8kd/UvoWbffaB4t6zQFZ8F6vr91lgjOZ8hW0n3WZ8xire0wyEbCf355usJc1uHP/MmeJBSfgOxJRBXPZWfzg49g+PSwjKsyBC0sJVJFEhEYYoa9lgfXGogDQNjdU9AEsAwwZYIhEKNoPCWG0BBjXAsAEEKUaWpTeAuGdATuNT+MLeKUaXNvFY4UYgR3TUqoh1eU6Y5Be9JlASAl71wZ2bItZSALHjClijnEU/AF9QUeVYMpTDjCoDmDtWmlNDALgWqzuADJtWiEBv6qamEOOEmxci7u3LlzOFoY274kwosWHgRDkZSIoEhcQ8DRpxdVo6Vr0Ku15GCnYDP84RSu8QU+8Wm/cPhG43BRtjiHs6pGTmTBGZy73xqDI3xbr/s4l4SH8+J//KJq4XcP16jiBLaqDFW8wABWD2MhKD0QCKxwXOBUUI6OhBBOvdalB3DELxlAcMNZjgQYNvg3jrbOnlTdXlb0yVHNUamiB4YCx6qeZeEKLshXnQnrFBakrdOQc1TVHd6NY2x/KRc0h1cKy/F0Q1sD0CQHklNThcxx88I5/sObkglwlENTJjgn1bW18WSEXUtP5MD63zVkH89tEOZhQYyg44yVPYVwjIf84fXaXR3HE9GG3ihRhX70jOAA3GhnTrh96aWX7nrooYfOGVOwgyH+yzCFQ2uEMzgqUCzAynmxNjiqQ0JAIcgxN9zTBT3kCJ26j27ySaHjjxz748Tp4/8cob5LuJF/sOXc0UvWWfWrgBovkTN4dT0jadz0Yl025Dw9VkeIsdxTMIXGtRGyL3BL58BtFeOSPcFufRJ1Eknw0MMHJbvqkCnD3x4ma/r+++8PfQhf7R0lv9bjfzo7+SqQLamKX6wHvpObAr/oZdyefWF+ulvQXga61+rQK/RLD1Z0LVwKVNnHOnLgriSlsUu24C331JXimmyI77Lt2sT9T16MC59gkiD0m3PYg6AkdfCjtZW8ZgO+/PLLQzexhe3PzLkva9+2HXYmHqyakS22thdffPGoHqMFmw1OzhZ+QIM6ZkqU5cDg2wLMDbDAkc7DV1WH3Kc6zOEtuHGdj2ty2EtQJi/wnbyk8wUtdAuasCXxaJVF48FL1aM6TwpGs1Hg34RXSUvj4a0qagWBbAn9hU7GyqEtIKiqkyNfQtFa6rzRuq4K1vNAwoW5jNenCqSxknfjF1yXfKPb8PzKZZU49gD9qn4WHGVPWoOxwJeuhzvXknldA57+7ZxPNi+9lZ+4eq3ALxti/av/HN8kwQa+rb+AcBOQG9S5rmQknvroo4/O29mMVwIj3Y9GfBD8ST+lG7PB7A5dI2nj4XZwFv1aRzahfc3t4ywgjb/i63ASLc25eKgaWHCbrxv8yZLrKlI1dutDj3T7JgjIb/YtPydcbqLCNSXXHc9XrdOrjqQSL9GuDph8VboZ3+BR/rIkNx3Xvt06G51jK/EbfD/33HNnWW6rTWurM7NiQ3OTx/ydfDZrBIMHC9LlBcN8CNf6s7ZiDbju+Qjwyyfwl0ynd4s76Ao4jX51M8CLuYyfLNY50avOXINOxTRwUecfXLgPzV1nHDrbNb1Vh99TQgzOVNPNQV9L3LjfOusCTmcmY+ngEpzwmE6z3rbJomVFRvBt+z9ezMdKz1URz78s5gGrNbTVIF+4Yk1JlJIiJcz9Tz+aKx/Tvfl/RzB8Uv5XGUMAZ/BMWjBMQGXWGbgI5bvzAEWMFcg2LkOihVZZ4PhDZJuwq8BtpomBydggaAQzJ+Q4RhAKoMFaSywkFjwX/dei7bqy2QhmrJRlhtoaI3TZprL0ZdFqebL+EgKtjxMBToJecqAHcAgWGFv3YRIwr/OaIqkdCQ5r03Csd2qmwDLQOTQpCvcwrlXsrY1hB0dBTUZLCxunsgo15iEMORK1nIKt/TvmgxvzlQkvo1cGPyVpnFqPViEmoGV5qk5g1lrj6wIoQVBVzTj4o+oqWhZE9zAUcGeUqkgVsCSwOeYMHgevR7mn2Hyjq0+BM/hUOvBfhiZjR/5AVQAAIABJREFUUnYMD/rLCQBLrXvWSZELfMsu4qEy8r0jlrDnEFprmTLjlARJ3gqGC3IywtYNtioWZfnK3OKLnOocxTVm1m7dKfPwgNYFgMYyLx7iRLbvEgwlj9BJIOyPnMf3BeBV2gpa46Ucqd4JHo3hgFNtrssEBN4RELtGa5sxOCr42v5GtAAPZ7ctFmSh/Y5gqLJuD6YxrAVMkiCvv/76kWRyTwE6OhcYGLsqzjoiOaPwnPwzMgJfutBvfFGSIdyts7PO+zrf6+RuprSEpTEaJ+crXZjuLrEAPrgreVkgSxaSM3yLhnQJvFTFch5+4SXdi+e6ryqdOayzrg22I5kHV10Fm/ziSKoIpB+quKfbc7zaa0j/2U+q4yMdTX/k1LnemtPVxgWf9ZoX/NZCPznnN74oOQqP7qdvVOIKuOuYcC3nwrrwbdscwEv2Hes1ZL21oY4lcNQiaR66piSS+9oO5LqSq/BhiwB4e40hGpId1586wA6+ZwPsd6fDcn4LKMDITgiI8RGZKYGTTOIpY5IXfODedEAVAXIiYeThWrWGwg944DF/wL1snCQBHMKd60qkRKsSSeZBNzBUzXDOHwdZ8is8FVAVNJRAShacz/ksEOObcAbpy19//fXAIzwkxznMVVHdn41y7nCoTvxrjWS8RIsxwFhrK55IF9Nh/cFP1WS8UBBQESHYrQVe8RKdimZ4avf9F2zlVyX/BakVPsi1v5KctfnmvPdQSWt1HV5kJ+G5OUusolsJxWwMvKRTSgKxFfhDkJhjagwwpZ82UE2/7Xf2qvHD9a6z64MvX2t9rg2u84nCszXj8e++++5IclX5LeHnungU3fzvGmui00q+67LgF0rYZJM2wN9kK5qjaw+ozMbnY8TXl7gqeRZe8Kxx+yt4db7f4XrtxyZNwlOVQedKiCc/JX02qA7f4WkDUPxBvnzwcN1OcJ9/uEnYkj8lG/2fvmCrdbu0hdF4Kpp0MlnyRHidMGzsH3/8cTzbACxsV1sNyUx8a535J9ZlzuwYmPg3/ifLriX7xq5t27rJvTFKeC0PZgutwXqLH5q3rtO2V/i/oLBgr2SZueuew2vsXf6INfnkx5YgSJfBFx2NlnX4Fgvxq6wTneh5eIDTkvzWViIFveCjABbPFohX+a4QU5HFeK6p82qTQtZY5Tk+LCZFi2ShBDBYSixsksq9roErcme91sD21aGW3qsT5/AtT4u/2gxiisBEOVMUIKZTVallxjcDxolzHQVn4AImmfAqvJDkg4na+6S6wKBaTK2mFtw+nDL1CXcOEvgg2FztB6qdyRzgoqxjHkwP+YhZad11GW7fZaJ6EEwEAn+tEjkMZTEgGgGqZhf8gQu+CEjZHBkJrRpex8HYlu1BkFpMweS4tSAgmGoxIOTwWgsvhkmZmmMVU5nagq8yH5SOgJdy97sHigkQCJNsMmZBSwF7joDf6NNT5TDaOmTh3H05OmiV8cxIVdEqCEbXso7GdL11pqDRQCKlqnqONvw7Rjn1pMkCVbSyrhzNHKWqF3CCLsaFN/yDjglxTmiJILAmNBlNY1ZRW0HOSFlTwT9YqyxlGIxJMK3BWAXoBXVVpsr8FRCbK4ORjCWfKYIqkHCbokhZuNeaC+JcEw3KzJIFuIqnq+CU1EnRlYQBu3vxvACUfqhCBJfGcQ2ek3Cw7gKNsqJlJeswqXW9TCaawkV8Hb+1vy66wJ+gkoxn7KydTNexQfe4XpaY82wd6K8iw6jRWbUVgYMR6RU48MlQ2C+M76wtfMAPvJZEq+ISLztPr9F3AjpGBv3bC14yoySG+9aJ3d/pIde4Lye/ucrm51zmrHW+5J//y1TDEXyS1TLJ+N7vKkd43vVwUmAM347n0Ob0kLHoRFeVUNrEGZ5As5I70d8YtXwnf/CpMkxHwZv58Vw4LXFgzp5wbF5BXQ/RQWd80bpzzI3dq5HIo+uMXzIK/4Ktim0PiGJX0Jxdac8WJ8IYcFRFDV/hE7IBn2ifznaNuaqIlmguWYLnwcweVDVzjB7v1TTrGEgE1KFVIgyfs806Gjxp2rpeeeWV82sB4RsPoQ08wpeKuqqAMdrLTL7Nne7Cu5I36fWSESrBpzdUHHPCD/nR3dSD9aqsWmtJ1R5gBo+O5TCbD/9WBS6RVPAI9ngUXQXD7GeOXTqmwKpAYIOdAmJjoRE/R8AC5uhUYIEGOWtg2gpqjlqBfnhJxnLmjIVGJZfJHlz4P5vtGJu7yV/ns7t0KZ8CL1kvPDUfHXKpO8CQP+c82MGDFj7oVOBT14Px+CB4Kt2BFyRISl7hc8E4m0tHlxgoybl+pTmtB394LR2eTt8VcLg+RxtsVYxL2lza2wOw06c1d93quq7ZAHh/xxv5cs2Rf+W44Mv2ATqoB62Gv4KDAo10Fj0Cd7VQ4xt7j3vYW8Gt6+voKnEGl3SAc8Ha2i7/Ty/Eq609mm9iPNvgXEHm8mn2y7FNFOUzbDBs3Ev6WlPJ9YJwOiRc0XdVBCsWWCefpwA5OUhGCvqzJyWz8b45emZLRTBjkV32wcMSbZui8wTDEuA+yTBcZmvSwW1JsDZ2K5mn2/E9u0UO6Cg4wA90PFlhC8iicbOJ1lEywZhkANwFrslqxY4q1uBsS1m+WgnsigT52T0HBRw+xTTmYCfAbM3ZcjTBa3Cdf53/DZ4tFKZLu5dcppfNtf5Ea18/1TXxGjyU7A9/dQtY2/o20Sj/eyvv+SjJPdiKS4sl8PAWt/h2fC/woqvxXFsS5yh0npT/VQ6TC2Pw//N1b63WVnUfx73fkBDkmWYbCTPD3JEokRpR6kmJHuuJb8ATDyp5UJE7gsK0sqwOhOi0d7San8H9XfyeSc8zYTHXvDZj/Md/vxvXVZRe0KEtFAItDLIsivFhPMsQ9Fh6TNM+5NrYILmgs6xJ2a8YNIXk2jJdjrkvZwzwMVIBoyCOIaWoqyIWDPiGKOc5EeaEaDD0FDhKq6ebOZYyMI+1YFBM5X73UuSy/jkSYDQuxqptF2OWoSGcxvUOQRkZjgSnLaYynvspCuvjSGBYzI5pXBdTOF5LzQpZRMUgJ8txr9UqIx2zVbUkfO1BME/vG7TmHhiExvDEMIcj87gePqyvTFlOrfmCtxYG16R48JW5t72hrHRZXddUKYWXqjE9sZQjYB37AA7wwF/Ktqebm5sggLVH4cezHLRarHvHr+uqOoHZPZSN/8GdI4CvwuU6Gq1hM2Dgz3Gi4PCG8cqodW37aHLQ8U0Pdcs4R/uc+oKe5QvnUiwZwyoROVXJPDkrGCu4TvYzaI1Rcos8uKZ94fhX1wNclngAZ46VNWg5LmjIwITnlLff5mSYamHB9z15HL4zCO1p941/SqRpQxOkxUPkWkIHT6Ojc5RiD2ejn1Qo8DrDVmIgGOEGv+APiaM33njj6JmM/mbcqyAla+jMcaWffJuzbG44XWOyzlw8lePePCUr0HiD4ZX3jEWO0iYecjyjk/vggCyVPLKOdI8xcuzQ0xpqRUYnOiQHrepXyU/jsB9tnzB3rcbwbTxjO+banr+wXRUl31RmqqBaO34nL702KH5XtVf5lHwU0AUD2HJM8EpJm3gfLHitPUs9obNAqAc2leB0Hd1MdqvE0u0+vc5KUjS+w/t1GqEpfDsPfjorOYaD3hLgmPHrzKJXrYGuxlslYMkwejmH33vwDD6XsH7yySdPkKfdk6z+5Cc/OWMWqIE5p8eY8OwJ3fRmzh9dlV6pGkJX5i/AqTlevOwRplfhk8NqLeASUIBfUG3tjpW8tH44wU8F5NZYy3X0TueWLA5mOEIPlZ9sQ3av5FuB8yb7CzZ8l7Qxh+CuKmG+ST5Ojq7rSwbCWUm5nPnkt0A+57ggr2osf6UtPOSqYBO+a0ku0Yenexp0CaAczw0a0tvZomx0Vbx91aJjdbUYw7U52XikipN151+B3f8lkvFwiQhzhhsy6TcZci2f6aWXXjo+EFmoilZipC1T7kneChbSMehxHRSnNwtsu+Yw7D3e3nvi2c5tsmR1cLoZPtgg26kkSsgEnYW2FWeyTdEbjsiBtfZqNwGZRFMJOuO7v/ZR+EqXlES/Xm92I9wWVGfPC1g3mC/AKdlt3ngkvFa5y66kT/PD4aBEyiY3s7MFPGjq2uhmTrjyXZdJXQ3pz5LmeNmnTohoVvEnmYIbegXO66CI78zNxtcpozpsHB1CfBC4j8bpSziIJm0DdQx8vsHPn+xdxGSPb7bJcDipg9T60L81W1dbxsyJJ/A8fWVt9KHx2M1kEE783/ODCpartCY7cIp/wO2YeSXT6HBjrl5FS3hJV+XL54tH63zECn/Gxy/7KbGYTWDf0KMO3XTyJrXgEoxtDY1mxWolZbOF6eViuOQ2X8f9+M8c5oXTE9Re6G1NeAPsYBGP4gsf6y7Yzracfd6C4YLgjEtAQQAkcyY9LMgNOWVacyjnsrjucS1DRdm23xfxXeNTC6VjxgrBgMfE7ZMo4HUPYue4FOgiUoqzIBSz7r6XBB5ywMywFtzVylcPvflr0VS9yQGpJQi8GL12TYwvOMxYmQM8iIxAgoIEtnmds16BrjkwO4MPBnOXodI+RIkK/ivhZ9jDfczRHIQv4wRnBVftNXQfYxQTxITGtTafWrLLssBJDlztez1UBwNKDBA418uo17pr7Jy0HI+yiGU7M9LoXXXIsfYSGrOntcIt3rIWzhmc4zHHG7/2RnDBt799wq178Qke81d3AnrAS+vnBFkXvOC5KvOSGNYIrykr/6MZ3Efj3ddbpq3gikLMybVOeC8jHL+3/6R54KYAquClgKvMbxm22tmdL+FgXQV1xsygZVCjQxn5DK9v53IIjVc20734oSyfMRl7gSKl7jh8uM7/8EMJtY8tJ7DgvUDN+OgoGOipxfjWGIILjkhPE6bQ0aP9IOiFxniw9s2cavP1AA646EmgZcdziAsmcnpL2OE1cKkK0IOMq985HwWcdQTUNisAZuyqnnX9GpSMQM5Y+hCtok2y3u9kO2cnWvm2lroSMiiN3fw5T2geL+f0rtMSXwUTOSEP5rf+9uSgV0GKsTNGxq8lCb9UOc+2uIfxomPRGdzRIqe9hCBa2gvZE9dz7qNxzgD4BVs+3h0tEDQWfkmHucYxuqc2Y7BkL8ibtdfmRTYLgOtOCcftHRUM+LS9p4ov+HrrAD5In5gbDM6VMEKDdEoVBvOYu0AN79atUQU4vUAXubYAHNx4FkxPP/30kV+Vcp1JqsSbHc85Wj/AuPAt+GLrORPGB3N60npyvs2rFZsdBgvboCpch4jf5JWuKMHRsyUEFyVFwECGds9kQQM6oQt6gw++8FB6zjiSJu4NL3sv3stmtNZsaoFPycHVhenaZC25sf4S88l1yaMSdCX4qkRUwTBvuinfowdy5u/AD96S1BHkS7YX/OYIJufxcL+ruBRAZDdKeJmja6wPv7g23oYHcNVlZ9ycTXgHa0kX+l7llMxlK0pk1CWDb775zW8eOwH2HkyE7/FInUB4MefWvTm2BVer7xzbpF40KNiJr6PlBtTWV9Iy3bq6OX3aNWSZv+thWmwNfs0fxu8FKdl19IUjgY/gBK4kpz788MPbByKBB97bR12XWLrw/4N/A4blcWsxZtXE+BrdC3pab8Gm3yX9CoiSr3BSbFCFMZ/O9yaBqyK3hvi99n+8ViI9/5JegcOS7fFlfmp+q7nwHlhcT09a3+qOikrglHx55JFHjq/AFrPJ7jMuXPvrzSnJcvY8v9jaSkIaD6x0uY//C3QLvlwPBveUsIpWFanAg3f4mq7HI716ry1tcED+ShrWFm3eEnvwQibJKB6yLrbHGPQF/OA7c4k1rNd4WzgxlmNwmu8MpnyJksjFaNbpWH5b9mv38YLRdXVQuja8w4m15ONcxwj5Ne4Jb8l8/oWx6xwwXkFzCbSSb367py1oJWngLb/Gva47SYJLJv2mqlGMlvIwKWUlGPDuwZ4myjmV4TKJeyyurH/GwGIwWPtjqjjWXgQIhMspsjjObk5pCy4DZp4c2AS1fnqE6AFfKeMUPGQUhNWLX9Uqg2icxq6iK9itHbK9CLLbtQly2AVsBds5l36ngApCje0+42B8QXXOGtyDOcVuTGNhco4DJeIYAoIToXsarN9gglvjFuRbs3OqURwiGS0JCoIfg2Skam2OqQlyuEuxxdxoUOXcdbXACvDBVOdAmeUCQYKUUc7IGIuAFmRxsMBrTPBTPPirgLVskqSMVqv2dfa6KXPH4DkrBUl1A5izANQ1hN89GTXrpaDWUdYGRqhVIHutSgajShlF1h7I+NlcYCvJEI1T+nBTaw+Y0MO4tQ35H+19G5vQR4fapKtI5KRnsHLQqorEj2CoElZAbEzXRbN+rzNQRi68pozLRNbxAA7rMEf7QozLEa69rA6HjCI4ag2yLrQom5wCNr92TwYNHpznXOWcWVcPRsoxdi+eQYMy+PDt2oJu8gnOaOJ4xr4HTFQNcZ9gn06oCwM+0EYGFu9ydgTjPcEVD0T3dciSh+TMd06F7zLk6IY34MdfiYZkNBrmDJkvo5Tjt9dExxycKjz4OmepCsG2e5VkSo7iS+PEe81nLQWWaF9QXLK0jg+4q+0SHNbsmpI/wZMDpFJZMO76ggzyVfLMOtofhB4ZYPCn30oOuJ9cgwPeSjLkJOd8u64gHW+WJPO/a6oiViUrGZXDKUg0RlVEx91HJqqss6vWZC1w1jWt1zraY0WPu8Y6rSnblhO3e9UkD42rLRVfqt7ZQ/fyyy8fXZbTucFwdCxpYW4P1LL/mgxbJxtZuzj+xDMeyOXJwFUxzV0CxLW14oOTfOAlvNpDmOAouapFvUoxPkOfHM50NzyUhLUWsEqA9I721rLBTk48Pk1fFjgko/kcBQubhE7W8iHi253Ldgr0yXEt2Mj2kGVrpDuspcoTO+oa/hVdopIlodBTYXMK4834cgP81lBlKpxWVEi+C4oLJPB1QYlv+IFb12XvchrRogRURQ22mk9Y0r/gHGzWhO/YbfC435rAgg+Nj292O13BWcGda1tnMhwt11al2zY5cB1Upgc3odgYyf8G1K0f3//yl78822zAVwIan8JZyeYCKXLd9kH8gC/JUU/PNWdJt4KxgoxgzH6kB6N5vBXc8Xi6Y+04XIDJdz7E4jA+R+v8UfNsQJysGAMNK1IUiBgvO1ZnDzoXsFl/SdE6l0r+kyHyUEKvtWQfq7abezt5up49wsfwXzLTGBWt2G38xXcFj/W6129jVrGGm7rXSlB1vevAEe+CzV8BJPzWNYhX8Qr/tgc91W1lDj4EvNWhmE3M3zEH/ILfH9jB1RaCaFysVXGxa+l668vG9UCsAls4rOpb5bYEAx0fj0Xnilt+96ymCj9wzgbmR+U3GLctR8ZDY/xkHeQ83zR5Tbflq5VISE8nD62hbUCNW5LenCUaizXJHfjgN38FDkvYtJX0ziWTe4LhHJfNMrmZM+iJf4KQKiKcv88///x2f5nFISjA2rNncY4VyBXgCQoZLGML4BCq6oJxQnzGsSoT5kzxYiLXClQwPyJp42aQe+VOlduyUOYzT1XiGMqaegpd7cGu9f+2R4PZZ4OpmNj8lHqGpSzLGh73FYzAE4ZFpJgHkyE8OgjICFFCQKmCCSPBGcNiLRwsTpVreyG2axxzL4GAb+fQAU4JUALg/3BaVi5GTTFaS9mgnH/zFtyCFcxgh/MeahRsmBCunYMj/xfA1mYNjwUm+Kc9vY71onXMbs2SMr0DWTBU62EZObAUVOV0qEpaFxyoHIHBfWBEE9dX7eKEwGHKC41yujwQRqWw6ox7e6jGZpoKAKzT/fgVX69jAi9wt08FdB492t9unAJf9IGDDFtJl37npGfM0L6gq0RSShDcZd2d61PQ7L41whnGDaaM5Tf9QO4YghIbYLK+HL7eX1qioGDZeslMD7NwfXKZgcqg4gtVKk6UeezzJQtV+VKeaJNj2rs1C1BKlKE1fWL+9EzJN+PBv9/grTrSu8V7MAraChLAxPEH1zrGORtwW6CSo9pc17oWPCVFooG1grF9hfjYXGVE8bhPiTI4zKBnYNbgFKjiH8EgmWyfVFVI19ciVnUfXvxfEFpGNR6Dd+eqXBmfbqsrKF1TJ0ZOcpUhcLs2PEaX7IrqGPzU0nkyuRc+TYfmnPZU1/QOmpO/gjvwFYDUwmycaO66ZKsugqWL8egD+rqqAB4hB67LIcv2gdexKmWuBQ+nI71nHHQlB726kDOVvOckoblW5BIGPWNhq+7GLJHgAUf0wlNPPXWquypb5MaeYcmkHD20yOHfwLgkOR2lqozXq3oUmOBl8qQC42mr7pGgRRc4KaEqscsGwEM064nE1mEc66sikM7JLiXTBSA5h/BZUh0N27+afGSnChp8p9ty+sC4gWU2L9nFD1UyCihyzNODxoQ764BbtHTMX5UI3+hh/DqKHIMnuEM3OkUFi4/FWU+nlNRavBfEdyza+Q1meEkfRqflj/TKdqHheXO63hpyTo2d34CfC67rxoNv1Si6MB+u9dPTnpfSA+x6dkQ8mN+IdnipBH06GI78hfsNVJeuBbIFU/3exODyd/9vsLzjNU+BIB7QIcH3VbEHd9VBc5a8SXex5dZeko5M1yadnbOundP/5itg9G3dJaDhNL1eUuSaN12bXU8/V/zonhIJ2Sa/wZtPBL7WlkyGD+vDx+GtBKixshP4AZ9UUKNr8Y8xs+0bDNcNUyK/IDu4+y5xUsIMLuAQn5tz9+0WoLdGfCUh496KSFVF60Ywfw9B6xkOJWvzFdkoOow+g7N8lJIKYLQ2Oj69kH4F72nJveDbfdl55yskuAbenC/os4ZsWHq/pLDv4oeSwOxsvlVJirY3uT8fFpzJh2PWRkdnr8kj34JsFue4vlfo4YX8j3gn/WkNJXespaSH+aNvfrPvEi3OrSzjowprYBQH8MPNFx+4Pj2B7nghu1ZVvfHzYfKD4e/Q7pK5ullHO+AChvOntUUAkqNlYfXA50j4TRnkhEAgYgC69lrAcIwpQ4qWgYQwBK/tLmcQwAWPzvdwK4SShcSMnAILdU77V6+qaH+u4z49NIpA5lBZs7EoKsYecTFLGfMMV9XC9vNCcE5MmcWymAkmuMt4OyYzVWuXOQmDezCiuct8laFIuXEWKN3218CtCjh6uL/N6BgV3BwpzopqMPoREHjOSQvHVYISkgw7RjMnZnSfsWr5i7HgDRzGcq7MkCAS3LLi/hxHJ3PHqL2KiJKAB5U+90i0JPRV2tr3ied6Irl5XYeOaKt6TDCch3NJgBIzGFzg2/61WhPxYsoKjSjnKl09SKfkkHH9mY9R8w7PXreUMasaV6XDvBkj8LaP2fzWbK4CKuclRTg+1mte68MPPeQs5emY+33aw0HmUiKOo03yg4bGyriAt0q0czlJ5LcsZ85vSjejmxNUNq1AN8dPZTi8olfG0XzwJ5HUExfxZNnwYCwgy0lGy6q0VYJzFMkDOPBYD3arasYRgxM4SKGaKz4FbwbLeMZ2rn2W6Bz/mQOsPtYERjyALqrU9n+1h3WrQjkOyVZ8UnBc1pLMZSjM4XpVBPAY1wc9cjiq4hYASiQZC+xwT+bBUatdTtM6P+ku+qdtE11XZ4XrC97wNl5Ab9dVdawduDZh+E4XloxZZ2yrxfRBLV0FndaRbqITcwLqZIEXfGQ/eA+OKnPeWwnMb114IhrncND/4Gr/EHjxV0mS+LtMv3HYAmPjYfAlE+kMvGLODCp+LBOdU+geurmKkTHxEj51b4mM8AxegRGaom8VguCFG3OwAb2qKafVXOlo85BvwbC1eIgMfqWjBdM///nPzxPRo1sOWY5s+MuBoa/d/8knnxz8l1yLt63Dk6wfeOCBwysSmOaFb7a+LqcC3KpK6OKvFj7ri4+S1arjOfXRAg+WnAmPJcT4BfgpH2aTUf4v6ee7SlOBZXLruyAz++g3vBYAb/UsfeM+Pg990X3wXFtfVZKqWjqO+EH4xFYATnoy2bXp6ILDYCxR4LdzJdOtxf9Vt7qvIA2+6qqhH2u1LMDJlwO3MdIJbAn5BZdz4bXADf08hbvtaK4Hu+0l5MP/bYXynAZ6Cy/5a0sX3IGjQLqkWz7T0q4A4SjLy8c9BcIb9Dq3AXRjdGyDvQ2cG7dg2PVkGY0ExCXO6+Sp+wTuq4r5pr+slQ5zH/xkt0vWFAiZwzg5/8m14+G5xI1jyWA8EO+Ei/DhPJ2XvrC26LiJ/IpiyaHrCtrW900eC9RdE82SjwISa68tP3riI7xQoaBEQlvnXGe++DobmU7Ho/G5dUWbgvB0YTLqPHvuoVpglRg0f/qgoJ1uagxyws+0rjrdyKuPAkt2ojZ3uqxOHfDxCdMhVXU3yMsXcAzeXQ+22ovrjIS7Cilwa550NPirSpub71ABBfz0kI911XbtOnPmmxY0F5NkY+GOznC9ObOTW7U1F3jrfDJG+sr91pU/nb7dwkV+aL5Q9xuj4l3xT/6QNaFl9ql745fi0/gxnoIrazBn8pLOOzrioogvMN6cBdQGZjAAGAyiqsRltA2IOD2Eo8wBJFLqPjmx7btNOZUdWAegqq/F5ERFUIq6TArEFthWvQOH4ELGx3ltRZxjgXFPZETMHDj3GbvMSxXWKqLtg0mBIoj1ZXzbkwguggG22rWDj/MA2bXpebhQWRmBDyYFt+s4XP6H0/ZLwlEOQ4mKAgvjmjejlLLIWOR059hgIDSpbx4d0NNcZWBTnMYm5H6371sw6X+MVCuPMTAYGMwDp/BSRomj1dNWU+Lgqo26IFFixHFrZQwpNYyOWQvgGR7w165qPHCDsdZk38b2DadV3mSe/a3A4fUq5uAoWGfYKBK4hR/rY7yszVoE1jngZanhpEpHrWxbbawqwtmzhjJ65AbP40Pz9GThlGG0hxNrKpsP1zlWKZYcowxkxrFAI4PkfImqdRILVHJ1fTOPAAAgAElEQVQM8P11xQE+47NoRx7gnKPDOY9eBR3wQlY5pnU6GBct4BdP1eJSpi45AivcVs2QTPK/6iAH3zgC0xRxRr5EWQF5FTvXJv/hDX7qcKDM22IgKYZW0Qheoi06CcZLrGSwcyyqXKQ7nM8RTS7Lipfoa51woAOHM6gC176aDAr8cqrwJ77EU3VkoIO14JWe8ltGOn5onnX208nR1neJBGOXlMvwtv8z41PHSmurilVypevKFNeihG4ZyXCXY4cHXE+f9Q7fhx9++PAMGbVnD43AWmtyD6QzfkFqzlqJkhJB1tCzK3K6M4zuxztw7Tr6oCoYXMSf64TCVxUE1xiD7anqUStchrrKRYE4eWlPWjYv22bcKiJghN8SuD2Ape0j4IRvdC65Cn78Q3fpoqKj4fEXv/jFee1RVSnryeFruwH5gOOcYQmgjz766CS2jAlWNoQ8k3Nr1rHU1hB61/zW26vo0n/GtW73Wh+bCL5sivE3oQaGAkswu9e1JSpKrrnOfM7V2bB6MbmMfjlLyQq+K8DbICIc5ExtlWcThwVPeJffU4KpIKYxk62qHL1TnG5dGKNLeiT74778qIK39EzVyuxkus3v/Iz2GOKhihFkosR3eMmHwI+9iaPXKmUfrc1HAgdvSZrUjur+9H20d7/kt2s3EWEdcJk+KDEbr7WO8BOuW//qkev/u3b1cscKhnb+9GI2MXoXfKOTZJRuCbTrk9Nv3bWUs0H0tnvZ817RlD42R1W61nytZwqoNjla0Gvuzicn8VmJo4KaEjIFC87TFdmxgrLsf4F4MpEdqFAFBnJaZQ1fb2LAb/fSyWShZGF2JDkwT0WW9pJvMjf5C8/5lOn4/LtkPZ7cdThHJiXswNvTz3uWTLKdLaxbpEAU7ODOz85PcIyPDN7u8d0ri+DH2vyFK3JXAqJ4py4q82d/KvLkK+YXwRsa++5YMY7jxk/eswf8rQoMkpX8GPeQK0UlPpx7ybWYhE4uDkn3ZgPzm0uugc/6fBwrGK5bse1pW2yBL/CgRUGt75JDrvV/fmV6LZ7L/vuOz/KN3Zu+wgO1soMrnzJfB+8U5J826ZCf8bXYWsswsQClzIjBywoayIILoiHYXwGcSWKmHI4C7fYc9YAGiKlloYwJY2sMSDEmpLa3wDHBrnFzpjGgcR1LAClp8JrXveAzrrX2Lk2tBY7HGFWEyrLUCgQHPaHTnATLtQSqQBED+92riKyfM884Y0LCXiaJI2NdCXO4cE3vDrNGuEEjjMDZQJtaIc1fiyJmNI/A0T21EKSkNtjIccqwGg8TcSYKUsChGiq4jSkxVo5cDn3GMsNSS4xxHMvIujfj6/+qpYQPHuAMblozPHL64XpfexUvOm8M9DaH9VFS1oDu8A6WugBckzEX2CS8jJQHgAi88busNfxTDlUP3WdeslC23HlzgiHFXgDsPrRyjbXCVYo3p8S3MQsAymChg2PuKyjK6LVXscxniqpKRsGW75RQAVE0d0/HMqQ5IgV0YOhc8uOcNVTZx2cy/sF0zVP4G217SnYGDs8xIOiDd+DAfAXwVYPIDscpJ/uzzz47T4WEY7xS9SM9AE54dx8jgf/NbR581bjWihcyqsaB6/b1u9fa0JkOEAD0PsINMtc4938Z9RwpOIs2JRwLOK2jRAeY8Rb5ADMetpaMnfMeTqQrxLroEkG668gHGsAhI6aVr6pMdA6GZDZHJ0doYQRD8Fc9zEhH44KZ7EEBjvPxYPLjd+3R8Rc9VfCcAcyhLxhyD/0mGM7gej0Jh9s8cGJ+clbgTaaCOTyjTTIWrgo845c6MoyDD/0ZNxnO0c0RqXMIn+Tc1OqNH62JzSG/PiUuwk+86bpa3K239RSM1qlj/XVVGFOF1/iqibWdpWfCf4krySB2iTzi+x//+Mf3Pffcc7dOOPjMSxbZQTJLZrKP6EEO7t69e7oijC9pQ0/SB+jhtwck9QBC8ibAhVeBsfWsPspxh1c46XUyJZ9ybPBIFVDfxnHMvCU4qnSG7/VVNrHnfPKU45yDnz4tsdPxZCFHzfyrA3LSCsB8s73hzv9VbBtzfZk6yDZB2XWOBWd2E4+09xK9ayEM7oLzgi18gz/T+SUx6E982r7gtkoUQIGxhA59xK6ymdZecQANCrr5CPhBkNiT2MFibjJCJ1mLbU5aprNb2QTXRut01wZhVa9XR4SzDX7NsYnd/i9o9jtbF54Lfjew3jHjoe51HRz8z+Xp7PZ1b2GnoKggFx9bP3zDow6eiiTJHdybY3VMY26Am3+VrQk/4TDe3uDYtWBZH9I8Jf1KiLnHOMbIRmQTWn88ZE0+yUG8VrDjXDJrXPae/4Rvyab761hLvvJ3SuoWJGajSwQYG1zJhvPFCK01W2CMDarBwF/xbV4w8i+3jXb9Iddk16psG7MCCpj9X3GkDhX832uOCvzTVfxRcgcXPiXWrZs8V0QDGxyZny7uTR3GaftOusF1vc6wLSPh3Rx0cc+7cQ8dzU+wlrYpwYl7rBMc5Ng85M5fPJ+PWmBZoF7Q7Tics7N8cP5JifuSLeYtbjNuSXewloDLL8knLDlq7P7SWVXjs9t1MMMVuLq+qnDycx0Q37m0ON5gVsRBuAx3gSfGhTC/LcynTBAmqBUak0Fer7FZYwfJroWo2gdidhnlsn+MPabPmEGo3+6JscveulbAUjBkDMo5hQABkNVTiSGlV+RYEyJiEmPb6+Jeayhwcx5SwdLeG3PDA0eUwwAPjeFaeCprhniUoPF71Qbj4hqOAziN7a+2DPgzrnMMi2o3mGpviFnAUIAB/84jLBgwXlkjDN+7eK0fLFW4mxNdCJOHQoC9p4HmbMBzbawZMHOW8MiZy+lD4+3nz+FNycqSut/vqjYZIzQDX/utShQUUKe43Re9y8JmSO23EjDh5Z7kSjmZQ4VCBiy6ciiNaTz3cd7glUJgsAlzD/owD9q0VxXtMyAZj2RE4ORa94IdbLX1pJwz6gXveLIkUM6Sa8G6Wwisq+pWjovxU8o50Xi1SnNVqYyvcTcYzlnLIJepdTy5BVPrxM/mlFFEz3jIfAV/8I0n2lMON0tn68XbZU6N5/8SbfGn/cg/+tGPztweOtfTOCnvEhB0F4NBTvFF+3jIWwYbT6Xb6JTmylntfXyu6aFH2vglyqq6GXud63XWrG0d0nXKSgSiTYm1MqI5ZBkV6y75EN3rJLHGnpqPBnWgFETBIf2L//FNQaZvY5prA+wCtoKEjCsc+L8sud/t99tqAZj9hltrNGeV0hI60d1YOSkFHq7JocVD6FbQnSOgqikZgj4CMVVz+tdazIV+1wkVsIRXeM6QZlite6t26VD4NlZBOLrXFpxMOAbG7KWxyriX3Mvu0L/JKvnPNiTD5KMKG1ym04wPR+RJNdecdDB9ZA1gKmkoSCVjVQZqc2TT0YzuYyd7mJyxn3nmmfteeeWVA9s61HSfxI8WQnZZ6zNZABc4P/300/v+8pe/nLXjRd/usc/VHLYq0WfsbN1IVQzBXZcKWhsTvnvYnPXmzNQqb3y6GV+V0EXLgt4cTNeZ3/glD91ToF1AFP8lq35XocmR7lyy3PmtVCQn8W+OWz4NvPaMDLyEFiXa0unkF4xV0sybvOaspafDDb6q+GBMuIk/3ZtsGytbaSz3WEfFC+OgEVvY1qWc/YIEsLFh4MxvIn+1bhoXrsHoHnRmC6JpTnMP78THzkuYbOt1AVj2O51eIJIja309oAifRK8C2Giwx7M34XPPpZ/TE+n2dFM6sDE2MeEY3nv//feP7+iTfQzepSefjyxaGx+DLsj+psesPztjvB0nWKu6uSffGA/CVcFzicACfsdz+uOJDRLxRXagRF8BSnarzoYC13DkugLj5MWxgvqCY7BWHMr/yZfID3Jt/mAdf/krdREtTpPp4oySrK07vnIebsGH79Git1WYk66pAGS9fru+pBH4SvoEszHh0lj5v2SL3FtDb724lkljlYQqlqjzL91kbDDEb2DE9xKa4KLHa8dOpsnD9brrIskvtP70Fd41DhmNpnXptKW1rRLOZ+cdq8JdYgZO6V9/1hAu4Y/uMw8bVeLffWyVb9eAqy6eimwFy865L1+k8/EjG4gGxZXFBW0Vqxhnrgqz5LDiS/52uubOpV3qpspaTm0BWpW8iB5QkAMJ/hjL9nYBgrKk+AEImJwyC7BIyHTO/5gckO7vvbDOQV7vhDIG4oHJ9b7BS8mCt5ZIgWdPgEUAGTv3WnwOSe3WBbdgqmpRNaknXSJs2a2y0ebN6eOQEZKcGHMItoztPozmHOYAYy1RrnO8B5EQnOCsQoUJwAXegn9M2j6fBD9jWfuLef0xYH/605+Ok8TgMUIC1BSfsWNItIVXjltMBraqfZxr47lflTjHI0WSo4n2PYmbo9QLyjmvPqro7V9AH0G69cBPgX0VfmOrwDsvIZDCrOpWIiFj7XpwwSv+y5naZEqZZeeMDefoRcnAEVw6l1FLEN3nWjyAjvi9ajw6oA9cWkfv3wwPjhuXHBUU5Gz5LiAS1CQntUyl+M1tbGuszRQ+eriJ4xn5zWAXxKKtT4F7hraAISfAulNw8cE6DxnqZNr4ZBZf+KBh3QplTnP41oik5I0Ht2Q/Q+q6lLj1w5tzjz766OE9wanWNPoBj9UlQuZUJtDFGhwnf8aopZ5859CGjxxd86ZbCuI5LeiSMi5jvEbWsYyysch2Tl1BeA5u3QB4lMzloLqu9t5o5h4yCKfgcq15yJTgkBxZH/jcU0cJGSQT9qXVFu587UzptCqHVVatI93smjqDquSVJMnh7Duclsjx26ckDdg3uRE/lWRBX+sq6K69N3l3vwBLMMymeBKrpFVPAQV3rdrJS/KWc1iGPByAIQfSteStB/tlRMM1OnD4k3My4lPCqcCs4+YsSZYuI7tVkR0DT21s7tONQl/gi5w/fAw3Ako0Bi8akzf4pD/rKqLDrMMY+D49goZgcW9J2bbkqAy/8MILtxX06A9W+lPSCb7JnecBwAfZlmT5wx/+cOhVghQveDgXPUBXVy0hq8451rM7crqtzVzwXaWjQC49BZfWWhJiedC11pnzg4ZkiuzV5p0t3CpgDmf861x6EO4LOvZYyYIc6hIqwXOINh/H4aftRf5Hgx7s6f/dAlGSOF2Sbd8xC2bwCF6q2ksH0BPBHkwFQMbKPvgf/1UE4Kj2kNDeBBGfuydeAJ+kp/vwAB7CI2Qw+Skgp5N98nnA0bM98C+ctI0hXofXAsF8vfREOte6nCtJ9b9aGy+8uQHtJiEbpwReePpvgbAxSsyV7Mj3ikYbeOPb3/72t6crIj+x881bEFcbP/ySafem8woe8zs2OZUz33hrH/Ao2hsnPVxwmk2Pnpv4bvw6HbKB+eNV6fIt8wkWriqx4Wfx6z5jFEM4h170dIlgc+bTp/+tA76qDJPvbOsGw9bi/uSlmCTaZZ+Dv6RCfod5KuBV0c1Gl1jFv/xJfqHrdcvgeTD75K/kU4PP/8ZzHbmku+Cp7kVzFIyz4wWN+UzZBvoerGsPwGLN+aHwAj/0SAGdubPd+KEArwQYmvRwLOdL9MZb8FgF2TjuZ4fcU2G0bmHXlQDP/y/wN08dSvlwmxA3t2sKjtPvxSPm9cmHDE9wmU0t2cd35L/3XmV2CE7yx60JXPE/WNE+eqdrS2Tc+da3vnWCYRMBpOpWWU5EaR+n6yyGQitYY9iL8CGLklzlbKKUK4Fvnx6E52xBuoqbcWvtyvlPWTDOxvcHQbUL1cNPETP6PhgFYsDi/7IixmxvYFnqghtrwLiC3AxtBFNdBgdFZj6MAD9bCan9onaH2oBd7/6caniD6wyAIBQuyvpigioHtdKZF23ah1LLLsJjEnhjpMytGupaFWJz1OoEXmMLKgoYwOKY4MK9mAxu4SGmsQeb44Xx7A8tO4uuBKVArsw/5u7JwimCBMsawSlI5+Bq+XS9YzmgxoE78MODQB7uHUtwze3jPsE6wYbTKjwFmRugoD2a23PqNS1bOYMzwRQ4jeODLnhR8OFY4+MT+HMtuOCXQ9tD2OCkp71G85R5jklVugIV/JmD6Bq4KCvrWnJijO0QgIOSIO5fgwGnGU50z6jgsxRATqLvMsXm9NtYG/jAG7jWUaWAGIt4GS/mMMIR3PU6JcfXKOWkmaMtFquwMhrO9/AjOoiuwatklINWq1HdGwURVZjgBx7SOWhWMg0MVVfoFsddi5YceXKQU5EBhMd1eOLHDHrBR4m/nJOCP+eryrTunBnnUsprRMHRfiI6TseCqhOa0YXmcl/4db2WxJIbJdasLd2XM5iBiY8cT++jWcEheaWD8GJJMDChTTJWoA2vVUoLNuDJeOHLt/vMX4IymXIu3gSX9673Pl5B/u9///sjcyWEqnb4Lqgli3ADJh/jWLs54+0cbLyKb8DSa5KiX0EvuQN/bWwlWfB+eiTZcA95pYvgEj3MzWhLwsGZ4/7aytLr+sBa4tZctZuCn22jC2uNtzb3WTdZJH9tX0if5KjUVmtucL3xxhvnQTI5CukPATXZkghS8fKE48cff/x2iwy58DRcc7E5gpvaP3vWAtzTnewGGRVMl3w1D5tQx0bBe1t0qv7meMNzzq170034suRVwWeVCeNbt/typJLbDWaug8/GLwDr2oKBeDIdmY/ju8SXe5Ot3uDgHLrkSNeVlCwUeAWPb7wdHFV9KhzAe3ve4cF44ShZgAPHSqJlG6yFDsXv+Az/4i2/d4tcCVhjo2HPjDFuyeucZ7AIAPCG+awzfYom6M+25tyXtMrmVORIJupmAtsmDK0h/7Ntbtm4DYyOwF8+0Tzbt7TvXEFNti4a7284W9tVkg2OFBxs3cl3yg7kbKdDC4TIQVulCkLj+U3UNsfan+xE9nwD3gKIDXTDc0FiiaXm7TgcpvcLiJ3LV1jb5rqqxxVW0teLy9ad/xPfVbDI7tb9Zd58uni6YNi9BU/gyqbkx7TO5BSM0SvZitdKAJiLDeUL080l5awl/856SqS3h5bei9fAkR9nPj5vD+AsIeha/M2uZDNKUKQ/iiHMBT66MD+goNQ4cJUP6ndJxBLH+beOV8jKNwCb6+gh9MvmVmTJPyGjwWxtcAQ37uuNO2ASf7BnxilGgesC8gqU6WG/6THnS5QX/EajYsE6G+ALPvI7wZVOgMN8Fz4RuwhGW4b4KtFzdWl8H13rsjA/mlv7nccee+wmwYjxNuNKUTLEJm/A2tMcZ1wTKILuz0IhoKpFCqUsYEbft8W2xwZgbXzGEGXzGx8hay2zqJyp2gpizpxeTMiwW08ZrwS1TBwmNJY5jFOrp7lcYw4ty5BF4ZvDb+u2RozBWStB4FiBO1jLiFZdNr5rYu6qyBwRRIFTwbP/OT494TjmcxzM1lRLNceP8+KYV0yBVaaKs2Id9sP2hGkODibntLjedWCqKgMHWprQDBxgrVLMMNYKguFq0TNOLW3txa7ijr4EqfZtuGPMquyXwS8wLEmB/mBw3BjW6Jj11N7XXg98BM4y1PADj2BgrGv/N4Y2QBldQU/H3Q9X1mBd1oCexoAf+ETvHJMyoubk4GoTBEstNzl3GeCccjzoWMaLwIOxLgt8aH5wFjzUhgQvJUMyCNGsCl8BnPUkc+YskwqOnLlgCf85cgWlyWbVFMfLTjqWs5fCq9oBXnSinDjfGdCM6wbV/odTuM0BdL11tRezSgpcoz2lCTfapylBvKl9z/w9SRg+oifc5jAne86jccFDc2iJFgyU6d9qQU7WOlo5HyUucoxLMESnTWyUsAEX/sNfda8URBoXH/z73/8+cgNHPj0xvq0TBW9kJDrATU/TzekrEUaXx4vxpvvwlTFywuK5aGbMkghwUyCsZRbPOVdyL728znx4ND4658CUHMiRSh7M61r6RnWSPJFbQZaOn4LhXsnXmNZnLQWZDCN+MU/V650D3fECZwGtcg4KbgoyqgZmG5LfWt7K2NP1eN68PRGc7oBj/Ix/0TOH37mSwiXDzAX+eB180XeT1WSsh6LgDfiCn15bl3MCtpx8dCK3b7311tlzHI1KEnh4omRDQbuq7osvvnh0ofF74jE9y+YZIz27eoCdVE0RBFkPXJRwx9fWbL3kL52ZzBT0bNKuY+mkkoOOG8s6SowZL11Vq198HZ+lD/5b4LsJr2sHu8DgOiC5Dq7AiTZtF4KvAlMw4TswBE8OtvtK5FXxKcnMp8iRZdOqFqEJmYTf/oyP1jmDBZquyybivdob6Z/kxjWur7OADLqn4MuYxk+3lyjqYY+92cJ1zuER4xvT2tOJBYH0esfR0rwFJeEsG1QAgef4MJsMLvFTIFtSonv6Ljj+bzRLN6bj12cscLP2bJUuFZ1KdULmr2wyp1Z+sCa/rbGgE35LqoEh2+98yXE2kV7IP9pgv4CowCJ5j7+sp46z6JcMZFuied1s+Sl19pTYRTefcGCcAtCOuWaTVc2PH9hoY6bjySsclQy1XvfSD+HB+NmX/Jl8muCEj/7W3/J/8gaOYhhw8JWNlz6u0xPPkzG8zMdmF/Lv0sXGBDd6mBevok8JvLoSC+rCGXiLR+KTdFcFH76Bc/zAdFmdQX7jN3/ZQWPin5IGJdbNWfHOeqzPOuLFdATYk+9soPl7QDJZzy9FG/f3hHBjluhzTzSr4y++6lz0u/aj0gvwBafGzF8IP/FISRHn25IEd2I98Ls/ONKn+bX5Qng13u6aO5fM+40bAZFDnFBX9fW7Vo+cIs5mzhvkYDIMAqhagB2DtILZFK0FdNzcOYsYF1ET5hZfRiFHHpMIHs0DZpUQDoj7wcwIWXRjLfyYCEMUdGeUjB1jtz8OTlpDWZIqzQTFuBxT2U/3uB8xzA1GBK09t6A7BxwBMJtP2bCI0vq3suj+nFQMidmsNwb3zQmuoi7rBceC4D//+c+3rdjm9CoH9xImAYVAG84wiLE5VfBEoKsGWRcDH0+4TkDtO0caHfBH+6TMZUzXcQjwS3tuHQdrigYuMT2Yqt4YK8Mf3tEEXHDbewnhyfgCGXDDlcDBOP6XAAA3R1TFQnXYGq0bzgk7PsK77sHbnD1Gtwdm4XF0dR6srjce55zj514wRv8cVNdl9FKMGY+CgvgffhkMvGnsnPICV/izjvgjI0g2q9AaM2PkPp8cS79l0qpopeBzUF2b0ijwz5hskIzeaNveWnQsk5tjvfKZkk5+V5k5hsbtqXJtSSHzoKu/9mOitWuffPLJ4xC5Bs0LYsFbYgUf6mbw2/11feBplSz8VRVPcuR3v/vdkadNABwEXj7rXBXcwSv4S9w4nqPTfRngHFP0rVXROsmf9aN9zp0xwCoYtnbrTbeiLbz3zlZjCHCqFsEfGWofadX6eKtqELhzkjcplMNvbVUrqhzEvyUS4ankJPzp0qgiG4+aBy9lWwokfaNLtiGHaB0WzgrZ1YqoRdcY1pZeB1eJBPP1RFy48dcDa8hkSafmzBlzHD6NabyMMD7o1XD0UtV38OWUWkPzN45AsOCNPk5m3eeaDDuZcw7caNVD09Bks+TZ2BI5OUf0EhvgY74qhOasEwLMBV/xI3lQGc4pLYAyBp771a9+dTLs4HDta6+9dtqzzesasOKpnv1QcAF3+IVO7unrcCOxSj/2HIjaxvG4Nfd6xA14cvThpq6S5VewreNl7rYohIc6d+hlcBU0x4erz0pubiC8gfLqA7ycPi74SMevrqAfyVxJvG3Pc12ytYHm6uqd37VV1OGhseG0PY5VSX3DWUFyCZ3mLAiig3pgZVu3+AvwBaaS2c6hVXCyS+w8/U724QCf6fRyP3raEsW2pntKLm6lEF5qlS0whtcC+90yEa0aB9wlqQuAcmyzYSX7lkark/2fz1tA13f6Hlz41ZqtCy7bGoi3+RCCYYk69xYUxZvxWoGk39YcT6IVX8yYZMS59E9Ba8FDehst8idaa7jK3peATrarpIWL5IGMuNc6C+LqNiqZVgUtnZ+vUoKw5LbrC1DhLJnJdlgP3deD5cxdIjCZDYe+6xgwfvKWX1NcsPFKeqjEUvo9OOKTbF7VwHCCf0p+kCtFG7xfh2C6Kt8vH6YkXrFCCbR0Qr5BMGdHyDN5QPsC7OIGY1UpJ1N0h6QSnc3G9nCr5AK+rxOGdRJYg7XVTUpf+N9xejo8Jaslk4xdl6R7wF+QGp3N4a+toW2LM3Zb1txjfe5va0y02gC4hHZ8trq/tu9gLVGySZ94OjuRbBf09l0iIt5Pbx598N3vfvcG47m5qk4ZOQQxIUQjiODAza6jDCyw84BxvEy078rlkFUGynfON+Ibtz3HxsMkxjRPwWEZFMggrDLXtTJCXg4SGGLk9qEijPtq0TCW9chWl/1cRrB2ijaC+Q3ODKXf7seQcFCA2NOHawmAXLAW5JnfumpVsL7aF8KDewoGSyowKvCaYrNeTIxZq4zkWPkGl/X28Cfv5iTQBABuEqwccmNYE/hSUJjWX8bB/+CGA3MQzJ7IR3lXYclwcCKtW1BZkOaaBNt8aJvRKKlhfutjeOw1RmNBvT94rWMhJYC2eMv9xscX5jZ23QlwweBw7Bzn8DFeBFdgKDiHc3PiA+PABWfTnOCHI841uM3tG5xVPzkG+A29zZvCNbc1xj9lPTN45nMuPNcNgTZ4jLNRqx8lVUUzRVtQ5j48gqdSviUaymjjLUmbH/7wh7dVURVyAZc5jBksBW7oUUY2R62MIYcMnH6XzS4zDG4BahlaPJNR75jxCpLbR+tYRqDEEhqUHS+JQNF6EEsZULLB+asrxRyOkWOt3PBknOQcnLUJFoxzRn7961/f8sF1ZaHf66hbe3jPGFpTa8zhLRvdvPirdsfecUyX4DXz0E14uX3B+MP6cjLqELB+fEqPMJR41BwFw3g6XV0SC37T7zm9vnOI0D78FexvJSuagbN2K/enI8xJxqyh5y9k3MOh9WRrrCH+yd/4+nsAACAASURBVJ5kvC9beI4ew6e6L8Bep0qOCzrCpTHYp7a9cLpqW5MAy8bhsRzAsvQ5sXDH8a1KExzgbfsQXLRFBwzRzDX0LB4Ds2tK6vlWYYD3qvpkoqpfbwgwdln+7HHJSPJQ9j+613qarc22oQV48V0JvvAlUHn55ZdvKwbJm3noME/r/uCDD45s0o2CYRXexgarTgzHrLNgPFmoLdA3/FsTngA7fm5P1ya42jcH3pJ56aL8Cr/hseR1znjBnnv9v9XHHavEYna975zXAqCCpP3dvWQjpzknOngKvnLQ2g5RcJesJF/Wk4NWEBNMzZf8pYPhMP+igLDuObou3wsd2Te4c8wfevRnbeYGE3nJL+gdv+hWJdF6S7TzLdhX8LLteIuet+aLH3nsqXP5FM4X1OScFsCl32v3RDdzlvQvQbGV8hIjcAhm88UHBXwlEaJDdHT8+rP6qGAwGay4o1voH//4x+Fdc1mbRDm7gpe1Skuu4838tIL6YIpH8m/abmEMNpkfYR7H8w3cA5bwVXdL8BUg1lKb/e6eeMj96fmqf/kNvoMpn2Jtdbgt0RX+Sjxk+5OFkt0l86JFNrGky7boo2kPW1t/qcC3scJHuDT3Bp7BVoAcvzV3azdHOsPa86vruKwVtwRoPiC80u8lcZLZ/Bi4wrvGrFMq2YwHS3YHC3rfViUvtCjpFY2N1wPo2PbmLmAFO9nM94HL4rNiKHOap6QomHorQXYD/ovxSqa5Hw7IqTl88tP5EtGcriCHxlJ468HC8Bl9SvqmCwp4ra/kcAkQ9K4bqmJFetF96bQSTPkM+XbhemmL3ng2W2UueC8xf2sTLo+6v8n4E/QejLHZOhMBkIEvw1KGPYPXe7XK3qXsTGxczkkGrgwIAgmQIFPQx7j31EWIqsJozgJigYdyuG/312aVQ+e+r18euuKeDGkMl2AZy71lGKpKFBDuHrEeOd4rkxDWH6HbPn+MGREL+npSZq9MMSeB8mduSpVSR1g4Am8MUBW97AyYCYZrtLNZXw+2yJkrMYB2cGx+Tj76WVPtuGWGONEEowpjzFvAjYm2ql8vfoEs59PcVX1zqNoz1OP0CyLLJGHKMnbtAeWk9QAOwmmNzoHRX3ODsb0cBV+cP3PU4g2HOSfwDEY4gEvOqDE4veAVaKteMPTuqWUGfO2xw4cFExwGlRJjMoYpMDwExhy2eKsKRRVTsPbO4bKDGcB4HH5rHW4fPvjBWyaxjCw4EuyMb10c6FiLi7U9++yz9z3//PO3XRyy2pxfMG3lJUOyyqJMKBiqKDifww++HGLOL1qsg1ownNGF3xSb68puGwP9yuAVSCXP7ut1Oz1NfjOGOc3wVEYRfqok4NX23vjOwSWTX3zxxUnAuGaD4daeHvI7w23sgt10IpxYWzRKrqJPibnwSD84Bpa2dsCz4xwtVdecHHOTq5Jb8AxfdAO+bCsBGUR/n6qLcFN7Nljagx6PbqY9Rzyj1zeejSZg9H/Z1So/7AnZoKPr2ilIcT24jL9ZWXPDo+PgyQmAZ89/4ITHbyVMq8qTlVrrazvvYYrWm8PVO8vNAcaSvfBCvn3gknPqGsdKLrjeGuAhxxT8PtbjWGOiawF3Ot2369p2ZM5a/o1RpxJaOed6c1ctAo/7a53DL3gADfE5nLQ31f3RKSfDvXDsCdFeq2Q+uKq7ogqgtwq8++67h3b4yatwvve9793uB0sf0f3WiD5wBr54Lx1YcpEsuy9nGQ7pXDIHjroxXO9TxdD/yVD/Wxu8W7O15W+kV+rMyGF0ffhMv+b8uCbZzF50XwFDiUrzVxXLjymAWkccvPFljh7+LIhG0woIyViBW76V3/5PJ6ffjF3nRR0hJX/4TyVBXEMHV8GxJnYgu5M+g7OKEeQFP/gme7VOVsGXnGOPBcFkSuUsBxl9+SLRJF4veVd1qGDB2tpqkc+CB8BLp8NLCW/fdR4WlOXX9UAu9KgjrWA6euYcR6O+r8+nl/gF5BwO8OPf//730/2Fp8k4fAtiJR9dq1W6aqqxs190AZrXsZD9K/iqKqxDCW7rbIIP8+b4g6uEazYzfy276Tufp+AvXZ6+6p58L+OGz+xZydu9Zm1ffoH5kp3kpGSq68HQ+AWexiwRW/GFnnRtFcWSpO41Xt12Bf7JQfIbn1wHwB1PfvIzkjOwO1fFMv+ZvNbFlP6l4/joru3dwiUY81HCcVvpKoJV9WejXVvCokCuDifHs+/pOWsgC/nQ2Vr8BG/WAm/sYsUr8zjvPrjKD8lumqdOJvNkF0uWVegBS3EbmjlPT1do6plAriNvbAGdTR4q1GXLS1qkh63d/8WUdZ9mewvo3VehLd/DsXjTMXOXtEpeHF+/NR3ofDYwnyX+d/3RvQ899NBNiohCpQTOZuLLyc3suBGye4ogR40hbT+R4IVx2306GQbIKmiGXExTph3zVdUgJO4vSHau7IXrC8IQqownmBAePI5jRIxThqeKtusxc9VgayuzXptGrbDWynBgYMqvF8RjhippGMKnx4abxzFrZShqGYIDY2Am83BYOKrGR6gUaxn1svkUPSF0fVWN2qoZOrBVUUfM2iyN6zxcwoP/ZWtcb729d9laq04XrKI5RrVOTmwZY99wW2bIWAU75gYjHCWk6JHw14JZ+xW8mAedarnybQ8oRw3+UhplWDEx3hLYo43KdM6Ca3NCrS88Mi6UAQWHZ/1Zg9ZLATFewlNwBF57rqvs4pMqxeaqlds9aKtihd5VqmtdKrBK+aB9QbK1GJMCgzvwg8naCpy3Dcj4+AbMKWH/lwl2f9mvcJEiKDhGX/O3r4PD8rOf/ezwpjVpC9Z+Cs6cdzCUVa7KnNOfEalyTjnVomN91p9z41xOKBgynmVmM2wZugLNjGhGHX3wfYkKMgcv9jPiLTiURGlvJlqQtapMcGSunoZOt8CHMRkG8qJTgFz7CD7RKQNbQG2ucA9faAZn2kbL8JaESDfBZU56lQnwlJxzvT+6C72Ni8fxs+QQHWB8lc0qicaprZoxAKuMrPvpUd/Wjg7xSEFLjn4tm+bu6a63BuGe85WTEz3cG23hyRgFbtbTXM5lO9xjLXBMxgVaAtIyzQUaZW7DNf6iB2qhTUaMV6KvQKKgmu4pSMILVYZzSK2zjh76sMol+KwDTgvE4RtNwWFM92VM8WXrhf8Cazyes9E1+CDDXII1fNOvtT4Gz2ark+WSozms5M2nxCYY8bG56JZ0it/JUMGJ+1R7X7zsA66dWjKQPrTOAmcJMltr6AnHXn311SNjJc3gK76A33inYB3uehhmCRL4ofeiDTjhgN4FZ86QMay57SY5sjl3vuM9+K7akKPbfDlQ8bFxOraBQnpng+Gc7ewQ2PKF0LtEbk5s/J79LClYpw48biBzFnv5JI/pBscKNNKPyQj84cM6j8yRz8Fv82ft/JG6cuC6Kpz7nOtZIeEc7cBpLDpSBxWb5ze4sk3oDBa61//5Yun4EiC1AbetxbUFC/g0e1uXQBWdqsgld7InJeRLnMXLjuOxWjTZezqDXYDvEpTher/BszROtujYf/3rX7dv4QAD3apqW5K8TjF4yy9YfjJPyZwKJMaBn3RVhQmyyx/jO5PHAga4qHoGz+YsODB+x+K7ZMf3BqPHwb+XVKlq7Rq4A7PvktglaOJpeM4PcE/V4JLA8WVrB3uVz2TV2NbtA1+NgbfoW7zk/vS8MdPB7q2ttnXlmyTrjhdsrbwnf76jrfHA5VMwVPcp2MBuDHPmV6FPRUA0oLNKxBrLtWgFV8ZEl/DoPr59dCyYzRcqgZPs+539AyP7VeKsB/aWXMvu99rK7Hk2H17xsoQjnVuRDz/SE7671/9gox/cXwLW2thUyRr386kUCqy1AD0egUf35+ukp+pIMG5JoBLv6ZUSh/FO/NvW0YoK7rOugul0ZXycjKEBPJYIcB3abZW5QD34S7bduThdN2UbId3iBVYG9DtjDjhGG0MYHKEhyYDOcXZqoSkDmxBV3YSc9gws87afLcG0IHNjMEQwL4FxvPfmxhgWDX4ZiYIe89YKUBUFE/a+3xybqgExIph6cqIAxPVVXCAdfIIy72HktJbt7RHfMW3Zl9p3y361ry8lYT549inDTaFTluDH9JiyqgRGuVZWcGJ8hs5YOY6cHskKzicFH+57HLy5ywgRptojMI3KO3xygMABh2haFh894LwKuevxg2C2NYETXzBS8Gh+17Re87TfqfHwHlwycr7rDDCmNkl72dzDgUMnf+hq7Skjc1axhVf0wztgNCdlAE64yZkqKGp/ZgEGHoCXnD/497+AWuDht/M5bCnZnErrppCqzm6VtjETSDTMiBqHgLZ3PcchZ7QqqrlTMlt1yXHI4SmIwBslUOBIEiOl0v0ZSrjJCNfyUpCP54xT0iglbL6choKIAvycyfg8pZceyEiVyUu54Rty41M7Za9xgcPWBNY6MOgiARhZam8Mhx8v0FHoi7dLSJBlTjlYnSvwy6nvvYT0VDIOfvBIJoCZLFUlzlFIkRcoboAPH/AJbvLuuy0SeJSeww8c2/RIwTjckhHzwE860jwFR/BVws811mY++Kga1qvOyEXOylYuGqNMruvwtHlKMlpjyZKM9xqqNV70GMdPsFl3T04KWEtg4Hvjk7+SaOb2l0MTn8CBea2l6qzf+LPOFfD4XeWcvsD7OZ+1hWbMPXAQXJJHOWLpCnxVEJuBhg+6o8oXeoC/zhIwuid5cx16oEUJVtdUtW8LUgFRXVq+6TcfNERr6yp7H37AUhU72fTtAwc//elPjx5mG/C0AMjvnGc0lijLYQWPJ/DTPzpL4DrHqQA+/UVXobN7a7VNN8dHVX3ofQ6W68im82TXN1kIXz03oFY//JbMFDjHB9E0W4n//J9M+i4Q6v+SfOG1akMBcrppA+cq1o3rXIk+95f0qo3fGCXHNkGWzARnPlNOnvHhGu7TnYeQ9z7o1nNJwNBD9fAfftpqnPP0G/7Hm3g8+Kvs4ye+AxtbJ2DJoq24gM94xqh7wfrQbas0cFIFE902UCLbJXeSa3O5vkCshEHt/ObL53SO7BqHnwHeS3Hn7GdPz0W78HVtbxzHM8Zgq//4xz8efdur+ugq2wLCl3XH8yVF/PZJ3+eIw09bBLNdcFiSAj7oZvPBWUFEAVT+RNVlMBZQh6Ps9nZjgLHgt2Cxamm2Ld0ez6ens1ElI0ouFUAUDBdoJltgpePi57Z3XRcKrAXPtjXK/3XL7VzgqRtw/ZcC5mtZi1+S++xJyaVdF9jRrAR3vzfRhd96RSg4jF+hyVhkLh929zxXXYcPa3OftRZYZ8uzK+ZEOzioQOUbD1eBdn/J1uhKjvkGVVh7kKHxyESFN/Nvl0dFjx54WgK/JOQmt8xVgh1eKyYawx+6RF/nq/hvYc91JS/wxvKHNfldsG5ueCvhVcHU/XBSvOm6kmwlQ+vKK1FXl2aJuHioREn6OBk9PvMlk3aCYciwmFqnILcWYYwF8QJBkzteJrJX6xgD8O37ADhCIApAyj5mxGICC+shRQFei2PKm6IzPiJjkipBZSvbj4RBXJdBLAuJ0apqgq+N49ZLWMBUBUnlDxwqRNZc4IV5yu70Kp0CGUq47Iz5/Q+fjL17fChaOBHAxTQ5IOCrks0YEbQcwxiuKjv8V1nJILuW0q7tzG8PtOgdlLUr1c/P8YBbMHJK0YLzDW/LuFtd28qBtRiLoOCDHGLrxg8ZaGNpP0YX6zYnGKt6oqdxGQo4jQbtjaCw0NsfWKpybgt92dmSHRQWZ869KSFKz3Xg9r/2FXNbd0Ep4UEruIcX46B/xgLMaGF9aOTPB8zWD3dlFMFiDea0Lg4v/qliWLY2h77snPsT7ox4GdISOBnIqosp9RRqsOTIFdxWwSn4AG8GLkcs497vDGiGpUwq3WD9OT9gMp711qnRGqtQXf9eY5zTHx7MW1IH3ObDSz3BVFLlG9/4xu27RZ0zRu2p/ncf+pN1SpzOQNu2YYDL/8k/h0elytqNk1NZYqo2eWvsWQFlG9FNwqnWuGiwjne6qixyTi+5L7HnfrJT9wT8wrnAIv0AnmhuDeB3nSCipGavCjJHrV/w2R6dKgJ4Gow5Uukq+A8+c8GJe3LYcnBL1qQbNhhONnKy8FAOlHXWFSI4JiNwWfXOOPjFMfpaUNpDbNJPJVdyfqxNYFfluBY494evunzwE36lD9CZbjIeubVGOouOLRNdVS59UacC3EuygLd3UtcZ5Rj6lLBx3DUlepN9etTxbKR1+JRYgYOC1AKB9saDB6/WWmpM19M3VaXLyteKrOr31FNPnQ6XHCA8VUUuHeSdzv/85z+PfncdHOje0Tadw1KwW+Kq/cBwiYerpri/1x6idZ1L2f2qQWSrZ3kk//BBn6vOJcucRHCiMbz5XTAcvxXkwWUBUMf8LngtqEs+C74aJx1YIGy89NUh1IxfoBC90kF1R+XIJ0/JWP4K+mVvSnSSiZxC16XX03kFR+Qcvs1doq2gzbh18xiX3sN39GLPWymYSB/yA9Ger9Brs6reJHtgw2/ogvZgqfUzPBmvZLs5ai11PhtZ118dF8ZvrnRcuLa+/ADz4Q8w0H38Ef5ahZr02OJ9g2H/G59saoVW5KjoYt328/ot4UlXVMUGS4UAY5cMzdY5Fq3qvqmDKvtddbjiRt0nVdbjZ/SqEGOd1lSyJZysX5FdTYdWeYxmzqNbyZp+Z/MLgh0vERPOwO7/ghr0XHtWssRcJQTSx+4DN3rhU+vKj8uPqNPOOWPhjyqvJQQLmJLlfK7lj3h5zyXvBaslll2TzHd9iSF8S0eVcEtWrKN3p7cliI4qAQl+a6xzoUQPfeB6+KkK7LtnzlR0MD+fN/0JByVCikGsg+3CL8Vj4DR+dh08dTel6wvs8Uz4rnOsZFudB/FJsRwbAkdgcC4+bz0VjlzHVyvwjAf7Dd/RFh3IArqWsI2nCmDBml6L/hUird8546T/8m+Mky0Fa8m/aO6Yceoqu3Mxjjdr7NsQTaH0PjqDcFooBBO5BgEA316HonyEqDJatthiKVTIggT3A6JHhGO4noiaEQhhtZVamICNknY/ZWSMsqzgKkMZMsCnHYCio6x7gmbK01zaalQJERCzV/LnGIOf0wDRCQTFDx+Me3v/CIcMNwYgJHBDeDMs7hdcGwPBKMb2IbS3D757hVOZHDhojTGDuduT2f5RYzIGOUntnS0wZdTAReisiaD5wEn0s3+5Jw2DtyDPuJimbKb5a8cDX45YAk9Ay+hVSXLO+nqomSfEoneZa+OAvcSJtbaX2BjwDAbrwEcF2/DrnpICaG09vcYpZQbX4M5hrcpDOOHcGGBDt/bMm8+4wWT9lAe4nCMbeKEg1RrhrNZiePa/b/QCG1yWCU+Zp1DQGR1XKZQpzUAW2Jb5jfdzrhL2AoaM2Aa16wjCc9fmwGUU+52RsTb4zPmu9cScJbbg1/qaw/rhx5pyTFzvk3OZY51Bqv3OdSlfcutT0IBm3pPa/m8095djlg6J741FJ4FDMsZ53+jXcxLs/XI//iK7WqfxGZ3j+hJbxmg/q/WRK3C5n86olct3wVOBoDXkbOQc1IZVcgqe3VfVb7sk4KaMaA5D+MNftdsWiKzzAh48DA/RvUA6Jy8nqww5GOOdAuWMSnxhbRmzjF7Z+H5H2xySHHl6gq5COy3U9s6Rt65zHzkThJFPzir+atxg8G1OPNkrtdILBVrshb8SZHjZmszfw/TIV504+LYkmgCO7NNXEmno4DwamK9OBOfBXHK5jifHkg30NmdOWXqjJFVOsfW4xrzmIQMloApmohscOWd+85SQdS8cw0vJnWRHNdiY1mv9+C6dbF40USHv6dHs3fe///2z/hwq92z7Lpkxj3G8D9vajGPNYERX8OX0pMc38GtvORrDm2vwCx3ag4YE6Xg9m5MuLaCNv64d5HSb46vnSgqu3kxGsrvpw3izuZOxEl+rk+GH7SHL6YXkt2Db/X3QqXXH4/EDvRHc3WvOAr1aT6Nhz+3IBuSc48l0Df2anS1hHjxgx0/4SoApMKzTJl1OxvxJqFesQNsCdmstwYzG+LVtdiXWqkTFA/Aa3clZDrk5Wze+xnfxP1itS6KnBEvJpuWBcJFtt+bw5IGdEqLWj+d6p7t76HY8V4usa0pWlcAATwFCPFAykw53zybKHKOLuhY+ClCMBS8VWBxfO3ptm8MLHMWvBcPZh4IYv0swhNN4ffm/4LPEZ/y38rD8lz0vEIX3guXw4pp4oo4JeCxJQi+ap4ote1w7bd0G+URrf4y5iaToXDFn8ZVPXUU0P7f4pSC1LUDJq/N15ThXVxX4yAB/Yjv38u/xdR0D4CgGaKsHPhBb0cF1EcCJ42TWeuk6c7u/BCB84EfX8q1904/0ZLxF74DV/MUG7isp3YP2tlBZ8rWKPdqUWIbzYqiq0vkzJcaNWbW4Sne0gntjWQecgaXAO16qa8g1+ULpiHQB2MhNtgKN1sd1fXrEnCXp863hND8TPGzTgevSNnXeM1w1wwIsWMCE4JBpYARpf5xjEI1BciqNYcDN+OQocVqNh9llrXMaahulZDmuFG9GwEJ7TQNkUnbGgAiw1v6TQGcIq3jleAr4PA1QQFxvOCGJkbS8gp0hx0hVXa3PnJQiAsGFc4JaCLYGylfbGRg4cpxr95gTg9dmXMBrfZwR1xIi18MJPLqv9xVjrCoaCWdKzNoFtZxHjgnjB/5ajjlnrrVe12A4uIFf45aNs4YCvRxcxwhSD1UBl09VRXMTWjSCn/YiY/6EyDWCAomTnKZan1LwhNdav/KVrxx61l4InrJd4IYDxhrPmAtc1leVr/akhC0BqFsBnDm9cI2+4DYPGrj/q1/96u0emhI0aNO9xqzlz9rhlDBJovQwGXycMgWzOQtsrZ0w9hoj6ygrZuw1BsFf9su6Uh7wArclR1xTIF3QklO4jlvOUs5azo65/Dl+nWnunpSI66yD0ijRlXMXTHASnxeUk1d4VGnzyej2fwa0LHKKsUx4D6Kgj6q+gSXnjDMBn/Z1wQv64EOVRPcICtMT8FU1Cb046WBPqVsz+RTcgrf2ZfrBejhDaOAaPNt7Y7VY4zfz184e/TIGVTxy0DYBgldKnoHd2OlcePB/VeH0NNmoclHiajskcqaqBsQP4RdPRYOMY7TI0ataVaBZ8LC8WdWRTGXouo5OzODcevuXf3LYGr8sLZkTdNq7Df9oCV/0Ys9PUH3vfek5PMYu2eCbXnnwwQdv968nl+YLtoJ1cNMp1kE+4de3vzpH4LdtHPQAnosOPRiljij8bo6e5JtsZ9ThHX1zQsr2m8OnANn/YKpt3rzgMU6yQofgy4KYWrejA75JHtxfkE9+6byvfe1rpx3W3CW66VW6GB5zgMBoiwqaCIZdE93xSntUyQ14+QhV6NYmO2fckqsFFtbENsEL/gdL722t40qCyr3wJmiRFMErPQci3bbV3ZyrEjHrHHV9jtwGsP5f/YkWBXc53I1VILznHYu3jQXf8I9urjNG85bcJBMlFdfxLKjHXwUZBSPgao2tp2QNnvaJb0sWG7ukdkEfvLPVAlr2sSR+ySXwoy09eP/9998mvsBUUh5v1dFUErhgLH/QtzXQofkLfudbhOdk2fx4E14KxKrA1jWAh+DUmiR38HNV+IKe9E22p4CzZ0X4bn80346v4Vrt1vw7+shY+JrPYK3pLDD3f8Fw9NnkRy2yxqFbrLFgx9pKhKVXqq7XgVJQGQ/EN+YqKQM34Sdf3LkS1c6VWLIGvFKC0zoKIPzvPjRqbNcWkCcfwRLvr52oeh3crcu1+R8V1Krw1TJvnnxeMMFjslP3UOtuvOxMwWJ2tm/jFIQn28kZWM1dG3tbAvF9vpF76C1/7gM7GKvygo9/WeUeT5Qg5gP77fr0R8k3c5Mt9/Mh6HBxBv/eXGCBj4oh4KgIAd6SRuZyT63WySxdbQ3sQNuC4KriRIG2Y/wZf9mJCjddG2xkwph0RjKLzs63XaH4YNvQwU5u8zNKbpR4rxpvbOeMWWIkW7+wmHv9nHzf9Y/zcUuWZN+LH0sQ1a1w5+JY3ripdgaEghSGXRU2JVYWDaBlVSBMMJzxz/mixChkRs5fT/isndkcleQBWhsg4IxRwEdxmL9MDEcU0jBdwl1rQ0oUkgqQEQdsWogZz7IqGCfHA2Njniq2vSrA+BmP9iO7hnPmONisEa7aR90eNQGTLGPVCEYJnIJAr4SBb8E3hzzlunBUUUA8a8BAxuB4mBtTEADBJBgwtQCUIu/9jz0oAyOVUaH0q4K3F9HYZanKSpeRrZUkfDI+cFfVpb19cIUxCyY5rXBi7Pb0GKON99ZsDkELQwHmAoKq1663hp40iAZwmJPqPvt6gjFjlCIuo54DnLGutS9HpXna21sVxv2uxePmrepbhpASQ4/eMVzF07juI2Dol8AZ15rh3Zi19LseP2T0y6KW6So4IS/mzrmrBSSaZWRSHCn9DFrBT8cLptf5KOPfHI0F9l5bkxEwf7wFtlp0M3wFKTlqvlOeKa6SGY2VwTIuuPEZOOE63LkX3XUX4LueqAjnFL5jPS3deMlw8kCOWh+Y4QOtrN1f2V1BVYo1xyBHjuzjfWP3eq3wnFNhrJQwvVEGGnzrtNN9AlvHyQxYwMD5sv6MRIo9I6LV9YUXXjjyUxURDwUrnOb4GQ/vpLvhssRgCZF1sDqfoUpXwr0xy5YbFz+4ntHPUSqZYt1riIyXjndNvNv/fpM7dKEbe8Kye+AIDT0Bve4McOUEpqPQRQs9/khX5hDEVxlD/AjfaMDRpbesKf5BD7+tuS6T6Fr7XlXeAiSw1m2QM5e+Vl1DA4GH+8xN71irT4kQcBYwlMXGp9aabi6hW6Xcmkp2uD+HoqQeerPVriNPTzzxxMGTteMze+YFA3Ut0clwLgEGFjhnc7IVcGuOY+Wl0AAAIABJREFUTz/99Hzr1EBr8mBM/6Ml3LNNglzzup8O5BPAExrDnTHYTfo/fVgCzj5lY7qWHTeeal0JLetNflf/lQA5yL0XPPadDkpvdk0+TLyZzsrpv9aN6dVgKLBI71lDFb4dI7uEXxqjpEk6efl1A+wCvHRqNsM4ZK7nfKABm13iIRyld/FEz0NAKx0O8GtcPogkBBttPGtwPZjoEvaYv0Hu8WgVO3y5TnDJYN/gqACwsp/NTkeGk5IG4C24dC34/K4K5ZiE2SOPPHLgxD9VFLMp6cgqyj0zo4SUMfClIgJ5+PrljSQKHR9//PFtQgP8bXcqUILztd3hoqp1cmv9ZCa9AU7ybo3XQULdY+n27GzBbfbS3P7PpserJSzzYUvClIwyDh0HNwUnBcAlEeC3Ygj8p/uTl+xFfNwcBajJUTxccJOd5Mf1DB3HslHmRAtzurdkQWvOz0reSuTH28UDvuNzsGfLS1aUHDFOAafr6LiSBBV4mst4PU8JPG0Jc1+Jy/RPNLCegkP63rxgy15ka43XAws3BgGD+4uXShpUeHQO/PkyJRA3AeNcidHokq0AB96EP+PU9m2ecOt8wXwJWefbXposOEYn0BN1zmbbi9taR3wDH+nFZNU91ocHweuTTui+Ksh14LkuX6B74rUSbiWYHc8PMbZ1nLjg4YcfvtkyuoEQJUXYBIjLGQRMgl0wzMGsMmlwhJBZ094W85g8RxkCcsYhGbApFMxjHmP69OqAHnKSMDYGeN1f8BAiIKm9RuDM4FDeDLvraoWACIY/pYOo7sEwtXcVuJZ1LZMEP2DpfaHWQ2kWABsbczPyxvOU2B7qJCDKeXVdWduYkLIXyMNJVUgKxL4tFeYEH+4YGetCaIxUtYLTkTDHbBRP18M1+GXzOZLw4rzjMkvt6wUfPgFTGWG4MKa5OHXWUttchpaREvgTEsxYdSQDINvMcc3IFSjUmsS4W4PjnCA4gh+GSoWwvTvw6xUs4JYk6NUIqgjuM77EjCDHmHi89iWVDy2BeFKGWbCV41kmNyeqAAhfcx44eXgtowh/nDzwggUuW1NrjycK9DPcOTzkpL9V+ptpNV883zUZnpyI6wxqhiDHr+xuGdRkK+ckwwP/5KBgGZ3xXoaqqnsVTONl4FxTJbJAMeWHdrXUlETIabH+ki5oRa5ynNEHjc2B5/ElWmZ48AgZZHxUNMzxySefnGO1LOZcoWPGiWMINusxJ8OCxjkK7reGDAGckMtaP9NprS9lXPeDNbomp9L/4OZw4lcBsHudL+lCThxLT9A7cOO9nl55017Bdcp3/h4oB3d4sUpwDmtOmzFr4SqzXTBZMJzhQiP4K5EH3tqwcjzouv5yfN2HRwqyc+LS2buGgv8CypwWD3LycKfd8uC+5gC7jpkf/OAHJ8lG9kqsJB91xFi766uG9jArcplz34O5enBavFALJPjAsvt46Rl6r0SXc/iMPTQfPWUPrP8FqL3mDc+BJQe5PWglj3M0SwqCsYdKmSOHsU6EnBR8SoYFu/gVz3givkpvWxD++te/3veb3/zm6Cz86rg1wGXJautpGwkZYJs8cMgDCY1XJQ+8PQeCfKoqVxE2t6Twd77znWMTVHpzRulp//fAPHwCH3wJ+LPGqlve79o+/dZZ4qVEYcFigW8Barp8f8eDcFxSp/83qC7pkjMdD/dtzPQqeOgQeISb7EDyVCIqXZSDlv5u3sYku47F783TOpOZ5q2bgFyT1ZIT6fmSTHVbWTf6O46HJS+MZc54i15C24JadEUzY9IX0QCddh8zXJIT45M/18FJusD17nc+uoC7YkhOv7kKhjdZBlY82OsZzdGaqyyWMC95X6BRIYj+1XniPr4FeRUM4/UeyAreqs918MBBPto+QCx9maNe4hA+C0Rz7gsuXVs7bh1z6B3tCxDDUTzgvo7Fi83heIFhAXXBRYkVc8BHvGW88Ja8xF/paePGj923SflkJdkqceI3G90WAr/rlqsduKRfPkPr3KJDySNzWite2eApvwNsrt2APZ0Q3tDYpw4b8+LxEk14GQ/Qi8YFZ/rZvT2LpBgnXDZnnWab+MlHShasuaQ1eM0T7fCsscxV98bqqngt228+f9nNOlCzeXWcJbcF1NZRYrttjOiUT5cugis0LKh3HI+iY4F6fqm11CnpfEmG9HbdbQXqVd8LnOPr9FCFrmKNCgb5p64z5yYXjeXP3CUqSqAU1N95+umnbwzO0LSvCBI4Z5zOWqUhAyEMRFkA2CIwDMNO0QHOde57/PHHjxHwewXM/yn5a0efUpGZ7NUA5vbXHuEcnhZdwNCiYgjHe1KlIK02tLL4YCgz16s+KCpGuiCKYjQu5epaODJ+D1iqnYBCdg5zOW+ugoL2WBbcWxejDj+uRRhw9hogYzR/2alakLTrYCSOB+dAQOoYnAvgENT6ajEjxNYkYIXnWtjQzRpkbjA9R8W4VTLRy5rADJ4e2FNmrfPwwtlM6DkyqivubV9eaxCo4hHzEawqwgJ6wUpVPed7h9nf/va342yBC6ycspQBpg5PZa3MixcL4jNYcLstLO1Pj5ZojH7WYR6/4cr5sqdltTL6eB0OwZPMoBO+tj4wWwv6uJbCIDu+nfOXcjMv/Adjyj+j7x7XlvDJIKU4cpAzqu7L4BUMJ3++mzclljHMESs4gj94wUMSYxR1lVrHXZ8zjuesz7XwC9YymGRxM/3rLJbxB0PKy7GcxBwt+AKPMa3TfkTOCmdala0EXi21Eil4BJ/1Drz33nvvyIr2dtf7X9LCfOhtfImqtmdYs//RhS4oaVQwjM4SK2BCY9fCiz+y1xpaP5ko21nmO6eIkTW3e83T3vUc6JzUMpsMM/jSxT0lueATjc3hfM4lOARdZd5z0HI64hXX1W1RRcBaytQ7X7AAHnM5Bg8ZrXjKfdselmOQXshxKamT85Rzj18z7gUfeFBi4/PPPz/JzvC815lTB4736cJVSRvfdLMPeKOZ+erccFxLPB6qq4AOxUsSgXiy8aq4obe/Eg0c8/Yh1Y5IzukMf5KDJTmNYU62ggzUpWRd2Rbw+l0w5XeJtfReFS/nwm8OlbHZULbO9WjG0VdxJTNwRE9+8MEHpyWaXJcEx4u9Tse6tMkJrNkt1WT8Bddar6tkoZU16Zqp2kxW4U7yUzIXvVT5JQPyB7aKgt86XlBkHWBhp+FPMEz3wD1eqmOtDpqSUY2zifR4K77KwS+BcZjk3id+zP/o+AbCyYTvnD82SzeANUe7kudwjF9KZMNjAUjVmfaemw9uw0lBbY56ur+A1e/sNf6je4yJ19gp14GRDoNLNKXL4kHzVLzI6Q+n4CUH6GkctHHMfO15TL9VwKjLAU+AwbrSMfCBbj7pt+wVuhnLebTchFvylr0ylwSpxHrPs6G3JZ7ocDSsjbXgo+AJDNaEV/kq5jEGG8N/NA7a0B1wgxbpLmNm2/OP80s32QKf5rUWfBPtsnf5FpuoAF/8gm7Z7A1Ks/XBE08m+/HGJm/SJ/kV3ZO8FFy6Ln+itVS0KonROvJHgr8gucDDOpf32Fu6Di7zuZKJ4Nm5SxCV6HJNfkP+f0lma67yuYFRcpsPVEBcAOt8SRn3tYe5inDVVrjFI52Pr32nh5MXY7q/ii0esgZrI8fkqyRxwdvS1DXwVGIj3JQcwn/O4VfzZA/MA8dwUfdAdsE9cOXPXNZqPezp7osHT7Yj/RZ+zOVY9qQiRrJeFx3amLe3j1Q4KskWraIdfNXZUqHENSWywFry0Dc8msN64cZ51xafbrKjpGsJgXxO+D0+yyuvvHJj0oIlyHCCU2uvr30YAg/Aui5FCECIcW2ZXwuUOeGcuScFnsO+bQsY0L0pDkiliHq1Qk9I62EwOV0FBymJDFXnER6SKDHKzXosFgIYBAagyh3hlLkGn2vAbD7I9Jfycj5nHA4SYIjviYwJaSV318AFvGH42iisOacBzMZjHJz327kcvFoxMBaH22/Gy7WCy7I4aMTBQI+yVPAp2CyjLvMvODM/x849cOGl8gUXOfoJOXypfDImGWA8AT6JDnTeLBKcJUyY2ngcooJU48IpHIGBAbMmThYcGyvBNw5GRiOBtiSA6zhtPVCgNlK0aY9FD35zT3so2ntTuwg44ak2TnQS3ON5c0YP+MQP1ivQL/DHx4Iq6wB/+/dy6q0DH7sH3aqYl6zZAHQzkfCVgwTfKVRCW7LFWO2VyjnL0MFhigIv5diVQfQ7I5bhS442gMnQoBX+gR/jZuydjzYlwVIwve+6rPwmrtxTsJ9yxSdgKBhvTeALr+vkgolzCf8pvlrOOWMcmBJc1u0Y/cR5Iw9k31zt5XENOeqd6fiLHojXwAD3aF71DR8LRiWhwG78nhmAd1pDCY0MWDT0u2xkHRISZJxS81m7e6vSwSmY8LE1+6OHyZYPWcxp7N2N5iB3YCNTxkdD45sTLV3Tft8NdtPtBcjWyLj02/+uyTmrsuK4Y1UU0Mq46eYNWNEgXnBf9HdNDlx2I+c4h08ApT2Xo0vPFdQGk+utWeXzscceu90Ck5NOJ7MbVd9L8pQgsE4VIi2TrqEbwOi68BQdqjLjM+u25lrozcOZKGNujXRXAWAykJ2kS1TkzL8dNnUDhF/XWXdOQgGBb3/mrXJdYhbvcXbwhPskIZ955pnbSqx7yCybKdDsNYr0TfSnW62NjIGR7SOb+Jb8JCcl/+qwAgsZM3/t0fCra4dMlfQxT85zerVAN4ePTOBxx9vDmfN4nXhPx61DuHqu5Ez2Nj5LT/sdP6ZD+53eSlcatyQUu4iOdAS5LaFsnk06pQ+TSecLPuEKfgVijtVuXUtjSalNvqX7wVjCxnx18rkn/cL2S2bjAzSJdgVq6G5e+qxKzAa/tShvEGeMHHp8gfesEY1zuqt8tXUEztyH90oop1/guAC/ACKa7vpLQlmH9mYJCHLKB/S8GAlTY2e/4KagFm3oejJJn1qPa/OT4ImvVadgdjU6FmCly+KPDSwdyzdwXzhqDY2RvmsOOKyimb52v/WWcF3bvjbV/9ZIbrInBQZV5NLP+QmuWx1o7ILfdHLrdm20KVAO/p2na+KrEun0ZXtvrZ++Cf4CbMdLkGZjkvVwun7DJlVbe2OUhNjr0axAuHErVNSJBW480BtI6B9yQZ/15HtzFR/1QLZN7Jqz5A/dBaebxEtu4qGSd8UUPe04mQYzOLMrBZA94ZrOwENVXItl6G54ZAMKzquW0jV1/uYTOgcvxslGmbfn8Ji3lv5awI1NVsKTtcIP2MANd36vb2EcOGouutOa67hwvkJDCZJ0Q75V8hBv1/mWjxL/lWCuuOQbHx4efvvtt0+btIsogzJ+BrMATqeMWw+QYphdA3kZFoxsQA4Xg5lwUWq7b6zMRMq6igJlaUx/gC8jQalBfEYu5i3bENEyWq0DITBAD/ShSBiBDEPIhtiqqa6p2mecqlzmBycCcvx7AFgM4X5j51TG+GCDE2u23tYouHQtBrOe2n6NJ+iwNkxYK3LZ0VqQjBUcmMUaGVzBsGvcX7Wq/bXgs4eZo2PN5jdfe24FfOAu6ZFSNA54c9jda8xaN3tFiQDC/fBr3YysOVVY3A/fHEoBImFxXUmCHFTrqlJXFt2Y8EuAauOOrvDjk5PU/puCdXNleFxTAiMBsz8NHlP+VYYoPfhoPxreF1h7WngZSLLgATQC+hIaJWXQuWyyb3JFsZZMsM6qqinglHjGr0xhzlPn4+/ehVvQtcbn2mgVgBQI53BWHcgAJcsbiDACPR294HbP9zT4NYz0RgGxuWohXsdzFVQ4DT408/Fd9Q6vwA3a++7Jpl1njJxoc+Ix91apMB+6cJbqoCi5RA7INp7GM+hIDuittgmUDXXOdXDhWAkBrZ6qZOhctTQdWOIgWPGhY3iytmyOL96X8HFfuspxurXr4db5Wn2M0RP2/Q9m63E9fsvgVOHHdznM8ZZ7/A9vvqv0GCdag7mWrYwsOHJCN6hNfzVmOgHuMvJVkpYn15ErYx8vbJBifPrgyy+/PIG+seCpBBZ5KxNOjrWSa59M/guYS8BE0zL11lQAL9jybvOq6a4t415mex9kUhCaQ1wVwJj4xTfbhDfBCIaep9GT6ctW4zHjwDveLcmaDXXecWM6Fl/CcRl/eEOHulFq5cQDAthLV9jRa4IF8LH17Lfx8KAKNp+gig4ckg2dSWCzDnD1SrMczZJ/2WvXohnbGa3QC/w+7dkvmMcLVU1KrJQ8d79xfYzZ8QLY5C1nNP3XPfFjzlM6tICk+9IpjseP6BVtN2jYJAueUyUvsQw3vSmjAB8+C4QKxI1d4FLwgqbhrEQc2sJXPkTy2vqyFVWpGr/EPp6k1wXseICcu7fACA3gtbZV82a7wIOH0qe7jvR4Tn8BuDXHy7UqJv9wUCtr+iEfrQQGOAqOCrY2IO7/uhL5GhJgEjbg5n8IdMkXXodP8AQDvwKsjpdct3540j0heNGSz98NR601O7ZBCvj/r+Aw3swRzybEY+m5+AlcrrV+9ARzMp1sNUa8GR9XiQ6/6b10Y5W9AvMCjvSw8UvWFDDmMxgrHzAbkf2IRtaQPLcuY6KJcyV3ig8K8Kus5vdWQIvvlvaLL+sAg+vT38EP77Xb488SbOGioD/ecx98g5Wc9Syg2o6do/dLUlbVrA08O2ENjpXIAW97kksiGXMfSkq/WWv6DCwlREqum49fVpxQQpEtcY5uNW4PacP7ftMbbZeiA+iq1kkmavtOh7i2Il10go9iFtdFL7i3zhJf+SnZTmv0aXtpOrUKfl0v7stHqhOQDDhecSjdarx0Jtl1jd/wBcaKVfEcOpf4zt81b12xd955552bAG8PJINtQgijEARNggQEshgGkpJxnQ9DypFTscHkiLZZrphzHelK1gWJvQLJ/Vqste20h/VaacQgZRgSVs45hUf5UWKQAUawEiJjI1gPhZDdpOTcZ0wMVkXStdZPWSJCRncVAWc2xUfYUsi1Srs2Y15gSbEmFAXdmJIjgiiUcnumENU560Ab2XS0AKuslDExOqbvqXS9Hxr9ED7mg+8yjjmM7Zc0njl67UKGOgMLdzldZdiqtMMXfoDHlAcjS7hUbsCAd6wPPnoKKF4yX50GKXpjgEVW3XlBSw/XEqCCjbBQGgWwaCVwQSs8UUWnp5Pjh5yBKr3gRS94BEOKtQc7VH2lYHqYUYJmDO9xxqM5U3BECaETmHsXddnunJL2U8Ct+X3nmDU+HIMjBbFBBNpVfSfQPhm6HL0UqTkzHgl/ARI8ms/vxklBGY/yw1Nw6BpOl+M5X1UN/C7rZh3GdA+H0ANNtF36q508Z9I33PnzKcGVM5pOgr+MHDzQCWjSQ47wSvv90ZT8kAm8QD7JfskC3RCquZx/PIFWOfB1Q+Alf5xF17eHsyRMD1BJvvB3WwRKIrWuAq6coCp7cFuyDIy93ozctH0BLarOoLd50kPwRTZcq9rdk3xrna2tMN1ET/hUcckZyGHawNlcC3eOBDzUkpWjWyU03sqRoivK0Lb2eDQn17Xpb8c2ePG75Ea4jLcLtvGUYNVaHKMT0F2Q3H5ix+H329/+9nlglGvAtS1sObjh25qyN46RY4mztu64vsRAjiR8+XOcDsAjORRwYQ2Cjpyigo+SX8ZBo+ht/ehAJ4aX9u3mkNWOVgUjBw0P1v4ZDarQWX8JYvpVZViC1PMS8BeZIR94n40ENxjMQX6NXZuyY9nh+ChYa2ctse3bvOaqbbUWWnKMjwvy6waBA3Qil8aDV7qgSmW6qqA0PVgCpUR5+maDz3hyk+vrfMbH7lnne5Mz/se/1myu9BAcGrdOMLjPecRbJWO7z7XLPzlxOdhVmuAlOxQ/oUXJrOx7NqOOhYWPLNCd/vACuhVoxjNghHf3w3sdCuGqymkV7PBTgIen6QdwpRfMgV+quFbNXtmu46JxctJLtKHjJpH9XwCFFlXX3X95Ds55uCA4JBN7LR69QPf3YE73t6UJveIlsOJ/Y0ho37179/C/9VTRBm8BfAFBiZd4KZ7M/vgOJ+lY18TL/i8pYvw6ZsJf9tz3dgFE43yYbGn4zcblZzTP6tx8APekp9ZGO5adsL6CuWyMY3Cfn2COfJ70u2P4xlz4pC0kdYbU9Vb1z3XBXqBmvuQyfKd/zJ8+P0r88km+4LNqYbqgBELJ/Hz8EkLm5FsosJQsBXM6MR0Izh5IWyeOsWufZg+ywWCydn9gAnvbQNN3yVR6Ct5LhqEPfPGxKmwojuDlOpKsuWJmHUsFsz3A1XnzFmSao+AzHu25AGDMR6t1v2QSWPNhS2Bs8jW5qiOvZHC8kUxVkQ/PxS4l+KOVObKT8VwJqIJmdNxtaclKPG6sPtYGFydeffPNN2+qZmJ4DgYHwCIsvAdg2V8k6wbplLKssUCiSg3nF5ESgiqFa1hSDgWJ7RHmmFq8IMbCXn/99ds9cZCTws4JS/hr3avCy0Fqv6DqEYPP0dTm0l5W69HShRExEeUIwWVSzOXDwey1StrGEIDxSVkxJq7BgAgbI7dHzxwFSGWX4FRbcnv3ylhYM8ebE0L5VgU1PtjAyeHGnGXvCYc/FSnjwQHHQoUYnlIsVX3B7XhC4/qqq7VIOQZP6GhdBWEppZSJ3/AUXdAu40uBEDJrxkuqN+YxP8fdvY7lAKhYuweucrYZbQ9Y8c2AEpQMNIMGj+YGp+MUlsAUvRk+D9ixDlUzbWDoD394scAaH3D8HINDvEjpuR5ftR8Vzc1pPJ8UN/pK/hTYJLyCr57KKciu1SQc1j5WlaDWLWNXwQYb/MNLlVUCjl/MU4IlJWWsnIUSHhlqeP0PXfeyK1tVtnE83JJNQhRIRBLD5iAbRUNAGyTYsGGXa6Bnh8QOp+Bhm4hihEDIpqEdLmp/9RvZ/5Xnm8GVrFTVrDnHeMd7Po1RG/BmML26nsI1RskPMFp3e3XJSgFEtK491fjgLsgpK6o74K233jqVpo8//vh0Cayjm+ORs5pBa00luNqTAgYwCgo4c2jbSeXWgC7t96J4yS5+6tA1NOV0GwNt4bcWxLLP5vSeLmtfP/jihYxOCtv94C3hhtbxRwY3RyAnz+dajeDUWsAPFtcFxMbYpIV52zNWYoAubv87WtKhGViGIIOWIQivm4DIiJWgycnYBA14wZPh9Tz8ulZ1oOpDMBeglq0HX7oCv6S/M3AbqGQvSrr4vF0xPhtDgErXG6OuGjpHwtB+4k4lNjda0yeqxHCWw5/cbGCwlTZw4gcyKsimz6wp2apzwjV6B1+Utd4Kh++rxFgLOrdPiQ11b84GGoIPzdeZTG8UZIAzHYwOdGIdKDmQxnS/vxKrVR7YGIew4StbaFyHW7C1l5R+pC+N268DSI4bs71uJbO2slhCAFwlgNCjn2gCN/3p31zk2N/CD47WBMZOL6Zb4+l0V/otWYufCkoKqKqwuK9KlnlzjtaxL1DIBvZd/k087JW8ZX/QsqC15L8xchQ9jxfQ3xoLSHOw47kCypx/98FD7dPmQQf6g/1LxtyHb3Js6wDr58my3XBYxddc4aOAHX0rdhRsxnPW4j70dc2z1mJeMKE5ulYJ9lpw67sC64JAMNfVhp9KeLiPninAd3+JtgIv85dIKoHGfvJXdTDYV/7ll18e3Y9OaOLZ/B+J/GS3qiIcSeTqCnvw4MHh25K+dSnV2QdP1wAwu4omBWyHQI//rBGMaMcm5luUwPEKBv8F0ptwrmui8bsvecjW5MsWNLgvnO8zBb3GK7CIZ5OtAmSv2ZLo2DPZiNaZzJxA43HHV3qjpLPrm7yrA61ns2MlPjbBn60oDkh2sjvJe0FQyeISL+mH9LbPJbnBia/45HyJkk6buGjLiWvgpq/IJXvifvMYWwBKfxo7nYh/wA839F9VzBKI8AyegmpjW4+1VHTDQ2hdISq64A9j1vVg3bVMk2n8Ri+0JbHEalXcfEFy6LvVm/mhYo+1M66zUeS+oNzz8GgdrlnLVqBLeoCv7rOCcrC0NQFuwkUFmXjZvPF7fmhJjWQ2nR1fbDcKmEowP3ELPB9BVA4YAKquEFQPYgbZNsEZIAWYgkjvOW9+1xFhrsJ2NSgJXZkOjoCgGqNUhcIwxoQc80MmBFoY4pZFKSuLeRBYwFolElGMxyH3fMquYIsRxgw5+Jiy31A2Z1lZc9T2WJtFxsy4nEJEti/FWo1ZxqU2autwzf2dTocJrDnlgdGtsXvbA+j+hw8fnmcpc4KZkgJvhtr3GMbhEdaM2VPsHDhr6vRjp7EKSh3YkxNYBrIqbwrP9znYjF2BH6aDlw7CQAMJFPQ1b/sRwCXYJawZ9bKxDIH3KQzrByecCGoF/TmFHMOyPXgTPuG9+30uWwmvBYteOQq+ExBHf/CjPTjRGv+YFz2tswoaZQgW4wg2BKa+t86C4ZxX33HUdCZwWFKMOV612lovfIE9nFRZgF84zxG0bv/gKFBJcRdU5Izm1G2A0fgFxCnTnPmMdnxkDHDCSy3G+HqTXOjUHl14LKFj3pyVHER6Q8saPuCQdEjYOgVrnOG9oKGgAp4KJtwrmKEfjI1PBUXoih6tlwMvUVGLoYAcr1U5Nn/y6Rl8DxfkBv4FwumH2t7xS46BZ8xdFtj8dE974o2Rgw0/ZdGrDLS/Bm+UVLNe8FqfqoR7as/C02hIxjvkJgfENfqYXJuTU04HVA00bomHdJn1g6sEQ507GWf3lYFFkyrSBfol2DI6je+1QNr7dAdYC2A2KMhByqnbYKauiYxgfBGM7EZnILgHHuEZ3sifpCNHN973vODu3r17R49Wlc65yvmsSgCm7BccoK1EFx4pIIPjEgJVgGspxh+u5cyRldqxMsAF43RHRr1ghqzAd/tjfV8CsVa/gmG4bWtA9M5RTC6T7QIa8/Q79fiO/k7PwGcBWwlU19iX9mDnyGxlEL1LFKFfrZ0d9kiH5viTYWseM5DRAAAgAElEQVTLjsNPibyCyAKodDs+79DI9EY67BqAJKs5QgXIXqPtBrgFEvFB+jad0vdgC8dwiO9KTLmXjrFevIFOaON+cktH5ef0SwbmywEs0VgLvPGqEFZAMBb+xoP4iyxKpJP7fIO2l+BbugSd0z3JfkFlTnlJpuau06B58Zp7PFdlF63BWCLTfLVjul61Np7I0Tdm1U0wl4xMp+XEwk22ODxGl9bq3qrXJVbxkcS2YFg3ggSZ74Kvypq11OFYUEaf8i3gjN5lz+ukKzFYYsq85i8IX14rsAyvGxjn4+gug2e0rPJaoqEgoi0Eni+5ULIgv2eD2XRxAUyJoJJV4T7dtq/mSM/0fnV6dCxA9/ma1I6G+T3p+JIw+KsuvfzOeBAONhkJhpKPrmd30+mNDZ8FOuApOKqKmczjsyr7xs53SqaNV9UxXZh+4hvSV17xdQffpguKnzxXYJeNoZs9E6/UkRcPp9cLJn2/bfHpOrwAZrYoP9p3+KHkXIFsPrgx02nwkV1KTpPrnoeXtrKk280RrbPvPl99TrJTizPZ8L9dMeaKdtYYz2eb4CtauVY1PR6sEOA7z1eVjvYlPUpolKiLDl7T2avHz0Juf6cynKDkSIewHHrfY4J+voTx7LceOV5apAUdBRI5ADFbC8zRKLuJSQgHoc4wLzOvQ2yM9k3F5BZAUakoc46MlWJ2P6fHuO0nK6guUARPbaAMddVU6/QenHDS3r6Udg6uz9ZAmREGASejZMzauyhWDKlCBTZVp37OIkeTQuaMFPzDpbEwU0FmGfacd9fhuRP5OriMkAiArZshrLKe4yWJgREIC1xXFfY9+jEABecMN+aGY/OWECi4xwPeW5f37UOAl56Fw4LTMqgF4ebfbGzZM3DApzVSOt5bB1zjCThEIwkQc4JNRR181o9fO/QJTvEN4+I7Cg8/GLcMW4kMuOw0bu85Gsbm7MAPHuHswJ1gTMAFNnNw1BhOr8avIlx1lfLJkJf1Kxhfx6kqD/gKmPFpAVXOewa44CBn7RoMF+iWqCgBkzOUkXa9QLgOgDJtGQTKqWQZeDJUKXOwpPC9h8MST2grsCxZkbOQrsig1c4DR3U/pAStXYBYezqn03jgqyW+JBW8k3dJF3oA3egIa0N3z1WNMZc50gd4t31uxm6fTwENGEuawbvxOF34A48uDaqgbIXemMYqmKxVtBMYyT+9yqGrHSrnPuew1lFjqH58++23h0fhW/XOa7rUa4FslSi0zJExBj6Bm96nq92fAfQK7gyc78o4R8ec3JzLgrLGRfetePhs3Ayr16oQBYY5Vhlsr/CsMlz7rGfiAzijd3SI4JEqJGDn0OQok188n4yAeasYYPfsOhpohNZsYI6415zeDswDCx40fro3R8y66iTJSXR/VTA4sC5/dQelu1yLhiWfO/ciByW5RAvraf5o4Vrtf+AAFz6VYC2bn37JaQCH07kligrk0mPNkZzCYxUvcKOFw7LoNOPSCyV8wNTe4baHGHcPaIp3Ox0Y77a29F5O+J1jc4Mhniyg7buC4Gjt2XC2QXVj7lwFXDlwbAOeonfaj4f/amuvAtOvYlTZqQvLOPBRcs5cbUGhV5IFMHf4Sw4wvsPL5N0reOG3s0TQo0P3sovrMLq3QCQc4e+c9xI9YCxIAl/BZ8/DXbqgpG/2BQzW6r8q6uoEYxkz29g82bVkM8d3E0Al7fb5ghOyhzb9JFpBgnHhxPf8Lv94NX2FTvlnvstvyIchK/5L8CUn8cquIxu3Dr5r2UZFD/q8yhy+3iQS2nRmDr6DQ2uu3byKajqqoNh1uq5gy2s0Wr2+FeT8g2gNxqVB6yqZlk8CRjyVDoeH9E1BX7JVMO3+AtNij2xCVe/Gi+7heQMqMKcPS6b1OVwUCOW/lvh1n2eikXGTgQJyY1QtrWPGXnTyKvnMp08WKhrgt85XKnnhNTtnjmxFQWb6yBx4s0QG3mvddSTkT+SblTBMt4Gj7TfGbb35aO4rKZUvyB+nsyoAdIBi/n54KEkZXxmrDpbwjf5V9z3f7w3XLYQHwGc96RLPWk+V5mBN/xU0l0ReO2O8no8X4YhNbJ3pvPyhuqXyqeOBJ959993TJl32YA2yRTFgAgQPQlpCgGEy2AgImZiAE8cRs+AyNzl/xjCeIKc9GJiHMenH3wG2iPU5Rs1QpRgwi0yxFjYIglAEKFjtdMEOzengBMxpnZjF2jMykFWG3b0c6OBB9A6VMT/nwOcUPORbc7DlbMIXJgcb5ey5BLpsErwIJjnT3rs3vBivig485shzxsxhbI4NHFpLDr6xwYxxC0jgxXMC7QJasKAJHLpPFa2spIAa7QXQ+CPFZR5wuM88jAdY0ND6ch7hUKKgAwI8X8UqIyiItXbV6vYo1H7MseQA1RrbfjfBEHzXJom+xotX8AJe9QeujBfHGD58X0st+uAZcMNLSQt8TJDxF9wKftu7WUZeKz76oJvnrCNHwpjgKgiuApBA4hXjg691ow+5ar9ZQVoGKsc0BbBORThP5jIUe28ZtJR0xs74BcI5ZdG7gADerL8DwdahzKjGfylsY6BdLWqe6dRCcG1wk2MKDrxZMNwBDin/HJyCwYzfBm3kgT4yfm32khScck648f1xdugwMoRfwGr9aAY+/Ax2/Juj2bqjDRlAe3zkWevDB50yH0/msPmcUg9fPrcdJb2RLPZzbwWG6AEGPNdhMOSz9+ACM6PN2TJu+tO6rBGuSxzCkTndk35D65yT1m3+YMuBrmUX/F1zf8Yfzaog5iQZdxOWObslQ7oPvnJWGsO600HkXQIADV0rUQE/5A4f/fvf/z6/Y1s7aMGu+d1jS4R2SLqnqmT0TeY8U3IDrOYlrxwGyRXyCpdwQz/BbR0O9Ab8JzsZbTBWBcy5lBDx71nrFQy6PzsKBrgrKIYfa/CZTLKnaFiCM7xaDx41Zplx9lpVCh5Uz3OEowudi39zatDWvut+S7hfYzCm8XOScgjBAH74aI+Y6lxt5mQ4RwyO4NPcyd4GgGAoEYzn2yeePG3wmkO4AfLqwwLZDU5KCMV3xnAtu5+D3DyNZ61shm4D+GdD8QA+JHv99Bq9gha1elsr3VUAgSZ0EhuavUivB0N08GwH6uGVtgdFj2S1oAmO6mwBm/Fbbzg1P3yXxMQrJfKrzORXFcjDCZjwHv5ES2Pn562zae3ud297kI0T/QqaSxZGu4IGcHVvQUr8UdC1AQYap0vQp/Nn8tPQA//rWNOtRG/mFMMJnQ+3+LbffbeG5K7uuJLSzYdWe8376BffLV/BFTtUcBqfXcctYW6MfO/1B83hc7Y8XVzCrCA2f6DkhOeqzIa/gtdgd72KbN/5XJJkaYUW6etNbuZvBX9Fgvwj8FSxhw88l4+xOixarx21hvRzfoDxktGCpmym1xIFq9fDoTmiiWv4ItsYruhzPFLXWbxtLs/W9dWvbIC3BJH3dT2UtCmhQybMYTxjmCdcpWPBbIziI2PVMZH8oEEH95YcLdmXDxX9ogkdzKfujB4+L11TKzu8mae5SgIbtzWHY2OWJI2u+RxwUpEhW55N9kom0n1e+WYleoyV3qgbkSymu3y3vhu65cOmF4OroubK9LH7KsMmXmMEaW7s52E6EKSKkcEgn4NZ73jZH4QQhGIYChKitZoisHE4EYykOdzTvqHacMGCiJgl5KRoYnLfcWxl6FWFGW4OoLlrq8aAjISfDRLYQMQaVnO0mRxj1+LcXmjfg82cjHCtgQXIOc4RF25KECASB4uBE7DVbgvGDAZla14Bp5Yx8zD01lW7pjExJQcsAgroUkiYwjza16zX2jnGBXjwBt+YEA04NfAsk8yQGtM6zVErc5VgTC0ohSPOfk4CODEOGnBqMvb4Ba1TYO6v1QNdOqnbfFXWOIRVCl1noIzDiScIvgcn2hEGToPv+z1juC9Qxk8+WyOYooVr9v6oDrrWKcIMXY4kRYa+YEcT8JZVE6wXqLhmzWA1L9wbg8MtwVNFmBCCG/9UAcqJLzCvDbQT3MHmHmutLbXsrPFyOEv0FFSlTAosM2Tk0XcFw91XBTSDmsGo+tl+080qtn+Gk5RxiB8WxpJq4LdusOCxkl21UfazLSUGCvKNCQdg8Nfx/MYtwys4pF/aJ29d+Bde8Aga4hPJC/OTh/b6oh0Y8ECtfhn0OhQ4t6pfdIfnBbbut+7aDzOkeBq/taccn3iu7H6nQReMJTcl4XIk0cIa8QyZzwmjk4wHbsYKPGgAt/iUnvAs2tey3e9qw7mtBu3Tdx/84Fs4biwwZFQLgHt1TwGSdeIDsNd6hbcKIuvWyXCWPO37kkHGyEHwXUmFKt4Fy+bp2ZIrns0o4hl7/SXxavkqcVGwr2JeG33OYHIAhuRUUEyH9hNKJR5ytnwGQ/bHZzzn4Kl+a7e2OnjCvwXcYMuJ30rNVnXqjio73pYa8LX/yrjpzZwcuC5A71A9MLI7G3wEm7HwUr8OQW/BP1jJkz+wlyziFOFheuy11147r2xVuijHsxb4+MU4+BOv0u8dJkgOwVxCGKxtCfGe3u+nwUrqVvkAp3HIc8mdEmgbbMCZv16j9wYFm/Bw3zqZ2TfXr4Fwus74ZBPfkHl2q18mgF+t+HDTFi12gS5ru0POLllEV/oM79WZke4uad5aSpaCo2qy9+l8cLknOMEPLjbGWP1aQ1WTqpx4JWe3Nn/8lG4p0QTPeBlN6CBjVrGCDzydzICZjHTmQ7BfA1f8W2dUiddgsa50J1ji4+gS/Vt/tDOOMcmBn1ejFyTN4J0fYG0OxeIbFfDzGdzvHrTy32GC2af0YnLsevzjte+rZCUncBKsvU/PJTslaFb3Fmyk8w5yH9PYaz53gVCJjiqLBU7g9T4/v2C1cXvuyku+77yX9Du5RFNjsAP+vK+Is/5h8JYE8Mo2lpjDw2DNL8X/8AH3eLRk28pBgaGxSwBkw1uH7/K3CgDDr/myNT2HNtk2vFLAXYeGMeooa+toSZ4OvAuW5Q1ztr0qX8z6+Bq+y6+LNypS8D/bIpVMkMvWVSKRXgmOeCB8dhZDQaXr6AWe/Kpg4Pvyq8wpDqBnjZdPYe1o0RkObX9IdslMfr81WV8JYfNXCfYcfVTMaFy49ewmrMNlBbN8M+vPB1vdX8BcN05ykV63zmJK1ypCFgyD79gEe4ZTJhZAKbiZ4hYEtZfW9RYJWEoR4qrwVJkx2Tr+FEynpFZpdi/DygBQ0CEl495CU+otKsUDqZyQh7f9tGAAVwEv4YVYRpVx7QflPQtW/2UovXICHOiUUOd4gQFyyzy0l6SWFuNBIuK4tyqPAN+/NWEeGfH2lxoDI4KRkwHv9rVgQmsVeDFcwVBmiIEVmGIa8HJ4jYGBOXFwDLdaNzh/tQhh5tp2O9QK3Bx+MHb4Fzxs5oXDAU5OC4ETfGY4C+ZaJyZi9PwZr033Zdisi6EkcPgKPv2VpSkAtC77egkAZQt3xkNXYwpKwIMmPsN5+xJKrFBeBVzto4BLDgtcaSXzvPV++umnJ9B3rT0eux+wDNvXX3995sKrVd+tSZAh6AIDGhfUm692v22nio+8mh/foK/nOmgLXlbZ1y6SIveaoXUvuUihVjlaw5Ax3ACgAAQvebbDHsrqZvQKsFKmtaNmWJs7GfVaosfaMmbJSQGx+3yHfwumMqAp55yj2g59T748Kygk17WR5xzkqLkXrcgcWOmw5Ij81bZf0qTKPdjxm+QZPsPTDk4hkwX24EXfDDF40pngS0ZqeQWL58lmW07QpCy3cTa4IzMZLM+kS6tcZwQLgEo2oKFklyCHY153A92KR60HrPDbtoacrpxT82WkulYwGlzoam4ytA5OgWX61X1wUFWzffDWW9VqqwhlusMnXIbj9CoaokNzwA1aSDa6bowCUfC6JpiTMPXeX85pMrZBHR1ML9bZVPdMCZ4y+SuTnelA75Lh7B5eB0v0gttksde2T2Soq6IXbJS9r8Mnm5izlfNdwFCCFF7oetdLElWdITtP336H1VrpLDreOuGHzmdLN2lSIhZfkTk6VHXY2MbM5qNJ66oiVdIGXuh1c0VX86e/cnCsByxkCP+0nnSEzwIayeqVwdUd6cAz+GN6FygHX98VYK6O7Bmv66juM66bh45xVorx8RjbQ874G9YJl2xawSU6khtrhEuyGf+Rlaoa5gJT/G6uEvXp5nC3CQP3lyxCf8/Rn+wmXZt+w290uVc86N847FgBMP2Uc1slrWqs+wqewWFcY+QbFhihl/G2EmZd6Qr3V2WFr+S8IJsuME8V6/yuK12zjSWqslvwzEar0uNBerjEucMcnfFQIcNc6EH2jcfnxa/4bHkK7AVo0S49WgAOX9ZQ4F4Sbvm9ZEwJl/BtjK6lE6uugaO1ry6KX7q/pHFBvvEKmLKjjVOis2pxiXHwpTPWv3c/msJb1fdkMX8iOqy8WZfr/kv0gyu+ofvwAr3tng6cCi8l7ErkF9g3V/hcX6SKc/qhxEUJx/yJ8AN+uCan4dd4nVfDhll3+8c95366XhK7BCZY2xqJBm33WF/Nc/lkeLzkjnlba8lStKrrsTMWsr1kItu2RQ9+Tj+JCVcSkz3TLwU1p1d2mmygR/uF0YPe8V3dnM1VpxF4rQNu4LeEccFmPB998WY4CZ6Sd+6NT6OJdbuvQD+dXLIC7oojSogXjIPLd+EXfNmS+Mzn/NYTW77zzjuPthXF4gFNYVIgiAlhELPOOIDKeuQEpyBCkgVWjejH5yGGMeC8FVz0/BLIswlRmQLXEIRxFaQgcsbCGDngGF22VQApkBQsWhfEM1AMhMVjbGNstQ0hO0XRmDnz5mbEMU1ZBkYHsjtW3XuHWXRymiBbJsTawWAdcOYa/IKJ8azdjbGniGMaTOfPPLLQBdPukdWsQhn+3G98eI1hwF8rM5yX+KDUqvCgWyfTCZ77ndz2rGKe2kDQDvNbI/ypmuORugAwpetl/+DaNc6DrGyCg1lzLMFM6fSTKFUiBTxlz90LzioXYCO4xrFXFw2sE678F1SgbT9PxdhxCI1jDxujCE54ef75548ytp5O76X8fMbPYIdXuIFDY/WTNjkRBS94vNYYvAQ2OClT7v7NCKewqxaXic4Qp+xdzyCnaDIyOe14LKNhjk0seU8e6/BI2eTgZYzxU/caC32jTYa0gGmdgZ7bwD/nx7ztI/cM3GZodi3GNSfFnEOVYTa+9k66iBxTrCk9Y3iuQNrz1tM+5faCpxTLRhvTfYJngTA48R06c2jbt1MAsJWKMtYFcbWaSxRVSQUTnvV8WwLag5/DWbY6ZV9AYa6rk5ET35w50vRLeEFX81dlqxKMFwXHEkBbFShTTX/lXMFrW0lcs1a4qC0qvRSPgYdM1j6ZE1dXR/uM1xEwBvkzLrqAs4xyfJ3cx/fGozs9h9Zsgd8CTj+5Zq4CB8GTwK8zLoybDixQOou+/ZXEoAvpBLYDH/WXM+k+eMjxpDPp+rYTZWDdDx91rOTg+J4eBGcGueoxHKJfclWQbyy84G+dtT6ThXU0PY/3c0rpRIdfsYkCAQkTnQPuUwkgi/i96mX4T3cbR/D38ssvH5jRwfrTUdnogvvWAyYJ3n7LGByd80DOyEJOZcll8JQwsv7aJ11nI/Mv1tFNh5QkSFd2TzRfWl7pf0fo25tk0bUctxxqOOmnJOvQqFMMPgq04AKdySG5w1clKmqTL3Fal4h1+ycLBVjmS17j35zPzvfwSo7oMXN0LkZdMVVNCqCbw/UCb8/gmap85swRTacXKJH7AgsyEi7jjZJe3Z+u87lKW2uMhwu4s42NZeySwJ6Plr3mJ6IZXunXBkqMd6Cl+dCH7cDnJebdhz70Nh3ZFhcwFwjkIyZ7JdSSk00O5ifnD8dX3dOzy1fhp/Fa21UnLp+HtxIC1p+8R7d0fwHkBqbZknRNurY5ujfbWjAMF1XfWsvaAWtAu+s4xqsa555sRDY4f3vPgShYKnjNry3JEN+FS3O611p2GyI485FKmLR+MEXr/AbPF5ing5KTzjioQIZHyF52zGfj0YF1QpU0X3lwX3grCHd/10pwWJPnCuKykVWS0XjpbA0lmFzPLnhli6w7HyMZyBcviQO21WnpdTC1psap6ONzQfny5vpc4aqEX0mbaOO1pEnV+uUB3xfvVJxA+/w585asK5niWvwS7vKRfefZM+/ttwYftecJAQuGIbGWhRRfAXDV0BwYzxRYGaMKwgokJU1JaQtmkGvZORH548Do+xg8hkUMzMX58VMQDCykVKVgVDdjBB4OjX2d7cdhgFQ5BTgY2ry1xHJkjMdhzxl3jZFJQCC9Q21y6jhZf/vb386YxjOXbKS5OWFwJ3ACTwpuHTzrs67av3KkEBqs8CnwLKCHW06172tDxmBlX8DnnxNYS7fn+03SDj8BS5UWc7RPrGw2hsIXcFL1AB7swXEStWdU5jlVCT94BMtwW2VEEGUu9FfFht8yOinZWuEwfxk06zFOgTE8wnkHDMCn9cFFARF6wa17rM1cObN4i1PCwc1R9KysPvxLNuBLazVee1vR12eKr32q5kBf8FDcBaDxTY4h5aMVsVOhc1gKcrqPw9TvH7dnvUArZ2yNQEZ2HeYNktYYeX4dRIkZrWNeP/zww7NOtPIP58kjnJT9bT9qxm0ruhnvYAFnrUkppYIswVqHl7inw9pyblOIxqD4PRd+4Qof/+53vzs01wEBn/7ST50oDZa6OvAz+I3ZGsv41wUDJryJV8gBGiSH4OikYvRsG0YZzq2mmCNakle4MVdVIZ8FTp1gWqCd/mvO6FvgnR4tsZHTB95oRB48X8CUs5HO9hn+JRM4fuDPmAX3OmDkvuqcdafvchIyPhuYZZwWXjDnbJhvOxGM5c9zBXvZlBwBcPTX2qoOu0dA9d577x0+JkNknNy3baaKq993b293DmP47DWnAyzJTQmiHM7gyqjSC/DZKf70CdyaN2elgAg+C4TBap5+iq/uFDztWhVaYyVTcG7eruUg1mWCnzyXfUnPeE6iRzAsUHPStkMIbZeBN7aHLJKVTdSAFY+x2+y1hGG/IZ9zlkylG8rGZ4/BKBhRpbd+yUhj0qvgK7FBBq3N2sERD8ERHkDz9ulVDVgnp/c58AWu6aIqet1XkLxjRPcq2PGJMf2XlMRbcImGAvT26MFjvwtM/3RIWQn0OmLys9iiDsrMFoAb/WohNSf7mpPovnUC6y6q1d5c8AyH7A47iEa1MWf3PVf1p9bJAms4cV+2IBzlwHoWPOmAeL0gsGpuFa1okY3ybL4enFcBbu0lBLaqk05MR6V34hMwlqTKX8uv9WyJrnR4yRa47nwG/FgivAACrOaAc6/poDuldHuTjshGh6+KO9nwvb6BDhhac76EzyWG8+2Sa/eEw+BKP5EftqAEhTk3ebRB+/oF6ZL8jk0sZ4cKfK0zXkhnFsyvvoxmyWS6uES6z20pMV48To9ViEmfRYfov8mydE96PPyUbAmXBd2+rysBLBsMS4jUpWC8fFn4NA6+6Kyk9uCXtG++9C6cFJOYu64B18kO/VFS0ffWbD7fx2fpHmMmlyUgC/jzAZKpYoqKMp4DY3qzQLDKsuvZ9ZKzdc5ZYwk4MIWDbHZ6FM/Ri/CZPxa+6ZW2arDN4CpxEMwFrsG2ya9ssbnqZug1/HitiwWNzJk+iX8rOmzhqMTIWf8Pf/jDR1UUTZoQ1LqccfNaZqee8RTmVlnKToVA9xiTERSYesUEOW8JivtTmglsCqNsBEOuCtCeug7Jqe25agDnwD9CqtRql+leRGGIERODMxIdegQ2/wwRRtEmybkpkHK//YQMGELX8txBT+0LEhCaU4AMbzLwcOyZToctAwuXZSMRiTErwOdAmBt+18jDp5Y1yr4qAkblgFuvORhDwTjY+r1ka+K0lYGLucDmsBmOZQY0QV94wMLwwwG43W9M18EOFnPF6LVg1YLhMxirBhVklkEr8dD+1dacsuLM9pNeVbg8U7DRvmeKzn3wJDGAJ8su4T28zfnjsOW4Fkig156MLnDxvPV6D9b2dKAx/vaMMdtrlzBylPBQrUWe3QwlOtRCSh7QEC/Cn3urFGeEmysHIGclJw4dcuA2SEUbuAd3Dimc2WoQ7G2DgIeMh/dggdeSFBk/69gAOFhcrzIHv2U6jWlO31U1By/65fSgV3RAQ2uBu/QBGOmQTvKFr5xccizRVqs8XWB+gXOH2+HDxkQrn/2RGUpaog1MHH7f45UOYvNcNLHGnKoqzyWPeoVzeiB8wh+9whCQMTqo4MM9VfHK8ub4gCdHI8OaAakyU7Y0+vcZnnOEyUv7goy32ed4JgcPLdfxQjv4LKudUXGfsapalRX2ffzhu5zjnAPPxQPRfIOUHC1jpKtyhlpjsKLD+++/fw7DyXGCF+uudUrQpwX6o48+OgnG4FyHfIOinLh1Ztf5XefeWsyH/zhS8V2t23Qxns8hz/kqe8+xCp85O+lU9xoH3pKveMEzOTDJZAfPbALZ/bpaVHR9/9lnn52EgYPDCsYFcHRbgVwyBYd4hmzQiRKA1ukPT4Rn95MT1+gvwS8b7S9djt/ZOesmB2Q4PdNeZvB4vj34aLtOb90112RLTvAGuOmMEi7LN973n41Z+m7wu0F5wQl98eyzzx4es3Y0auuS9/QQO9vhafTP/noBfPqHm5K9VW7h1F/Vlhxn19PpBSz5WvwAsLmnrWhtF8tmF1D5XABVAA6GErUdWJi+L0HaMwWubQlJVxRAbBu19/l/G8yn4+P3klvxXbSyptV5qwvTLwVWxqQrqrAbuyRvDn2/YlInJN7Az50Nkx+Z7stPseZ0xc6bfxqvoVVBaf5sn5PJTVbGg+nRki2ri9KBrWsTdemn8OS5qrbWvvi9JiCy3XVzGdc6GjOdtLqwQNR92cP0UfxS8rLAqUC8oKNqv+fxVq3S6bhwn1+wyQdzpDPihbpoOJcAACAASURBVOixPlC6sTWin/d15pijQC19nC5j86umGoc8hdNsUfYz/wyezRF+Oowzv68OvGxoSeHtDCqIxJvms87sgHnBYtx4pYC5RHp6rmRKusJnvNP4YA2PBfFVZ81TkgkOqsCmX9OLaFj8Es8X3Ifjni2pzheGh/bl9ysPq9NKnm2Cq/etqwR+CYH0ChjznfLX4538y/yO4h5j+Iefo19vivtRiN2MgwdyXhEGAiIEBtlSednbsuUJkvFMwtjZd8SIUD5lpBAmg77E673vwQZJ2tBUIjsgimNf+5TvzQnR5iJInGDE5qAIWgRpnkkhpnASTt8xYikDcBuDw5pQQTj4E6SYxLoxRwEiZsa4PhtHgJ3D6DOj3hqtD5wYsmpqma32XaVg3Gd91mQcjkNOUowAJ/3+secbl3OCATk0DBkGMS7HyHtJBu3GnBb07gToDnCp9bK1W09788BVVkzw6Tq4tjrWQVwZB2vlELgHnqsOe7YsdhlOeERfsGltxn9wQJG2D4izlkEHv6QHmmS0XfNe1b793NsSxlGzVvfVwpsSYizbb1oWDe05PNZeUgVNrYPjY34OUg5mDox7O9GyQ1B8109arANBEeClkjtVgPCsv2ifccqhy2nLQMnYkT+8T46iF/y6JxylDMED33hT0oCspxsysGuIU8hePZPRAG8Zv5y1DFWZ+gLalKo15WSYKyfMezKKt8Hv+mazfa5F2royZO29NZ9/vI5X8Y11cVjt23efKj550AKJB0sI5djkvMCF9eS01VpErjnykgeCnAJR9IF79/dTA9bgPvf7TnCQY2GtYMxog7uMaQ5LyYWCLDCmA8gmucKfJX9yFgoq4Ssnz9h1maTjjWucWojW8UtP1T3gPuOWMM3x80yJvL4vIM42LFxrA3I4Mt5rDMNT+teWhz/84Q8Hh+uMgkv17cc//vHRwehLf3SIXg5uPLdOaHAW+F6dXPDsc9Gs6q31mb+g13iu1aoWbpbfvfd8iYIqJK7Dtf+cyoKP1UclqY1truTjlvA+XS9///vfD360O3dyKB2Ib6sO52yCvWSRcSV2nr7tN2ZH8Vl8V3WBvFhbXTB4uwpSuOjgJjJgHe4nswLuqiRoKOnJJoClZLy1kKky/o29TnD6L56JdiUsChpao/sKZDaQdr2ETtW+dCnawMOPfvSjY0f4Bw7xbGuV7+mTZL7fkDanNbbNKCcbbui1nHD6vu0I5L6q8CY+SmTlzFmX8eBnD+0rKYYHS5yF0+Q8xxst0NncBQ7Z8SrR9EUVoXirYDin1xglfQtu19+LRgVZwVNQkpwlm8m46xsI5SOBg54Ot+QdLAXR6TD8qJsIn7f3sVZQeATzJtO836LPBhHJ/ga6G6gHc2uNd7zCdzxbErLkQLwYX7oPDpNluiHbGszu3aTBJlGzV9m8dHiBb3a7ACidnG0rUN4kfMFIwdWuYb8Dd8FISZeFDS39rc/b+txHJ9FNywfe50fl87T2fPQNdLKVYEmnro7HG8bcSiZZ7FdirI2+SedssqUCTsmYEr4VvPh26W+2taAU/HX2WG/y02Gcnd1REmF12CbIwF5CPnqV2KuQmQ0rGDZ2ld94uOQ9vIAd/oxtLnNvgpus0SN17HndxJzvOl8k37Q11k3c920dzC5aQ/6i9wW5m4wsvsynSB+URMpHKglWZ1Z6yJrzq0rylSQ8a78Zokc7aMY5IOtTz9jn8Oe0t+gQBaAmzSmiqGrf5Wyu851wpzB6JoWByRjGb7755jjyW/nJUFoQJSjYNj7Y7KltfxHjK/BiyDEdQqgQZJwxv+y5PwfQ1FoEmZxvzNSBTDmRGSxOhTn7vVPr8V0ttcYUZMOB74xtPfCUo5khZbTaoG89iCyj4jmMUjULDJyOkgBlvtxvzFdeeeWuSomOZf19Z1y4VbXu8DJBtXkEzJyRjEsBfAexoJtArtZR+HOP9bteSyg43NPPT4GzdlUBou8563BgzXAHtnjAPNYIZ/Br7eDyvUCzDA/D7zv41eYKlpyCBKtWWnR3DQ/UmUDQjAH/XtG5xA8aet+eKs+BxTjm75RM89X6SXngk36/sNN+y15al8C6w8vgC5+YG0+ULcuJSTbAUfcG/vF5DVtGLyPqszFStNaAHuhb4ivlh/cXfmN7Dsx7aFaOV4a7ILYMb8Fz7TwFy42VQ1QGuERDAVAKPScpXihZZF5yzHGu4hwf4mU8ltNXh0hjlRzY4AW/waUuB7oJ/ukF4+NnvJKeol8K6uEB/XJSd0z3lMDKmKfH0Bbvg1lCCh9lzPCfbQ0dCpajUFCzTlAZf9+BASyqnv7ARnZdT8/Gz+DKcFtbycz0etXYDE4wxEfWgWZl8ksQLF9kGDMw8US0rH0sWxHucvhypsoub8JhDX7OVVUnuP3LX/5yTneuA6d98Vp8/eMj66bLOMQdbJTM5DxvladMP/j7vnW3pmQvp8141pFThF7WXXY6w4320bdgEU+gn2fhBM2qeOWsZzOSmwx+/FnwBoccO0lCLdFO3caTDsCix4xXK62ArRNGwYR+dCQYatmmr3/2s58d3i1YAneOtDXGQ+SR7nCtrivwFXyYv3a5KjLGop8861/iM+e8yqGxOjzxfwVNG4CsUwXmrTKmQ5PPdZILtDZoLkAmV/CgQ8XaHZ6mewyMdCn84D3w0ydwQGbY3c4GQfsSmmwXm2AuPJm9YpsLkMENfrTe4L9gw3jmar+5cXK+4bwtbJ7NbsXTdXFlYwoI66owbxWu8JGjag58Br4StlXLCjQ2WMu32wDXfAX32YxokZxvoJkOSxehBxzip37BxNxwUzXdHJLTfEJ+TsFISUbrSq4L7ko+Jd8FViXiSgglz8G1Va0CaK/x3n6/dnud/vBTwBce0KQEhflKIIef9EiJxGQkXz5dl8y2/g1aK7wkOwWbJU75CsFT+2m6qOs+XwPh8FOQHOxVIPMFq4B3eCbaJI/53slDsPmcza8DMN81epFBcEXrcBV/liAgo92LBypmuK8KaudfxEeLB7LBT0EncBUQox19zNelU42dTTUe3oX7/Ib8o5Jg4SE+AaP1b2ESnrIXJfPoS8/AQ/a5gDcZ3c48z9W9Q17T6/kXBZzFONEkvVsBNV6ILsFmTHrS+unILbSUbMuu90wJDjgxXv4Y2ML9JqiyM+TC+NF97W33lyQ8uuLmSD2qKhDjZFAzemWhq/i6r2A4QSh7tZ+9TwhMViWPQHFQtO5hnCqBCWdKAByCIIZcy28V1aqZtbgai1NLKbYHAdPZWywwMR/jQmHKkJvPKaQyutYBRkguE1gGxrV+Fkpm0b3mdD3HpSps1SprYNAEOFUnGcLWTkgyIrVPFXi5XibFGnPmCxgL/suqBEtOJWGTtRYM2xdW2zPYzasqas+g67Wbl+lN2DlG8NU+Z8KGBrUSxGhgtWbw5iCjF9zCY8aqdvXaSODdOuBElrwEAQeV8beGFEIJDLSUpKAwOFIpj1rTCrzxYHs80MWcHCtOlPXES4IHeDAPA9n+LGuiPPoNZ3ByJK29YNj6MvwdONLeTXJhfkJu7AI59OFMcnrMYVw4AhsH0Pr6WabNKiewJQrwX5nl630Zupz0ZCgHw2uB7hr2Eh+1aeeABtMa5nU04bbsZQmwlFOKsAC4+TJEOXQFRV4zShnwHKKCOWPBc44dfQKn8EjWNqBPj6UESxbhCXhGv3ipk3/di7eNRwasm5x3+qvvy2yD13x9zoFy3dhliaNXgYpknvnxgbVksKtkkAGOdaf05zBcA7DwZ37Bjko2/dce6JyRqrFV68CZLq/LAGyru3O44LdW3wxhbePuWYeoA6Kst+x5h9iVec4psCb3pPNLpkazeKZkYc5ftGwN8TfYPEveHjx4cBJKkj9lgH3Xb8DiHfTskMCcmfTsOuvZwHV2+z456HMOSrybDbROsJQojDdybAr6c07B5/4cmZzAEns+t97N2tfdVOKp8ek87dDk44svvjjVTBXyqoBw1eF4e+YG2lQZMxb4nRNh33GVb2vzX1KoLUJsWg5YrY51KMEPGcSzbHXndVgLnmePC3jhpPZW78HjO7xW5TE6pKN63QA3J7eA4PuSF1eHOKcpuV5HEP78zBRZwEe2blkfPPBD2BKVbTban/VKtqFpv7OZLmP/2Dj08F0dUPDdYVsF7dEbrdMraJczWgcNOOoQQZ9sR45mCXR4qYpbsqF15lAbC83cBxc51fGtNYGLzYODKjA529meYN/gsGDOmD23CaX0fz5kMgV3ddz0kzB0ecEmfHfqrvHgj/wofvAF063mtA5/q6+rhGUvV/cu7ySL+berJ+K/nr3atF1TtrGx6T1/m7jpu9aOvjtfOsFYvsPr6a9wHv4KINOPW4EzTwnJdEk2yGsVQ2PCa2285g3uaJ7uWh/I8z2XP5ieL4FasN3Bg+ZIv2bP8nVKApgzH6xkUsFkOiE7E958732y3veut5ULDCXaS0KnD90DNnqvxGZrbmuMtdG9dEGHbVXsyheybnoDLxuvRH/0SQ4KUtkH4+bLlUDje4HdGPFBshl/x4/Z0HRjcm0ueMjHrzgUDMUmBZnkviRtNqzkePiPv6JZugH8dXIW9CYnBcPpo5IGcBKve36D+3ReMWtbxOp8MWZyld1Yv+ckHW4Zzkf9HE4KwGITxoiSoKRcLSCl7Lsc9xSawWOwVYI5EMZhOBCXUfDPue3kX8jFRFrgBMIFvmWja+eh+FRzPE8ptvdGpcX+KJlAjFjmkCNaS63foWTQOkaf4+U7Y1TV41AYG+EKknKEKU74KThGNNcwKKXb/lsMYV1l6yUAMBxmEgzBu3UgYJU/eAJDDlwOARjaMwmvZWI8L3ATZLZnq5ZAzxJQeyG1cBkTXiUZ0B7cHKCc6A4EMXbZLEwPP31XVR0N0b6WbUrOva4nRPBlTri1XvgpEDImnoFH9EMPOJC06A8u4NV19xfAWAMc56SbF45TZtYExxQaGPBA2Xrz1ybdvmgCXBWcELm306eNWQsNugh44RUfomXt//CZU1NlNwNVFgycDHMnFhdYrjOdvKUovJZB9z7jVpBWQJrsZhCTxxz+FEyGwFgp6oxtzlmBUsmWDGzKM8N5vW4O+AVTOiUnIwWcztgKcYZ69UUOaQFUrd1w6n0/0WQNKWv4z8kou5leyICjBZqhHf4hN+aqhbZgrp9BMT/YU/7hs0p4xqAKW4FC1Wrr358Pc53Dm/EvyCcb9i7TXyVI1qlcxwp+M1xkG6zwTj5yMsAHR2VyrbGkRTySrje258C01fCSoO2Fyon0WgWwJB98FwRaY9XvkkzgKKmR3KRbC77jN/TpJ83oL/eXgEgGcnjBTi7pPMFv9KNP6Esw0S8SsGD59ttv7zL0m/zNUV36fp8di3/jzxzgdZLxcVX6dHt7gOEXzsC9LYVwWnWk5HCV5eQt2DYhZS5jbSYfDtgEuoZtFdCm18BRwotthRPy7q9ESAEk2er0ZGPGWyWE4YA+lLCEe/zSlpMqPNaYTLT9pf1j5MIWKPoWb5QYyfeAW3zDrpU4Xjm4MxS3Nzm/2Z7lkxI4BRc5h/v86p7uy5FDGzjUdk/ObSuiL+BHwIvWnQWQ7WyPdYE83PBB8CF5Iu+da1B1rLbp6FyCH43CJzqiW/RO39bNUoAC58m5e+O/kmK+q6JsnenjZDz+9Jpcoov36F5nQg53c1U5bQ0lBJOTKuPRwHMlV6NTgUu2rmRRiU8w5Ft4Bs9VUfcZrxgDjq0RbSQk65IpmCoYrzCQDmj++COHOt4K9uDd6z2TTWsN4ePKpxvwZbPD9waYVVLzo4MVbV3L14DLeHntR/Y3/3z9dOso+N1gsuobnihx7RqaJ6PX4Lv1mduY6G/McN2Y8ZyxyQydWNCM1+Nx41Txz+dJT5h7E5P5OBvspK83AO6aNaUnvM8WG7PCk7lLGsV31oP/t9OjBHcwlgg0Jtms88L34a75Ci7BWDyVjTeXa3VbZjNKbBYEh19jwgu+z67WxeF64yUD+WzRsXbmeNH3yR3aFbSjwRZG4WaLLvDZ/yZ66sxq/PDfawmfdI1xV3/HUwXO4dB4FXTg25q3ewps6bLobuxj428VhVMZztHOaU3wDQxx/hK2HMyyOzH+OhIWkWOQQx+gKQr3x3yMBuewrLHv+kkGCyjz095c8FJ+AuEO+WBEwMr54+wwzrWxchBr502oOiW3tZq7g0BqieAkd/iWQM6zYGMIMUTBO8eiwAK8guEy/J3wl+PGcTWmed1nLoqgU6+Nm7JoL1aZZY6D8dAJw3pGVciYcGTNHMIOiMI0Za1LGhjT9//617/uWmdzUGqvrAKJ1mWTzWkO9/RzUublcOVgcw4oAMLJeJfx85pR951xc7asrUpDwux+Y3bKMkPmnvZAgomju8GiNbTXuQyXa3jAeK2tn2LC25SLOd3v3rJ7HQSDl9xXFh+djBeNajNLuViTe2pxIyNghxf3cITgxeFV+Ht/yiQHpoDW/eDOgPm+ebZCkqLYZFYCnyHMeSxTV/CWEQ6vcNEJyTs3mUWPnJb0gdcCgoLkdEZBVHvRVk8U7OfE7TiNvYrSusmma3Ba+x9ZwwtgLbAs+1yQZ7yqhTkYxumgPFWqnm3unEq09B38WFfGLSciRVqQCTbyDE/wFc+3D73tAiUD2z7heboFnF45/gJiiRzjwaHXnCnz1jKUAW4/eu3jdEwBPD4lsyXVjOW75DBd3GsOBbjiA6+dIbCJjpIoaAQWcHSmQ/xaBb/T2V0vsaGSJmAja2sj0MB8koc6dPpFAvor++L+KqNgty9YAhReyTAZQwO2BT6MgV9su2mf7DXJFA/Uwpl8XZ3gPue8rOOQvKVX4KOgLlrjgZyRkipwAoeuu5bMg6Uq4WbIczTSETn/1ghP7ANc2zdsvroE6GC8DEfGzanLGQoe8KOBqrIEJX0JvugKPrzEJsG7wA4MHZpIv/lzX4lPMMeHeKWqMJi7p/XEn3VsuGeD2GtQkW+xr8l8wcEGKgVnS9v8lnRUQRJYdV4JfNtWZC1sAx7jH5BvPkOtz+Q3HKCtKpAEOxr2Cw6toS4rdMMvVXPTe3Bc4SIbkQ9WZWT1ZEmLdLbX7JZ1Z3+r0CTH2eMC7RzU5MDneCb+xU/uz36H87UN4d21fC5jxXPJUTTp1Rxgam95vonrcFVLKpmHXzzvr6pZVfc68fAbfiowCq6CI6/9J8cboK+cb5C78HZP46Rr10YvPxZ4h+v4P7uYnUbTgtL4szF7pi6BYHB9E37pjPTc2rKqbSc4uD0XfbIL6d2SMcZyb23U2XxjB0e+Q7Yrn6TAu4JS8QWakgW6Cc1KsFQRNW6BTLKa/Aa3uQo2fbfJs/ipdTdWCQTX8TN+8kd+63Aq8C5hXGdMASc8leiJduarMOJ9iaPoWFIpO5aclRitOwptSrLVyZfM0YsFeu7xvfHq/gFXnTbgMqZ15rdYe0kIzxnD2paXXPNf1xD5KoG1MlPVtnUU4xnPfexF1fTvk5n1bfI91h4YD9zNg7Z1sRi/gm3zejZ/Ob1Tssdc3h/5uin2RyE0ZgipBQYZZ0hM6dZm1+AphTJhZQa7bizfnXL0DTh/OVQZS58RifNjzgiM8RhkcGLMCCfTz+gwLgWsiP/VV1/dnTpsLcZsn19jtiYwQV7BdY4WQTSWz7K4GEnwXNacgs2JhgNOHuRzugQTni8Ybi9ozM9YchbMyUm13gwQ4ri/rBv4OIuMrHHhDvEY4PYb1YNf5ankRg5nv+vMEArCrEXLG4PuUJVameHR3mnMXjBtTnBTDCVBcnrh0jq0HDNCcF2VnRDFI7W4mQ/T9rxxUybWWRCG1pjadyqzcO3wi7oC2v8rYDB/P4cFPnB2ojWcdvAVHOMBYzil25jgwjf+0IGxtSb8gKbG1raKHsaCbzC1jwRP+xy+y5IlYFUzzCMQ50yiH3pyhHJCUpYpPzC0j7xMKeVWJXPbHMGSQwSH4MyoW1cGJ0eDQ2dt+KvAOAUfT1Ic7k+GC5xT8hnmNezW3HwZWz9X5bAeLftwnrJPF+CDYE0n5ER5XWclRzHna2EzX8GuOaqkpSzDb23EDFdBnXEkweAWbvCS5+C1TLlr9Ax4S+Rssm+rGt5zWNuHnsEFl6pZJ9AXDOOLqmFlgfFwe9PxOLmlT9p/iXfxXHyWg2Ss9h4JAq0Tf1s/HilxAxY8VPIlZwP94DKHtkRFAX+Jp9oUO1hkqxXWApcZa/InkPWanMGhf/JuLWDt4J+Ma6/4wnz0KrzQB5J/ZLyWYvBanz9jSpJpi6QPPYsPS05l+ATC5has+Ifj7JNxzAtH2wqY85nj1esa9OQsm5YTTE/AY4FVScJkqQw4HZCNrP00HMB/tPHeMyXwjFNSL9wap8Pz2DCw4T//1sJm0W0lWbL7BSvJH/5//fXXz950ePTsdpNVMcEvrgs2rINcgcXaS+bgQX9VRK3N93i76gb5NZbP8bnnauUuGN5ApIAypywa5hiVSOj79Et+SEFb9tXa03u1NNIfflKJbOJZcPab4nApEYAu7mE/OxivTim21bkmeBX/+R6PoSG8VhkjKyWDrT+ZrCsFjtPFYCwA8Ex6ctul4Q6+w3s8DRfW3XYBsuH5fLwc/A0a0vkFw+AwnnWUuAimDXKvwYjP6fp1pPMJw332DE7gr+R2a/ZqfnPhN1vBvKIjnkp3ohUY4bzW1QK/eCWYPJsfm4xns3xe+7eJlvTjNbi/BvnxYoGvMZO1DULj0eQxfs9XLKgLxmDOj78GnZ6PtlXpjNX6o1/rWBxkG8h1yZAKZ8GeDitArRsgvyj9mr1M5rIvyR756kyNAtFwbky0rOq7wbD3S4+C3E0K7Bqz4eGiwM8a2bDOiyHb1y4cz+Y31RVo7HxeftvKle/MA8Yq3vmP+dXJ4yHI7c/1tlNZS7osP2FlCl46IKufrzRep/N7T3bqOsq+ZcODBW3Ikz9z59ctL5RcqTu05GzyFL/2bPxqbnCUiCoZZ7x4IhpuUsV600EViIqd8injYc/nV5q/YkaFHOPkD+a3eD17i28B0DlN2mJDUI6IwQAV05jYgkxQtSdH3LMx1Sq6zXQ1R0jymmD1vM/G7yCRDv/JmXOfax1shek4Rp7BZFoM7QOtDB/MnWzcKa/uz7Go2lsVB1wUJycJEjlijB4YCqL63V7CWgDcIUccjNpljQm+siIYVeDoz31wwlGJIQgeZsqxCL8xOqfc3AIr8IPHmsuWGofRbk9k1SbzaYsWmMDF7felzzh+bkTAp8Lr5yLMx5kEv/VwnDB5h7EYt2opvuCwcZY4vHCasuqQKrh0TSDACMEDOqGze1RprdcYJRXM7Y/jK5AHk4p3SQWtau51zfjWaE3NDb85vZ6pbRLuar8myHBWhb59USnm2vKNTTHDiSAWzuEX7iQPzIlmnBtzRacMARxJfmgzxAuCQm3/8LoJpDKwZK8gztwCHDggW+DN8cCf/sCJB8qWEvSct4xh88BZFR3vM5o5l57tYBsObXohQ2S+nIKcxQxCyqq54NHvkr7wwgtnv6L9++E445Sjk6HIkCWXzWfMEifmM1cZQzB6X/tmFa/NPJYpNQZcMV7waqy2RlD8BebgSAY9g2+Mb+3wXZKwgBxdcnDAg7/xuuSPNVsPHsL7AjT8Ukt/lU/z+8/poOPMW7KlbRvNRUZKDFa5LrEEPvwq8VXWPYcRzpOTDRDivxyCdDhcZOzgJH2e7g4XPV+HB5oZP7pZT4fXBZPXDmkjN9bjtQRAHSZwEs2tlTw4Hb3fqy/QhPuSDvZyorE5qraXoCvogxPXwGAuvFFCLnjioxzOayDW9XVMctCSiZIOOVBl3tlSsPie/jR2dKqlrp/k8R1eLcGJV7M36/TmqERbvC4hhZck4CQJCq6tsfXmmF4dVbJj3/H9+/fvflZJoqgtHp6jb+kNePYZXG1DwK/tA6bz+s1vOEBn/OFZa2g9dXqUNIGfDqaz7tVr8eMmITawKFmQo5ZvE41y/AumS2y4nrOfY8rOO4DM+HDQIW0lGMzRadt8h9p03ceWCdLIDfn3D//mAWPJnpJ0JWKsu+RISb6C4firBKHPxqozJD/LWOgc3hYXdbEURFdRqioNX+lrvJd92iA4nVHwlg2ouwBP9Ld0Ctd9DxdkpIDb9215quJbVa0tE8aFR/dKZncwJ5irDEc/a0U3+CMLXuOHAvKc5dYdbMHafa0j3GTD3J9+yd+N17Ir6YrGBF/3ZoPia98lm+mafJ71rZP7lQ33F9xkL9PnXj2TPV9Yet89+QkFZGAsKbxBkrGC39zZANc2cC55lu7bdRTodeJ8xZVNknoumjbPym18mP+QP1SSPjzGk8G99r/uJjxCfxVAZYusAX8XbPke7K6T2WBAOzarrZVkkZ0DU8W/OrsKBAtsrYnMmWcTn8VMxu5Z8ppP0TZCsOL5zq9hC/i7rrWFE6zmoXfACP7avo1dbJROdW8JlPzR1Svph3RP8lMc6fm6bvN18rlLFoS7cJr+WxsLzpL44PBdcHk++fVsvle+Yr6EV/gNphMMJ9gFYDmckF45GYEy4pQt5KeUy4TFfBE1IU4ZpCRXORQErhNdANLhWuBLKChBCg9ROahlUyGEo6m1kJGtUgBmjFQbqLnBj+Ac/hwV43bKb844JsI0FDJDj9kwMlh97tAQGXPXakNMaSR8lLQ1gc1r1U6OiTExoZ9/si4ObD/Dglit0/jWWMuUAJqBE8iCs8yP7Cl4yuChSSflOqDEewds+XcPo61lEH3hqeQB/FQFrbWxU+bgzNwpMcGe1jG8AmZGCF06PAZz1lrs+05Odn97i2v9Ni88Wm8/SeWz6wwYunZQGjy1PxRe4BKvcK7Ais6uyeJzNuAXTJSC+6y1DgFwFSTkiOBva3R/jra1UDacS2PhD4GwwNxreMmwM+Ky1eCTtFDhrlVtM8gr+PCCtz1jbq/W2V4nGud6kgAAIABJREFUsFIo1uB9VZcC1BRF8tgaC24zYDlFGQfw4Df3o0cKZQ102csUU1m7zcLmsBpLFS/nuVYqtC0g8j7lBG74q1K1xqo9LGBC25yHsov4DW3MUeBojhxG73PwarflrFZ1hOMqUpvJRAtz0wGtPf2V4YCr9p/7LgOFf6zd9+BoG0cHOIF9f1alPZgln8DUGQbGaVtH7Upgg4uSChkucNJt5Bp/Grf2SWuxTtcZ+YK9KlElcaJLdC7JkpGLXwuaV/dnONdxBCN9Ep3A0z5uuAVXp7V7Hq9XXS+5EF1LMNYZQ67919ZVZT7YrZfstZ87+NAEztgZf96DMz4SiGrfpvPJWJXL5f3WmFMMb10zTsY2g58eyTkAQ91H7m1faJWIZNTzZfU9U7UvR2Cd8hxjvAgntrGwQf2U1waWG/S4vy6x5Av//frXvz7Vdbzie/KZk4hudBxZBxcdAk974CQ84rV+xqlgx3z41xzGdp91GR8tChKsvefD/QYarT17lP7JYV5Hv3vTLTlEOfxdz5F3PX8GnH6zGk3ACLdVr+Gh6q4Tpq0VjfkUdCDeJsNsVolmY+coe60iRUbgwxxVaQqyqojU2WGO7Eh6qwrvBnbuby3JcokP+K2bw1hVUdHC+2QdfAXBwZYjvDIPd8YsCNmA0lgbuBTslRTgS+BJtt4YnfWSzSaHnoejeKQtMx2cRU/Af7DDS3xbkih9usmudFhrWvtnznXGC8J6pnXl8/YaLuKrDVYLRK88Gb4LCuL19afTUxuEe851vMSutDXHGtNDa8tLBLWudLvXYDJetPU+/baJoq7ly9cVtImngqT88vgs+xEs5kZb8LNbq7PjlehSEHulTfa54CpY08HBm9xULfd9NCmIwudtKSr5DY5kh9wXTwQX/itoNmaxh2u1FqOHtefrua9ET/IZz3R2iHtKwAU7OPH6Hhxb8GdstK/wQ17oW/fmO8ONMfAMe1zl1VzoXTGuRLh7XW/9fU+uvC+5Fi/kk64cVLgpcV7CvEptdih/bPWV8cyTTMDRFmTdu/zrM38BDTbWzPabu1jgiVvwdILhBC2hDtAMXM4exUPpGLhyP2DK1qQk1inoWsyWsSrztIYtRcfwCOzcSyAqyXsGDAl8Bxu5jwIVaMnw5yRDaA6tgM24DHV78RIQDKTS55VRToCqHhmjtgfCnsPW4TQxJ0EW2NauiPk69EO1op9VAm+GDoMzAtZirbVtYwq4zhgXbHpOBtphEE5nRgcMWltqeGVA0I9TbG4wYwot0pgATQXV1uVnSSQTODWcTOsxJmEScBMe18AI1pRqYxqHU2TdxhVAF8BwZIyNLtZGuDsoy142cKqWJujtNeak5pSAlwEzTpVAPIDOteX5bO1o5w+cxlChC2ecQs9YM7pkQOEWD4PROlsr/HneM4KoDjqzVjDhSxVjp3Nbk/vgECy1ecOVJAd6WcNWPst6laSpAplQt18EjVMitbKZv+x7BsEaOAyUblWXFEEOvbWh0Tr5xjbGOpRrpOOpeLEkUsHmGpgy42iAX9xbu6P74Np4dZxk1HKyc1DSE56Bh92HmlEJjjXYOajxaA6D6+bkmFL8xiCfHc4Ebvzrc9XQDFQHdMFdDiH+SU/kwOTgohH5gWPrQT98bRxj4gf3FuC4x/0SQPGENdNH9KDn8A5eMxbego+qnvCQgwRGCSDJNq+et5Whe41PJiXn6KMCEDAUDLvHX4mVEikZaOtd5wyNqnRWKcp5yZAWYDdGuhfsBeslq6wv3W6d5gMzvV3LOBqhFRmXAOwE/LqIdGFIAHoWzmr7rJ3cs+bzGSx4oRar6E++0RAujUfXxBM5XevgXoPhbF6O5DrU0R8MgnlwVD3NsSgIzpDDZe/Rq0DDGv23pSgeNQddxfZZi3FznlZOcuoLjj1vfX5C6Le//e3BcdfMG+/nyOQkgQd94Apvpb9r0c9Zgg/8UrLdOttGAIaC1GQB3sGNP3N2NrBK/koErO5amvR+fRK03kRhjlt2wGf39DNVdZWBHU7AQ05r+6fnrQ9N+QL0Tbxb22fJUjKO7+ocy2ajVYEbnqnNL7qmL4yzgTxY86HyF/q+ALXCRg47GNLFJTwKiDfo876qUbpig7zFefY0vRxO0TMZqJJjjAIDPgwbrYuNLSYTAmLrpK/xUbzW/nq4L/ltnKpvcFXQkS3xXTxu/PZzrwyjO1zl07WuxkhW4j+w5XOE/5XLri1+wpvXdGnv3b+BZ3YsPF3tmvnNBw8l1uhD9oJfks+ZfY8fzJGeb03dY7xkMD7c4Dy65i/0vOfwEt2SrCZfcJS/0poLqlpzQVjddx30t7gzx/J8+iAaxtfxYGsxx/JzwWvrTAbSBRVqwFAQX4BfMr9gCh7ST+4pseo595bsattDxRvwkD9/VXfhraQxPVASuO0UHRaVbhWD4Gtzkpd8xnjfuL4vzquwuDxP/1R4K6mOP/KzShiA0/rCKTqjaYkH8KYj0vXJwtr9YrI6FpKRaJSPHIzR3/dbVIn3s4urZ+JlfsQeQpg+r2hRIuaJm/P1KAByeMviA9jCOXEW6A8Ra0OlmGptW8fQAnKac+o3i7NCXVUjAXcfRjAH42PhkN0GaM8mnGUEOUu1Tdcjn7L2LObQWieri1koQcFdTk2OCBhqj/Nd7UtlY70SjDb2q/jleMJT7ZhgR2RjaX+rtbXfuav9oNZIawzn1le1mxML35i9n2vg8MGLe7QYM7zwYX2+Qyt4oRQJs/swvyASc0oYeKZ2XoGxw1E4L/7RnPGx9vYLe1WVKkit0m2NvoM3gWJ43jZlihjstSsa15/xOOpwCS70o8AFIxzYHOqcVcL2gx/84O5gmQJs34OnAMMarB8sHDjrLxCzNjjpYKEEqwwyWvZ7xgk33CUs2rM5Nv6t0T2EHx0EN4wP2vY7suaxDqeWf/fdd2etGc3GLDPYvu8UCFlE+7JlGebaeX0u6ITTDCFZqGLp+wLmKm14LWVZK6ZgX/KigPhqIDN4BbA5MXdK5HHWPCNF9sqsgj9ZTLbLvuaYJuNgRcccwSoZJQokgLTG4hE4pXvoms38p7MyXgVStb1XycL/4CrgTA9JoNAHGfv0l3UUCGfIwVpLf10JcF4wX6KgjG5ZTTDiszog4KHEBJ4h37VGoTd+so3BOBIu9Ijv2xcIrvYDwWHZ7PYxev6555474/q+ZAR6C0Dog055h/MNgKtMmiMjF27K9mc/yvLDT85KRiwneIPBxXFJjapbPoO1yhlZliiQqEOLElD0j/VYG0ca/cwFbjrvk08+ObjuAMV+4gwPoX3Gs0ptPLlVdtfgmy6AKzpGIiE8xfcZ/XX2PetzRt+rufyDHazW1s9t4SfX003ZO/isugXuPpccJhvo017e8G+cEtgZ//bndhhc9IvW8SlYbXV48803jzMR7O4r+V1Xyia74JtOhH9zW1v0r0PIWuCrJDedai3sRe3DVSyspZOk1wnOsS2ZHi3jq71eoLFBSM+X8I9u+S/dm45BJz4EHkI/Ots6+nkq8lZnkPUIhPM3OiOiqkaVzapNJQUKCna/bvy1wWz2YHVNflGOa/qZDKK9dYK3iu3yfs6n76JN/L0OcPMufxVUrF+H7iXL0gHJmPujbaf1kycJD/raL17Akwq7e8l2Oj785iMVSMBf571YV3hxX1tVCh7arkNW0Cz7b66C4BJ1aJ8dyt6Gt4Jh9/gufMNDCcBwsomzdEz8Fv+Fx5K36Y5rMBw82ZfwK+GJ9satkq6zRSKvIBM8gqtsUgFxgW48v3avhF7JN/Nek02tKZrX2RI/t5b4v3nSY90XPOhJhlynr8QXwRG+Sk6UMNsgOR2bjVqc5r8Y+5q0SE6yqT7T+xUjzFU1uGC7TsilB7/UH/tqrPbftrUpeFoT/snv2oRfOhms5g2++M0cdGjJtXzfDTx9B+9e8X5nRuTHGNu4+bbug+9wh6f4l9ms9hnXmZEvkqyR0Qoy6Zp8vnjZWo0b37me/kpW4qnltQ2KrTF5LYHl2fSM8SvIea7gvqLIJkH4T6dN2o2+CNEm8N71DGZZtnrpvUJw+7uqDl8Z1FgBvcYmQ4V4q3DcC5bmCeCyEb63mITNfBbSwS0d1JKjSuEhpIMrOIW1/hBsBgrRGGsBYH+uJYycsbKScNHhQpAvqG5tnKsOd7Aez9VmCzaE9Q+PtV3EyD7vz/b47BlBnvX5J1yezympFQ1jw6HKLOL7bG3Ga/+MNQt4VF85KCk1xqfTqK3RPebo1O1aldrL2J4E+EQX628PNqaL4dzPyHEe4NI8+ABOja1SCQaOD+cSLcHbnkLjJhDwDdf+BaC1J6OFajbHtKRFhtwcKTzKSNKCE21cxg9v15bpWgdioY3P/S5pDp/14h0Ho4C9dk64AofgnfMHZt+jRfun4VRrdD/phDfgrsxfSsJcZSDbv7UGauWr6pX54Q3vtaUgJ8RY1tF+4gIZ43gOP8EJ3LkXrbV5e59Swp8Z+BzEqg3G6H1ZOfcn/67V9lvgnkF0X0FjFQ/jV0Wuza05gxdu0QGfgJWcULzWllGtWpPjUhUdLr2HJ7KJb9CB05DO8KxgVBWtroR1lPB/8ogvawXFN/C6/2AvE57cbBICLGAPT9bST6b1M3PGILuet0fWP3pYu+SK75KTTSq6v/ZplVTz2vfJOc8Il7gzPwNdcF4ipepKrUrwa77lw3Qwevo+/JT4zHBlAAuScwDSiSVOc4h2TWhUorADtEoSOjna+koq0A34Aw0LdOFK4Iy2cELPo/9WJMFvbvPmkFZdhoeqHGXB0apWuBwGn8NP3QI5R8Y3nznqGAiPJTHIsXUao60f9Lkx6ugoyKPfch6MZ010I7gkS+CjDD05MEcdD+jNRpQwKWmEJgU/8TM8/eIXvzhbakrMlWho3RK1dYiBc6sj8EXPkCXrh0v30zXpJesFk/XTy+1lC4fWB8a2lixPFcT/r2D4zqA/1mObiNnvCtTTXfFlsg4+tIBjwbDgDC/iF/zHjpUs9ixcu8ea4KDDKMlSPF4VKl7vtYQj+NIhwZGvkS/kesFtAdIGnvl1OZ35YiVmNgCOtzexY/6ChWzw4j+4es15LVjsNdham+t4kk/20ksvHbzqXPvHP/5x+LczUfAGG1b7OV6u/byDL42Nl3O68Sk5sp468rJj+KtETgECf6iD2eIP6wFjfFFgu8H96riC4YKy7GC4yo6Hn+Dx3CZe8jdKDLov/PfMBjA7n7ElC+m99ITx8J5gsuQBfuGzGbfAs9cNPppnfRU43efiw+Qv/spWxH8Fr9ZVd2X4q+jh3vijpFs+dR0XBYDJTvhr/GQ6P7T1pEtWDlbG0yPJJnyYy2vdf9lqY3TAZZVc99VtgK/rNMuPMW7J9OKH9YWyO9ZfNRrv+itZlg9VoGzO+Kru1wJu/kwJC3oXbPRqWwfMXRIpnjNXAbHvsnnudb0ilvsrrJTQi4YFptZYgWP5e/k9mx/PpHeiC3is8ZqsKJFfzIjWFXFKAm4wDCfxXWPj/2jNXy52fOLmEJ82aQvjGBooB9ii/RcIQ3ILzvnJWfB5hT3nIqZfhiu7GEB9lxLxuYoZ5qg9smw9eBCWUc+Yp8hqO2qfJUVgDA6uIEbwDmmMVcHPtr0V5AsSOaUFeRyMnCawGcehQN4z+Bw0cHO+qggby9gF7zmDmBe81kOw+tkNzkR7huGz9iVVIRn6mLS1MxycCsZExQyuwWmeTtf2jIDMnlavYEvRoS0mh6sCPDC4Bj85XFX2CibgAU7hvlM12w/oOwYMLzFqHYSQMIKrqgxe6rAxNKEAqhB0QIY1oqG1YWLjcuo5Idq3az21zloa3dvpwvDMmVMxsjaZUvOay9zGL+FTxWQVJXgoAI62YMT+Ow53ygYtGHKJhvAGT/4KSI2boi/AyfHtp6hyTKwb7O7HJ7WrpdDBFr3iHc/gw5JZ5kMDuCnAbvz4VSBsnrYLpHjqwEB7hqugIMcieS5I2Uwu2NyH7wuQc2Twc4GG+3wPthIz8JUjA4YON0lp4ptaXXIS4CiDb7xNnMEz3Hm+tiK8g4ZkBL3KHKb3wh/ehpueW4fVPfBtLemfdSCDqYDCawc04bfVpbVbmqvfPsfTcCKhgqc7UAosDiPD+2jip+NUx6tIm3dx3F7z9MNPf/rTI3e1b+ED+ESL9F/VqBJ2tRan11uvedL7275ZC1xOfIbQK/jSf+ZeY7hOmffG91oAGcxe4ck/GtG17fWWkOLYFnzR3d7jD7JgbcZtHz5e8dn1zZaX8ARfHUHBn07KfuW0gdN79OzAvqpPazOsyT2eh/MNyAve4R7Nc4zcU6fEVpWNjy4lXIxZV4A1x3/ZdvrP/clbzkqOf7RxP9g8j1/eeeed87u6YE8v5viR9X63NQcJHHjXfCWbrA0+2Uz4ETzi8/BbRW6Dr963vhJeOVQb2BZ05HMUDIT7XWO+xj4Dxz1TYJc+BFu2WtJBMNy2E3rWWkqEFPSx1xIWBWSrC8BkvoIb8OTMm6ekVvozv6q1bIDkuaq4wV+Aglf8pafhP6fc/MZHR69wW1Ad3pcWno3ng2sD4WBbPy5ewcf5c+wCnur0XZ0cqsD0kPnt6//Tn/50cCqw49MEZwlgNimHuKruJqxy2uF8beYGDwWR1tCp391rLQV36ahwG+/lpy4t1uk/iL/9xWPhrwCoZGBzdV/zLHy+Cx7vs0XxdMFEtKXzwqdrJZHoPX+1vW7SJFlKxrPxBRzFBOlw4xQHlAD2OXuJZuZNbrL3xq1in77Br4vz9H5BZWupk7MAO/4rSROtrgkJY5fc32RM608Oi3ni13CdL4c/rMlaOuSOfHsOX5ewxNv41nf87fyudHfyHNzua/11dPqcT1q12P2N5XvjZR+Lgdrm02vBPJqTlZIgJQUKNMOdNbMhFXIKvOHEXPQ4GMlq8ZA50h+to+p/uiKejQ/SS+mI5Kr7u74J/ngpvyy/tIS8e6sCw2nyUKKCrbIGtItW7snftub/FwxT9gY0QQ5pTkQVFghbB72gIGVQhg4CE9QYr+xPDLhCksOVYkUUCxfoMa6CkZxWDMUR0i6IEJAtKLHgGIDBslDKM8EytvspZC23FARHSTATMsHoWVVZBt2zEd93ggdCIUgynzHKPhgb09WTj2Hgr/0s8JHzmqOeI1W7WCfQhjNBgIqkFl1zyaoL4DrxuVOba4uGf8zenlC48oz5EuicmVWyAvInn3zyCIM1wkd7dcIbGlFO5ihJYQx0sk6BsXkL/swtGIZH81t/lcxwluPlM1pxrtATfo1dSwe4zAH3eM71Ktlw5B++0dKY/R6m4FUgwAnzHZ4xDxirKMWrBZQ5CK4LfMus2j937969wxu+g09jcOyMC2f45QjWDVdVxb13Hdzm9kwnXRaAGK99kikc48N1Au8ec/STYvghA5vBLcjfQC1lU+ZPYgjfoJfqZokwMlZrPRg6aEfVQ3UNvqvkJMM5W5tBzrnMcWlPZmspuKg6nGHIEFl3mcnW3G9w92z6xr0ZwAx/gQIZKkkDTyrK+AEfMK7+SgbBQdVazph58WD0zGGvqhKPmNs9zZWR8mxdHDnU5KouCXJgDJ/pILh3f/strb+WN3gkPxxE/IcnOXH//e9/j+O4mdn0cw6OORzg8+KLL94lmnLOS7ZVPVw6lIwp62q8Kp854clm/FmACfZgLtBuLeCjL9IH0cD3+BMfg4c+gNcC4WQUjQoiM5ZoS6a+/vrrYxesQzDMbqADuCQF8EfBrnnBCPclgOIj44KxE37B0F7cAvkSO/Succr4wwVY2o9dggKMtbm5H15L/jRvtsFn91orfLTfNqfEs9mYgkTjd4aCOeGzZFo21fPGLvjarPsGQSU18M3vf//7s/3GtXyBKkRkCL7RSyLCvHQkOwIvaG2OEp1sI/4mf53DEIw5ZHXFZLvpHjTLiXQfWAvkNnDJySog3MCh5woiFic5letgJ+cle+CMHoMTMMI7OncybPLmPr8cgIc6/KeABt0KJHrtWg6756KFscJLDmx8V0AVDdOlG/ivgx8uWledCcYpoCkwKbkXPtwTnnvNX+vV+CUDXEuXkx16je7ic9G/8Ecejd/PVma/dFh9/vnnh08kFfgOdTqs35if0baA8FdHTPjZYGMTDCWmrB3vViQwR4FQa+ja4uUQ8va3+LgGrc2X/S0hEV02oZC/lxMfvxojOYLfdEWBcwmIlZ/0c9XgfJWqshu4N7a1lJRsbp/rsArm1mBe39FNcIevalPPXzSPMfJjCoZLeFpbdGs9+KXtg7Ujm6tultVT0aBg0LqrGoe3TRbEE8UdS7t4dvnceB1kmh/t+yq/ruE/a6jjh7/LV6cfOnyxMz74VvCdTTQW3MCLV+vNNl51B5z5T/eCLduY7SkRUpzV2sESftFrg9doHV9tUiiejI51McF7betgIosFwJsQS26So6t/sTKULFz1srnTg3VzGi+5D391EsMP3JmrhCYdHn+2faCzXNiZzhp64lZpeGTA9vZ4daP/nB8AZowAl9JbA7ULc0+ZyRZZtF/wvMZplUQKxMI57bIsXhminC2KVCVA4OR+TFEbaNXjHAIErGWYUu4k6toDGEKKt+Cf8a3NtxOIIcvc8IEI5jCmvzKXggXPIhRYjJlzDnaVY8zqHsSCI8qpezka5qgKACdwJ/DR5suRzyhYG+ZDWE6ftaCbudtbVcsa+Grx8FyCYf4VSvQS5DFAnBbjgMH8EhKdmuyaeznknSCN2dDCvzXAM7yCCxzGtfYq5BwKzj88FtzkxNcq6jutrHDYbzn2fEq03641Z0E3viUEFA/8ghfeqgDDQVsA8CQl5nnwes2pIBPoxlj3k0naupysWldByrD91rW2oEtZWXOnBOIX9ABbDlRKpkMWCi6StQQe3BmLAmHrswZzt7cl/kiJJY9wxFkFX22xYCMTguPaS1NInkM/vFDyAJ9X4VzZxnvBV1BDpvyVqSyALCMXDyZD4SP6pl/wGxglODJaJQzcU+sXXFTxoj/wQI4cubI+vFhVqgSYsTybzFSZc72seNU2MLZO/IIO+L1qcsrVmuGHvPmv/Tx5qstGouqDDz44/NnPl+GHTlIuWCgLraL/k5/85DiXxnWAHp1knQVPeKuKB9ypvjzzzDNnLQU08FYioASi58qqbpU3+sWPVVkKUNPtXtPrJQDSs3XD5HBFxxy8bIAxN0OcEY+OjZ8s5WiSXzKgA0aSwHx0I3q3XaPT9GvrBVvBGjriDzof7/S76rVUFzT0TMkfuMlghx90x0PauCWc2k9by1vnNaRLczrDFbq4t+SYdaXLfAdnVUpy3oyBf+rm6HnyUKI4p2TplmO8Tim+si6Jl9/85jcHFvwkaMA/7K97+r3W5Id84k06E4z0Vna5LTXmK7Hm+xID6EcvGSt9KFEhgUR2sxNgT+YLDOO7AqrVS+uQ5dyl37yWYIi/CnDyU5J7c+AJNs8fPAR7zicaWAeeK0FSMF1Q4dlsuzlyWIM5Zx9fBlu2KV7PTgV/PNlawVqQXZDUnOFoW169v1aY08UFQQXK4a7rBRa9+h6/JE86WVSA+T+dpp+P1N5VeA3f1o3mZNWc9KX78Aw5oGfrkMv+FpiZt84+41lD50r4rrZWc9QZA5YOXd0KYvpp9VmBYzKXz1tCoM+bkMj2r24sgdE1MKSDweW/RCDa0Bf54p6JD3pdWrBNJb3S2/Fpz6ab07nZWTiLp9ILG6T3fM+5J/sEvyVauq/AqG4Ua/Q+3d1r9t644K8CiV+qqOaDtebFdXwfr4ff4PT9rq15C/wKkhs7epqbTUAP99KjXvEg/sZPdBQagblgnK9bGzI77jn2nj8J13xCvAYf5ioBtq3sJXHSkWDLx/eMcdZ/t4Z8nmKVthhWUW5Lar5EvJ2u6XO6sG6ReCK6xtMlALoPr+QvefW3CcD4bgNmc23QvXIH/9YCn3Cen2GcfLX8GDbePSVPK5JUKGBbjFOhKpmK5w6v3AzXaZM2cS2qu98oholRTJ4Dk8IsQ989Fldby9UApfzXyck4Q16CidlkEZ9++unj1FS6x3xaiWtHjlAtngKwlg7IsUiIELwJwBKcHEhjgxVy26hvDMqHEhYcwkvZbXBAumeqbmJ2WSDBYG17nu3UUvgpmG8fAYYiFOBQHcrhaU9M2UnzUYwcDc9S7ubwmYHpgA7XKYwch4ydtcMpfNQyWwAFBooynIDTuHDZpnxrp5QosQLNhN6BV+Z3L2fHnFW6Mxyeq33GuHDGQHZqsmfNS1lQLgXzYCr4RxfXrQO9rNsaBDU597VexeQ5vPFZRjoHw2fz5qBWLami5boEhMy0+dFIIPn222/fKceMgYDGid14E4yUkrV2KFLKPqcZbqy1AKZAtCzq7s1MAQRriqRALiMPxlozzZc8lEGU0JCZ7/dM28eGNrW8r5MOP7Xz1UnAUOFXfG6+jvyvSpNxL8nhumvwkYINfnydMs+5XQPnWkbNs/hQAJizmANU4BTsVTlLyMCPeyhsfMM4qeLncNRyB1+1bTc3Hitj2jzwBRZywrhYq2sFBHVOkAcwBSc5wUt0kPW01cG4gib738kCeIy9Og9scA3nYJNM8pvgEgTG6bR0eC4bam46ySt46TEyUvuaoJqhL4AriRh+PUufmA+88Fi7a90n1m2+kgYFBb6Hb59LDhRAV+FC62SzLpm1AwWGOSbpk3XIcvDXcadvtMDDqTHa788QPnz48LSWW1MtUxJb1mGMdFfdGhl0c5f9xw/+PQOfVaLiczDlbME9WNiqnEs8nx72jLGuDoQx4kvfwU+Zd7oCP0hYllBbPVKiDQw5aLXxrjOTc+i+nKsCMvjBMw7Osj3HX/aQTu5QQbQES6d+c0i8d2/VAnPjW/om50biB/zNZ60lleCzDg16pm6U9ReCN7qny+EBfrOd8FjAHF3SPzlhyXgOad93P35Ce5/xkCoLXNpxAAAgAElEQVQ53JXIzpHMMayVnixXfd2gHWxVr+KJYFknMd6ITgVgOaLpo+R1AwE08Z88hbud1/clqHKWk8lec0xXVhe3Oc9r18zB1ugOYG/o7Lb9bBBlHLSCXzjzb758Ei3Tuitar6QSHqpSh2eyD54lU+kiPBfNzOEfLpKj9FQ0Qyv8Ssfi3YUzf7VkRjy3tMp/WjxlC8EY/uPHDdYKfgsmyQG59WpdBWEdVNu8+RQ5++Y2fjapZGtnA2zAF0zZ23hp6V/irICtAB8vt47WGEzRL/x1ve6VaACXyUS83/h157FHdPf6NyVoswnhNT7NVgdjdEk24t1kpiRSOmDHK7DDbwVf6XgwuTcdkP5NjvBV9ipeK9FnrvCRv1dSLJ2TLQJ/HTl4eKvm7sHzbIx1lJzNJhdPtEav6YP4xOfiuRIZrlVoSB6K4fBJ98NF+iQbYtxNdudbuO5ef8mRsYwbzeLFaFkSJH8LL8BBug0Orb34ru4ltqWYBiz5pvkvcOg9vK6tOH72zTk+wbAPEbEMWQIX4IBP+AzYwkyQICVYCUqL9JqANV6KZpkxxvUqK2iR/jlvrqnCcWYrha+QFyBQJrWj1ite5iCGq8rYTxdhgEroBFKAI8vQPsUEmPNkfPdQ9ow3wnTiMyPf+gRTDANFa2yEpXjhmbKDS3CYp8OLOm3OGDlEKQE4L7hkZCQKjMHxk7XPeYVrTNuarMF4GfaMYI5uDruxwIaemAiuvK966v4MSFla6yjjK8NaS7o197vNtXK6z/McOmshzJxuY7W/WNAZM8N5zhR6e14QgBeMLymi5c66CrZSqp4tq58DkqOS4wMn4Chj5X7rLhuFdgy5ueFW+8uvfvWru73x8OMf7h88eHBeUzRg2tae5CNnOgVqTR0w0x79eBPcJUPwQtsXwNnBT7WFmC/jUyBcdtkcAigVC2suEIP/9qvDe0f0g9W8GdZ4AD6sD/906NJ1X3J8m4Nf+36GMsXte3RG31o+48Mq49HSnGTJz3CRvX4aLX4ErzXFryXratEznrVYq8ohPPucHIMJHmsjQ5schoK37q/LA2+3N7uMMdp2mFl7R61fNUkCyHx1l3jWc+3l+s9//nN+TgRs5scTOhHq/Kg6X0BM9ukfRqIqXdUQsMMRZzK+EPjWroU/4EZixHqM0c9N1TJKZh1owwmFz4xTjkB8jGZ1zmTc8EeJAHjr58jYGQF8QaTXdJL15oxkRI1XcrSANCc/B2Idj836OmBM2zS6GlsiBJ391MhWmOABvOkcuIfjKke1Mpc0ou/pU3NlNwvOcuR8LqPvVeunape1gIHM5PCQg/5ziH3nOeNUeU4vsT/0DLqgZzqiFjxyuc6VsVaewm24zjHP4cmRVd194403zh5799SSl3MBrpw11+iSqiT9PF0J5FoJrSlbacx0Axz7r7MBPYxhjfBWUq3gsaA+XyF5jV92LZ6JTgVvG+RlG+AMfQoq8lvAHA/SH2xPCYp8HevEH/7Sa9aJ95rfPPlJm/RZne16ejO65DNlo8yRLc+p77nmyinPv2pdJXfiw/XzChwKNPLXFrebkLoG7q0Jf/7yl7883ShtayuAjLfyj1wHg7FKlpUgwcd0dXJTlx19QrfU+hivk180oGPp1fSPz+5d+2CuZHUTBnQmZ7pKOb7LBgXX+rPx1QbIG1DFpxsM73jwgec3Ic/foKur6qIVXiJD1lRSLNzlgxvXtbp9jF1yPL6Md1pLcK9/33fhNdjij/WVXNuuBePgvWxmgW46vsQOeriv6ihYw4tn0zUlmAsIr0mlktYnkLn9e84c4aTYIBkKR8t/VzlL/uHGcx1oVbLFeguC3VvQjm54FO+gaf5eAWPrq1DgezqvZE+6NHmru65kRgG+dZZAhdcSorWWGye+zY64P93r+3ikoLCxwRLOjFtLdfo0fum1AHp1RrHc8hqcwUkV9hJV+YTZv/wX4yej4KmY1tieB5t/zxSD5HN7PhylE4O5617zjeLTs2c4whUoJsQ5IAVPGf2czZgrpZuicL1AwbUFLOK7p+xe98fQHEALpRCrvHDcKFeO81aBMogYoOifEFF+/QYw+GpT8B1k1r7VGqypts6I3KlsK1yV2zl4HIU2+MuYc1gF6pQq510ViHCARRUV7DKeKj+e811GGDxg6aeGMA+4C4ysJSJXNSeoDAbHFR4KAK0lh7fW2/Y1ug+u4DfjWOUvoWj9fV+iZLPUJQfK+tTORCEwQNZn7vYEpSjhuCq/NfmzRuMJGMxpPYQR3sAEjxwRY+kW4Ch99tlnJ4EAb2hSxjhHtNZA4xij9qE7xn/cbgT+DE4VIWOZk1Gq0oa+kjL2bxsLH1U55QQ6+MNPGMCd78yLltadEwZ/KQZwmkcQAv9w0enE7sugmB++qlwaL+GHywLJFEXBAuVcoONVQGAe/CcBYa1oxHmxfskfdDBvgXDy1P5wn42PxpwU6wNLp3UXFJXsqd0ppZczlXGuvVkFCO44Iv0EyRoJNNN++eqrrx58CRi/+OKLk0Ta+6zDmMk7nOB7MPurVTPjmCMCL1VxWrPvMr7oXbuUtSTzghJ8UeIoh7cg1Xe2eUhEgIU+Q6+qAfDFiIHH2v/4xz8e/ZHjxvF2CjS6wHktr9YNt34WTcCMtsatwwQOyEZ7n92Dp1TZcsxqocKreN1cOh8Eq9ZrLfbu/fWvfz1jWzfc5Gz43rM52gV31pmjk8NcNpaMV5HH+3XdwCc8JWvgp59y9nMAom92yueCh3QUmPCE5//5z3+eNnL30MdsiLHxGh6yhoIdz8Bp1XIwoQ05KttdC3U6q4PRMqrZOXQND66hZwcN1m5cAHWtDLWmAsCSdXikn+xzOn3VV+sBnwRjrWMFXTkk2fd1ZHMk44cc+/QOnlIV1uIKR/AHN+alq8h/1bo6KtpeUNdLe7Fqwc2+5gzRK3Q3XHXGRx1IeLzDFbcilLPqFU5yLpsjZz7n032932B4g7lsQ8Gh+5fPc6SsvxPZ4c/8BQPpOPdu0tn8vitJ2lieLcjeJBYYsr/5XTm1BQ/gywleJ3lxk08VncFpnHC5FcUN9NYHvOKw+8JdAUNVKfghxxLG+CXHOmc6n7AAZB3m/LjuBTceIL/saw5318mUefNRPb8V1Sq96XjrzicJ3/Qq2aHz3Jcdxnd0pXnhaf3ZfOB4KXrmR+692bvWBB/piK7lRxgnu0nPVCmPZvkzVRULbuqqyf7XvbOBsO9WJ+QnpheWb9IRJQnih+XR6JbO2PgBXMGSDIExHywd775g3+er7pufHDTXdpF9H7yulUzMbreG+HVlNHplYxozXe/7fK/8L/CWOC0Z03aAqqnFQp6t24qfVKdlXUjG5JeRhfy9kvHZu3De9rt0dXAEO3zToyWGqxYn49lzvOMZsNY5sIWAkmRrv6+Fy3SC100ypGcPwR7rvOAtwZGutK66iMg4GCpUWVvx1iYt8y9KNOQThbtNPJVULcFW7BFfgK8k+AbYd3uGMwAtxuQ5HzkMHlwjUtTtmRRTir9x+i5G7PoqjTKsEZVyKoOc0qgf3gJTyhEqgYEE95kLA9W6m8Pk+9qoPVuGoTX5XEXIfZu5SSkgbJu1VWcZ8SpVGDLnJ4LU1gaXBfgInhLMoYqoXjGZ5xI4r9rtOnQCIwsM4b9gyPuy9mXerKsMS3tMc9yr+tVWZ92+82d+z8XECV1ZwnWqoh28+76qh8/+axXnVFIKaCfZYYzaqquYUeA5E5SHsTx///794whiYLjmpAvo3Aun4HUfp7429U6WNoY5N8OZEi9jViYYLowlWSHwNWZ79Yznd/xUmOKBeN4cggaGG93RxzW0cQ+4a8Es6xlt3Ceo4iQXtIV7PLcOibH6DegOb0Fr16tMrHMMHx08Zx48BG/WCY5+ZqYWevPCX/uyon+JBvwnkKjtU/D085///DiIVRRXP6ycxjPJUTKbQ4iPdFWo6IGzU1qrcvstbJXhDtISEGh5RX8493wOgDWQzcZMf0lWpSAL/PFeclMlHW7iZ2NkAHNyN6FmPVvVAEuJiJIEdTiYB544jSljMFddt3a/rQlOz3CKrLs9cgWJbYkwjsBbsG1OtBVUwyn84St64qmnnrrb5kAG4cPYgkNrxg9oC5f4RfDse87gn//858PXxsRnm1XfQG0dvk1QdH2NZEEEPpPc0lIJp7UIbmdKxsprTnQ0wWvprPQt/LoXrlRkS5oUTFozWZYUwgM5ituqm8PW3t1s4SZHqz7l1LmnoNRaC/zhzD9Y0VkQyQGAuxIDOcGeI4slzLzf4A4fFAz8H133smpbda1x3PVIFgwEhBzvEk3MJiEgxIIgogVJyaLP4AMYyMULookJBBNiLh4LqfpK+8x/j7/FdwY7ExZzzTH66L311tvla61fBhlszKo7f2FVEjCC53TTsjCz1stPoH7BRQFNKxDSpVaVRHsz68mWGT2zu/E3njce2cxNnsARgiaAJ5ndk/Pzq9EWf5LjghIAcQMqQBaA3WAOKKt9ARSs0T0AjR0y/tEPzwBW0S2YFGyVNEpO4SUAb+lrnDfwZsO1wfYbpw3kzc4kHwKAeM2n63PfwO76CcledFdfdel3v9276ibe4Q0+4+ViOn2qbPK7B51mjwqKbSOTEEa7cdEef4zv7idLJftbNYOG/L/DRmE1NiL9S0eiJ1ttgqH64yHwns7guWRCdcSn5DFdysY6zBR9glv94evYO3Rv0E+vBEfGQnuwadfTpWQrGtbHRDsfHd3RYULDLKAgMp4qcw3QJbp25lDQ1z0ydpULePCqZ9qSGOIfJEniB59Z2fpEPmFK3/WRrZQ8hZXY8/RqbQt+9xxd8v+Oq3Kr+/VFcASDCELZy+okU5XPV9vCFk1iBAnNvskIGYjXew6Q5IwtLMmOuKRy0S8oJdfL967BzuwV/EHW6oekhNWldEDgyZfVfjx1TlT/i4NqCy82Rls5Z1Orn81jGzY+FIfEs+gvGIYxxEOVkajRHpmtLti2dqxGQktyFR+1Ew2SnFbp1C564QVjnq29u2XnH8pAGkDM72GzJgR8jbyBYagYja7LkFDIdT7uYxoiXc8YCHQwNKY0gISoZ3fGVhancjIBTgyLPmWdZhxTdl09JWLwgVy8kGUC6qMlMBpTM5oBETO+e2Jp5QQqsjGBVEav53L6td/9NQAZQM83DgVXCbmMpkCBEtaf7nF4lH+zbPGhD8PDKHRNxl7Cob7KlHUfSMMLM7oE1V5ZS0osb+g5S4FThoBVtBfQVZfDhqIFoKqvtV2gVQBan5KLL7744hyu0XOBtcapcY4/lmjnzJpJMxNRPbVXGUaS8th7ULs9k/y0tzPQE82cRTLU0q8A/Bofjqr9iNEFHDkoreckHmSF45eZXnTK2DPAAm1GPkdJ3gIEjsmvfjPVZDiemMWIZ8lbQLbgBpAIvFTGEf7R3ey+ZaCWBVtZUB0dTNRsUGMR4Gk5XDNHss61Gz1sBN3l8IAfiSiHzOhjbVdXclw78bPAuPFtLLwDOLmpPwWNtef1XYJKh1RVl8N+GifBaO3Wb0mN6GlMzVKtAe65ZCSa2Kn4bBY82tmCXYbf0ugCy55xunpyyblEw+7xJ8cBvwK1dCh6CmTJc3UlN/W5GfR0pGC3YLIEUwFa2wbYwGbcW5HSQUg9Ex0dRJP8REd6FWi1XLkgp/uVc5hXvGmG1XLpHVOzWzvutQOkXkGv333T+wLvdI1NS7+yo/W5ZJTlYmRngUH9BE4ak5W7xjqZbal4s+3xun7WVvpd4qC/aBUAcqZ8RfXt/cY3Bx5NyZoDpATL7Gf9izYJQaCp8emZ+L9l4nUyJHNvea22fUdfOtz4eL1Pbcen2k4m+KcNZHou21iZ5CpbY4aJbxSo8A3Vm4x3MnJJr+ouMEkXGyOv/mocq9uyup7vueirjtqBL6Ipe4Q2MxnRnB3smw47p0EAv4E7QO2aoITPBgoX8JK9DeLI4SbY4RY2WuBYv6I3Pat/3ecP8U7d/N/yFFgE7CubjPRbsm5BJHzDl9P9axmAGbAXmJFhoBCvokkCCd+WN+pnkzcwUt612k4nGtNssPevpmclAvMR3d86jd3Wizd7jZ4nF9nEMFZ9svqlZ5INoL8x5Hus2BK0Rid+xCc4SdAgGWrmPX2y7NXqtCumYvM2GFjbpM8CyWxAegLIS3rAUpKognEz+ZZGC+5hLjhJUio6BFEwwSY9ooc9Iwv97jpcEh/oKj3AU4kEmLJvM5dsjt+L60+Q8V1iStJ6ZVh95HfxUmMqyK+ctwFIbMA7bH88WP01Rq4tnXjFVog9YDvyX93OhTC51jOwg9UveCjOqR+bdOC3+Rr22IRQ493/+RfYUMy1elpf6j+5lGCEnWufXclPWTnDntFZ54vU32xufqU/fgEONWZ4vjEifkcffvL9a1PXbhjT2o8HyTdfY9a3uiRY4kt11r/4iY98CJkmJ/GHHJI7S8353PoSX/K57Oyp92awHi4DCJgIXZaAkZXlxoh1LowBgQBgKB3F6rcMPmew2bUNBNQvQxMDY5oArPvVJYgU5CVYDXJ965rZv4BHDq3yDszSBgNFidZIr5PJYFhGF/O9K9brUhxiVf8dtCLY7bsZC4ABGEGfzEbt7b7cyls+VdY8UBId1v9HK8NJYWRG9Ue2BX8ZAkkMQQGjXftds/wovpvh7LrspPqjL/rJEwNq346gOGcTkI//LdMtOJa9qUwO1Il9wENGIr59+OGHJ5DJaeR0e77vkgrxsDZ7Xt8pvaCzPtlfUX/imYMCLLm2T70xTpGqryWdDjWqDc4oJcowFUQUxNT/grVmUKu3jwAInym75SgL6vCSItdWfS14jd8C2u43jvpL/iWForXgMfBt5jmQ1nPxpPuWcjfe1V+gQEed8BnN9at96WYsq/fBgwePPf/88/fvcwYsGb4NiDg8sm6Jl0OhkoPKxOcCtGZ/BTq1XYBnBtWSU7Ls1WIAjyyjVSLxheNoPM2q2iNK1mvbEqbGDHhiA6I93kZXuhj/ojNeWtbWeDDYElReC+OsAYF4clib2s0GVfaf//zn+YsnkkElfapXsBSdgcJkPj1JXgsqsz8FLdGejFdHtDkBN56R1/ikH05q7H70JbvNUMe3no+OrlV3dFd/MmxmmL3frL+g+SjA7bMBS3yq38lctFe2cUl/Gy+BeDpX37u2wcA6vnhiRUn0C7CiPXtR2f5vP3YfB5kF3gPYBfmA3QaS9UVyr/vxv343S9qfA8pKyphpktCysgAAZje7Hy3Ry1YCLDLVgEl9sYopWuNT9zo00F4pwK2y0dPYNb4CA/8LSOJvZcyKXe3+jl/ym8ymj8laNqRP+ta1Ek7Zg2SQTjTG1d/se0my+Jv+dt3r1dKb7DX9Tkbzn1a66EPy4IC+2iVjQH20b7ADj+ySQMEV+yNw6Xp9fRQuWeCZPOwsW2Nky46ExSZg8NOYslELwvlmoI6dFIgJljwD7KGVrxAEobffAKLAAv5i05Vd3UT/6ie6r7q7eozf2Y501Oqu5Cb563orutLh+rx2dINpGMS1DczZ4XSsxGh6E/ax3cVy0MYl+cq+A+vxozHqrw9fy/fWRxh3A7KeT7bT8WSytpIBzxljMrkyJigA3pNxkzjOniGD8Gt0Rb9zG+oHe5GdlCSqnK0R9dukR23CitEoQWOGUd+iEw/ICdobrysO77dYABapHHmtLVhbwrj7xtOY16aAv/vOxBCwwNVkTjBsBlXw2LO1Y+sjeUIDWaUv9IOdRQ/9MZ5sAVuKVn3uO32uHW8GkWypLffyydVRORjZyo1obbxg0towgQCvdQ0Pogmf6Sf9ZzdgAUn5yrNVEsjw4fYlvuJF7aS32dl8e9gSZo+fAvzKxS8Y72oz8i/8bHSJIzZJUX2STmS0b8vHJYT1ne3yHMwRL8lr7Vhh1TX2Ivo22SFRgH46F7bpnjjn7ubYzswwIeF0zKS5zvlwIowh40UpN+Dt/57jZFdgCS0Dq2zXDQilJWDWxVeWMZBpSAASSAd7NLAOGKFI9Skgb6+SUzY3AcDBYq6gzyAbFGAu4xUoyIlXd4Ma3U73BfQICFBlr0GzFN5ZDFg1kBnP/sw8NkYNvINSKGb8k4nuufgXbfU1IQfQBPz6StnWIAqSgXQOlrDHE4pGPrqWM4yu+upk6WjNqURTszMOuIg/jW/jEw0Bp2YeLNeMhhS0ADkwRn4q//7775+6+kSH96qVhe534KsgO7rrN1mtnV0yZVlLchTv+gNGAmvNpkV7/a6+6vn+979//+7jytb//gJtzagx8slUgWNjWZucJgOy+oT39CKeMe4UvT6aLfXu4HjK8DKsguH4mEwVaCSX3kddH3uu+gKzyWpAtufjdWOYLHNm0ZHTbYnsX//61zN+lU1uCwLjRzOS3sW7ervAQQKH86pf6W59afa84KDvQEfj3j58y64Z455t/KOjA/TIRH22LL42F/xZekomK9d4tsQ7vTCroI3aTjYFPnhcn7MpyXf9tkx7nQM5S57qV+NulrHnkuPatmJE8NC1DeIzygUPBW4Fn9VT2wHw5NIqBnXVj5ax9rtn64M9rvU3GWncLNtMpu17rd9r64AAYI3sJCO2IiSvOc1mWpONa9JSMvTq0ABU/Y7P0dkMcO0WaCUH0dOYFvw5hTY5pQNAFwfYWHF69As4Sd47YK/vdKHDtLLJVjxkd6o7fidbAuroye6yEfHPjETjm2yyV/W/2WWHoVWHZWnsU/RZfVH/shnVWR/M2HY9upKtyscPJ9xWn8RpNr/ANJmIdp9kro9Al09doFm7wAJAz9fz2UBSv6OtMeha9fc7PrY6JhnK5hWg9PHGgdoAqAqak5VoSn7Tgcavsa3v9mfivSXRtdc9Z2eQUUnCDT7IFZwgCYDP7IT+CVKATv1nu1Z+6SW7Uj+rPx4kt8lrf2TQWFQHYL2Bu+ChcmyHoHRtCRrYYSAYJtIeugQ7G/DXhr4uuF1Q7PkNghckw3P4vhjOM9GaruRv0lEnaHe9sW5bUdtosjvq2WTD8uz6v3HuO1ud3S7h3DJ9K2eiiV3O9nmmtm0Hg+Mkgs00sXPZVH2NZ9WZbjXO2b7kXHKfnPFlMCzsyv/oS3VlI2z/2ICHneJn4p+T7Y1TOudsg9qsD+ni+i/2D/brGbOBG2B6XqJEX+gGm3FNTugLnN/v+gFXCpBtORFw7HPGoHvpjP5Vxkz0BtHwJ33Gq54zcSHwawyyJ3RJu+KV7lfPrvZaHvT/+j7lBfb6w5dWVhI4/iZPVm/WpmXGxrrn6k/tOBFcknRXWlamtgSMZNkYVl8+t79sK3sfLVaesnsSDdWn72ySSchoTU/6ZHvFMPpHLsj62kH6Ujv9n+41RpaRs7sbNLMf5BQdZsbrQ39sYXRZFRQv4kv1Sm70fzJQu2S+Z3sGtiGT5IN+sstWV93PON8yzg81REgZXA6UIRMcGSiC4jlAv98GxLOUjXFnsFcZ/5vzaiDtP61jdTKl6mNZqr1LlUtgcsSVISxAOONkyfKe0Ifuq9Gzl8KS8ZhfANFf4Mj9BkbAHmhpmaLDhhwywvgJZlIMwmTJX+3URk6mOr2OKf4TBoISPwVdK0gCks1OAQ8cAQFntClM9xNMyz4JP6EiTPG+Q3w6VKq66iPe60NKVmBYXYHg+phBF5z1HIARP+37tfyqNupDy5DbUxkNxjZQmsxkIHu2sXUyN3BNphgFSyTqU21XrvHr2caiQLhsNv4F3nq2ADKazO7Uh8agfasB4sokU/XfK5/oAyXkNOP3fvotm2hmnIFrbL2iaQGMII4hr+7oK6gNnMbfQLWEiGUu3W/pYwClMcpRO8xARg0YDezWP8uRzYJWRzNVAhZ7nGQCG6/4bmYKyGJY+06mo68ERkCnNupz41jdXr0VTyWYGtv2ClvOw4E2JuxM/zcW9S859bqrfttvJpGz8p/eWiZNvsls4Fc2eGeKZK0rt0F/zwvUC2KTK69FY6cqn6w4TVtCxuqS5L2guPa6JgAracA+9x3gzFZUvrGOltoosaFP9gd5n7SEWHTGA0mYHScgge6bKc/Zf/XVV4/9/e9/v3+Hp6DCeKyc8xFmP5Kd+JksJdv1p8DHbHaylN1LJut7f5YQyoILtskTuw2oRU+6GWhOvmorPc8eswcB3viRHpd4SObZO0AKcGdXG4d4ml73XT8228+2xyOZe2Nsi0ZlJLqiE5iqzco0Burhm+p/MmQZY3pS28m5cyjY3urZWZfuo9H1ysiuL8hlp6Ir+W2lCMCQPPW7P9sUnMcQL+uTpfu2YtROY1biIT1oLKOzMZe0tP0AHY1t/b6+y3xnA9aeXkF6dEhYx0tL74BlY1s7kljslrFRf7/JdNfii8C+vvfHhkg2A6TX4JFNYWM3IPDs1T+vnvMXktieX9DM32wAHd/Wb6BDsKxf8Bk8toHeowJZ/ORz+JPGk33t3quvvnpWEEmio+0qd37jN57oXzJRMNzBmfmk5Cg9sDw7G2bpZXVEB9lKHtL/6NoEiJkzAZ3ggU91QGX6szP5G2Re+Sj5sDyLNhMKAh5b/iT2sif5U3iHDbA6Ilq7lp+sLxJs7IpxVV/f5InMp38CoNURth5v9IntJxuCV/5j/Wf1kb9NwEQXjN7z97NwN7zSJ74KTrVfeWd2kM/6QEasypM4ch09gmgyGj3wdvVpz/3tX/+bkFBvdDV+cLMgcPE4O2P/7c7SZgPrk6XuyS1ZTS/I1sZG0YinlYkWmN9ZRjBDvsFyZnXxhYJbgWQ+LPr5qOi07S5+bgzA5vC37CIbZGzwQzJp8QDfKWmxvhqP4A5xSLyO3mi00kSMtfaKDe+aBJBJLQEx3L+2XWLECtFkMl0/p0nLzqyBjRhLDTgL+xU2awfsYADGUZgNmAkapVHPFSyrizACDECxDERtyAx0LyEz9e503Jy5oDIHa8YQIKmfAqLaw1SAnoD2O/ph1b8AACAASURBVIb1OwPsncVmEAXsMT3mdj2Q7xVQThGtfUt37d2xD1rw7pCk2moM7Meq/eiIRrNK/V89jQ3nLbmxoGEFlKMjqEBB1wOrCUntGkOZ0X4DZAlUs3gd8BN/43d9xI/KMQAB0ngvyWAJMdkoI9pMY3/1p/bK+KbgZlJazpgRiLb2ELWXtAOVGseChq4HuhrPltVWvvodysIIN04CT7IqmVCf6n/09AEAky2BfH3JeERbPG9Jq2X7lm3lsGSlGNAFVQs46m9/yYCMaN/VVWa6YMnypgVQsmEcT/0sCO7bqcU5TAanZ9OPDlwqgdOYBWIZebIW3fWvDHzBcHVFu1mseJJ8lsCovcbbO3fNikkkJEMCxeiwtF9iKnmnFyUQ+h0oqE6BR+ORDkcfUN/YxhszhQVTyVvjZwmMfenV2Zj316oCIIBxZFDN/gom6y9+xkevLfMO4MAMgGOJK6ALeDWmlYt/9T/57a9PAUHLeAvWAzzRXsKlREBjmnz/+te/PuCn+hszgNMMm/fC1159E/g3zvaR1q+SH+3xtHKm+szqcp7XWV5OZEFqfcgWJR8F33/5y19OX+LhZqOTg9plZ+pz9CRvZK66shmWdTv0LB0WCDcrY/ySAUviV385RwkmPiUfka7GRzOxaE/+GpvqS9fjgQAOCK9eswN8hKXI8b+gvWCaw463jaPsvZVL+FNd9ZnNTeejmd5z/kBV9zaIrc+1Fe0702QVDNr4N4DJDKsgmdwDC+zTgk7JuXQoe9GYJWv1tzG1WoAtzLbaDlC99D4drn/O0og/3gO55znQz2isHm+MAFYX9Bgf4Bh2gCkWlMczJ7baKsEHCRT6rv2ub7KfbxD4GMd0UGDvTBLgMJokmBZgr0zh+2IoNpx9l0yqDra0/68gFE2PCmL4mPqWfGtvA+4Fu/wTrOd5NAGqApBoEbAlH/GkD3+drKYDrdp68803T5IT0H5UELLBrzGqbXJZeyVhSsR98803xx5nY0w+RHfyBrtUVsIdD9h+iae+BRqCeHwyS+V6ZdmzymwQh3ayBJfyh/FOog2oN0ljltAMe+1u3bYLaD++SrDBg2Zp45XJEjJlBq6+q5etF/TqM1tvAoX8SRLo9z5HTlZfkot4IUiCVSUp0Nt9+ERy38QELL/4m5+pTZiI3m/Q1XjTDXZ89V1it2c3mUHWJEnocPUlJ33Qvjpb3ZJf1W1PeuW7bqtk9Nsi07jHF/a+e+SrNvDV5E00SGRIXseDdIw/l+yQmF8e4Gv2sHajI5uYTU5X8jU764oeSQRYnY6vjNLT+Jbf6VlyfrV9tUFWJC9gT8mF6uDXzLqLg8QlYhPJ47VvklnGfjGMPnavOhoHK6rubkbqYQ+bUSF8Ca4Or7EVOHeNQ7oaTpkmwkUQOTXMY1i3fqCGk6tsg53Rs/eUgapjDieRHamD3oGaoOe82k/XswlAwiM7HYCWJYkhlL5vA8XAAEzRVaAm6xyY6v/ArT20PVsGvTq75nAUpylHa3zsd32PttoE6HMuZgYzeIHPyqeQCbNZJUpQP3tW//pdvYxG/6cAhDB6GQTCGh+iM9CTY4tv1d+SyIJXis1Z5nhaoml/Z3QGZAhebVaPWcqAejwKSDVTXJBXf+xXdWJ0wWVtd7BPfJSE6Ho8rb3aKEjwjtXeh8o51l4OoOW08UNAbSk5+qNP0iA6ZJTM+DiJOV4F5uJ5QK6gw57Ggu4SHtEbcK9/1S+DF88ZXDMGlDa6BHxmP3sumaid+CWAZ5QZaTqRoaoeQUa/zbQ1HskMMBf9AfgSCAGT+BT/6juaMogFpS0pbVZNskZgZHavIMJBQgXFBTAMNCBH5jg1S67jWeNaHQ7xqt341wE9zf4KvqM33jbm9LvseXxqT2uyFO3pWTxj8OOr/bxWGBRAB94BwwWW0SwIFmgUhFcm3UsG4rHlgPHD0prkqv8BLsFAdNmyEZ/jeX1RZ6sc4nE0R2/vsC4YJpde19VMeM/UvuXDe6BWS9Xjf7OeJYmaPYkW7/m0xzddjIZo2WVVC2bIi2ATWOasOI3koDF84403jq41XuyhvtaGANNrcyR7Kh9fo1UCpFOlW5VR3dXV/ZIFyUb9cUI3XdmZA36E82+Mc/LJR0ul93Vv6a/92sl++6lL6iV7rVSI14Lg2o4nya6sfnaiPjdmyQgdTSaBiupt7O0rTTfqV3VYbcCfsKvx2Ax4fUsO97VdZlJlyoE/ySa+2lJtoNqyfaDKbBmfLNjim80g1IdkppUH9TO7GC8cSpb9zdYAFdmDyiRPkl7Rmu30isF4n12uTHKCj8lH7TfmEiALuNmnDYABY4B9Z1L4vvheP9YGC+70V9nq1qbAY68pH635odrbgAtIBJivMol2SSOzKJLyZBeuQlf18NWVkdQAVtWLPglxmIoO0/OdhREA96w+L2aTsIlmvgdPNrHTOCYj6Wj9Sc6T/fS/e80M97ql5INuGVO+DZ34AJegMfrjQ8mtf/3rX8ff154ERvQJOLPHjY0AkIxUZ/SkZ+w2/plQ4Bfio0kAvBTE83Ha1gc8tioIPqvP2QtYRIIqW5Zu8MOWk8MP1QdXpbf9jn5J5K7Vj53MMmbR1ljzy+STrZaUqW+74q+2zTbTG7JBNgVrPSchQjYlSWpfQCwgh4+NqRl58i3A7DnYkB6wM7VJ9gRM1UtetEXPBUQC9A2M0Gr82D7BVM+QfVhug2E6yIazH1ZG0BlJ6MpbsRid9bH+9CepY8a2sj0neFy9YQO6lgzQyR3b6heQiuWi0+F/Ju0sj+Z/rnpIX0zAxZtkJP8quSRmNCEokSthsbbQZCOa+SF617PwVWXyoxIR+l0ZuHb5In5bPWXbrJQg94J7sdCRgRsYuJX/z4btNcD9lmUVvApOGJAVsH12BXH/rx1ErYMT5VeHTA/hxpwAQgPDOVQu4yKzbnbGARwJQoNmxjBwHOMyHg0kg0KQ69POaBHshLRZlb4LChM+rwYyK5DBcliXQD2n6fRfBqwy9srl+PuTEatfMtTR0W8nF2eUGwtgqf+7Fr+igUE0c7/gVCDDcNae4Fs7m1WNX5bNJoQFJy1LWsNgpr6xDBgE4h38YsYyfsc3z6WEHJr3VOYUAqxdzylER0HAT3/60xMome0ukCkYbvly4DWAZaxyuC2dArLib3znSOKPDNgCiPpJFjN0Dk9K3mo7x2T2KNprDz31seAroC2bFUjsDy8tg9rgUJKocavOEikyaRml5Mu7axsvOsBgyM5bwl4fojNZC/QGTu2D3xkgoNC7seN1PKwfmzku8Pryyy//36FCnIFxNYvNSCVfZn7WeKcv3t8o+GmmubGM1voUHY2p2cJoL0hsLPu/5xqb+hc/k6eSJAHvgr/K1s9o6dvBdVYVRHu6ER8rb9aMvWPfKieo6xuwqg/Jgr2cdLy2tq/1xdKnxsNsv6RafXCAUP0vIVCSKWdRAFgg2H3ZX4mt5KsgLbmIFwGqeFE/e7YAui0KspvxrACyU7+jqYA4/ib/0VAwb2lQMgFEyLZm8yQU4oPZTQAeuAHy3nnnnVNHtDv9OZ5FZ/SZdZa95WhrI7AqIVYwnx1pXJINe3SzDelvOgI4Rpc9tPGcfYvGns8uRlMBWfa1AMz7qM3SO7Ct8vElmerT/ngrAACt62xh7Vg1kJw5mM/qosbe8nR+EwiMHz2f/3BSvcMQvWYIKKrdaJHwkvC0ZJO/AHqSyehqzPjc2t3tIvUReKreym2gyIeb0UrPSp61KqFxSRZL4OTvJJkqk15aURRd2fB4bv9W341H9kmyy6oS5xXU1/SihFXlN0gCYGGG6JSsXnDrf0HJBrrA+oI9bQh2YA/+s282guw70b572WwJH0HoBtBoBMhgLLQsvcC+MdnfC3aBOIEJDLa+DT7bIE5b6aJnt5z/1U/O+Rw4rGeB3J1BzK7YohNNjXWyF/+S7RJnbalKRvnEDSKNLZ3x+xo0V29nciQvEh3pRPKZbPepTUBdYGfbgsBjZR/YllCqLD+6QB5eWlo3WFseS+rxJc6TyTbSh+rJluUH4QVJHb5DUsGqwdqrb/XVSpTKCJbrC1sI2wpWyMjKDkxO5iV5Fw+jiTzxnxI62Ys+i9/xnzz1THRm+/EMXbW18ltd9YOfqT98at/VYdafPRT8s2u1C7uQV+2yDwIwMifAqpyZ3v6XzDTRsSsv2VrP4G1l+h9eErtINqjX5F++xF5gqy+7ZxUpenxHk1V98SNbZDJNwpT/rix/llw7HyM+mxDkU41hY2IlhyR298RPDnaT9CBrxqnxrG4JBzqz9sfEBHtwtWFWTxivncgSN7HRxp99IXf4a7ILPfoWr9iIu5sje0iJCXsd4xh0su+Y7sGIIdgG6GrICIrrDDyHtO3KPlGqGFO9wCnhxszoa5AaxFWcjILMRA7YjJiy9gXWjxxvZWzeJmAxKkFqCV9GKoAr61m7gf94Zfat9gIJ3r/YvZ6TIaztjLX3nAJClm5Z7pNweBVMddT3aIvX0QawA/iEQ5Yn3kV7dMXPDQrsHet6tAkEHdQVfzOuGeYEirOp780WCiSiNfAb7Rkir0xqqXJ9jDfxqhm8nF+0BWrNAgiQZN8K/j744IMDhGqjJZ3vvvvuAdSytwH8QGNtdT0AFY0yvwUNHa4UPfEkGisT75qFdpAL48SIWzJRXei2LKO240nBSt/xr3Ldr59/+MMfDtg2497YmvkvgLIcxfhthlEGmwwB7V7ObkaW8W5MgX58dMJ09Scz7VtOlncPnv7WnnEL2EZbYNTpm8lLgWoJh8YjvtZO/JFdTm4EIj3HUUnSRIcZwOQu55/spG/pUuPgMK/kIRBZHZVpXKMrvjWGjWf0pJ+cvEPVCpyS0WgraPZassaoPpZgkGCpnxnt9NKeZDoTTRwTe8fmCECSoYB+/Im38SL5kyyKrxyPjKPlgYxw9x0CVZ8djtX1kkgtI4wH0d99Ml99ZDf5sPy2+huL+N2M5o9+9KPDY9nSdKjkUO1EewFwdDZmZlcdAsZByfRXB0cffY2FmU8JsAWz6Vx2wN5xCUR2XRCQjER/9yXiBIbsd3YivbLdQrKrsTFTyvl3rb7IuDfOjX3t2udn6W4rN0pA9NvSZieK17/6nNzWh55PnmS+F7hEu2y+IMc+cEmF6ItWJ+FLvqbXtcWnppfpX8mKeJS8smfdqy8SttUl0BLoA3HxgU+oDGCY3wE0gZV+V2ZnktzjU/neaEnGktunn3760NP7mtOj7hX0pKvpQvKVPNnPHS/MAMef2qhN+9Ia9+iL59nW9L4yjVM+1J749W3kis9onCQpFltsgOw6cEoWYZUNsujqBj6wkKCAbUiPsgv1YU+8BqQlFwQMa1uUqW/0NZqvgeqVDjiquqLHp3Lxs48yy6uubz8FPLUt+NUv5YBg/kpwET/IlECSjgqo4kv2LB3IZ6dL2YeeawXLL37xi5MIqn19XiyI3r1X3TvG9bfEZkulBYNkuucleOuHJdt9+9138hwNla1/xkiwm61IDgVcOx5oIYvka3HrlqejtenVU7tKr/raGpOuVadkFh2PdtsCYeTarFy8dUCiVYbZA8msxd89u2NOH+pzvtTH6iDy2zO1Rc6SC8GLZEi6EB9X1yqD74Jd8rJxguBLIMRGVl98iidW2mTv+40nZmDRQVbIT3VI6vJr8Ax7WFl0009lsjHdrx72Lf8iWWfC0NibWIhHJj4E0nhstRAd6FkJaBMMgv/oYivoOPnGF/qZLjhbxgwt21Uf+AdYIl4JCKPNaebru8mxxL9VmlZRVL9Jm+rfiRP96nsD4Kvt2jiTLVzcaYKQDEUTPAOXG38+mu8gN9kj5zv0vAQiGaueg/dvju2hwdwBwogKdr0GTOETEvfWSDOU6mJA12BjSMRSGPdXABIu4At4Uj8BTUgJXAYluutYQDJwBRhEe0zplQ8tm+53gDEHX53Vk1D2fOCqtoGUwGZAo2uyGYHuwFXX2leVI7eHLqMXwO2ZgpSYnxOt7pQpehN8Gc14a0ZABjNg3Kc2KKdMqOUP1ZcQ16/KWI7d8sPo7Nl40ad7jFB8qo/AU7QEaBKYBB/4j+76Em/MBPRsgpmzK0iOx9GakiUXyhVcBnZykAKPnjOzZ8lQe1M//vjjA1j7vP7668dpAraCqOiXXaveaLLPIadQABCQrt+Ae7yxJxVIqd74XTlLDONdYLhZtOiKvwVu8ffZZ5+93w9pWVDLsgvY4lV0OQzKYVVdj0+7x9HsM4Nd+xmSaE/OojN+J5drSBn0xj7wWZ/6Tr76BAwKGhlpYKg+cozxqmca8/ppy0H0NWbpQXuxAgDkWzBMH4GkZMXy7u5JktTngtSAspleQbiZQKcpNtY5b7oQHYHiZgeTWUmhlsQ1K5qOZoCTc3uUa8MpxNFkyWK09YlP1Rm/m/GLz5xp9wUWVlNY/sSgC2roaoFrY222s3LASf/XF++dbfw4qeSJLMSvZt+7X6KoVQ6WlkZHs2Ze99aY9SyZqv5kkq2KD9FWcsAZA2S7/v72t789ut8YNOaNTf2vzp5xcqnxBX7WqcVze1EFevpdW7LNC1bJLvDJ2VW2zyaC4rmtJPU/+TO7wxYLeOurbLB+CaTNyjdmteOApsY4WYtv0dX9wHh9Tm9s60j/JVKiuz5bXs43SrTVV6/SM9MRTxtHpypHZ7yzUqNywJ5kQPU3BhJA9E5Qsq8xA5aqV0beMsLoSVfjM1vPZ0Z7fZFQFoBFW303cxtN8QcNtVMdZm29kzndaqa4JIxkmERMdSW72et4Hn+TXaC4+ms3vUjHq6v30OZ3Cp7N4NeHxge4Zrcl4ywDjdb+JHJk/IEvMgncCQQAVSBYwBBvdlYO4I8Osw/kN74kx9Eq+QWICRxgpA2MBCS1tUGY6wCqtjcw2OBcIIMuslW99Ex/Ya3FX2iSBIDjtAu8SsLus+ql//2WXG4sW+WSD7ClyOxwctJWqJdeeun+vBO4ce2H8eAnBSjKdL0g+/PPPz+2lA4LyGAVM/p0tLYETzvjKFCQOM7OJLeW65MfYwHXJkdLI1+ATmMqAVH5ZKa2Tb7w7dnmXSItAEgvYW5YrX5sUJk9yFbkW8mBYEryEGaWLCJLbBveCO4EE+krPhoHSRH2gq+znJf9qk42nM5pH0aJNz5kXzwg8QjDxLf+1k9ZBSrok0AwLgL32tjAlW0RFPFpfFd9ZCvJo3N90nntVF5fKsfnw+vwpaXBki10VGxipj86k41kOBsZT01Axpf6L2C2UpYOJ+fJgmSiiQ66Wd3RbiuPcSSf1Wv1JhmWLJW8YXPJWf3ZbUISRKsDtVM/+ttkcP+TaX2IFhOI9IstwofqtkKua/k3idF4sL6j+qK9OskrO8/+12+J/7ubM34YYYAG4WQEDGwP2LCfEGIIhWIcCZFOdH8VZBWxOiNyDTdAF/MaHAFoNDIS1WmWzrIQWSTLowPKlnPVtxiVgAS4c+YZ57LRLQGuP5aNtsQrgQGSGbloCUh1vfI9X5vR1EmvfVefQ3OaPUpQWspZwJijqLzZYKcBUliZN0sStF+/uyfgT4AA2hTHzFx9KwCo/sCI10dl1PuTdamunvGOrQxewDwH32yc2d3qzqEleAUVDHltV1cBVHt3yARDZ2lD41zwVb32fvY7AFhwEHBqqWj1FLxXT0HuL3/5yzOjpd8t+Wx/aPX1bGNQ8qH+SQo0HoGpgidBJlAVvcmivXSUoX7Xx+pNxpKLHFLK0TXLLrre2AK40fPRRx+d2cGSKgWyBWwlA3bWpXYtfZRMioecZPUzYACu7Bf53uXQyZt9o9WTjAL6OUIGgV4KZpPH+F7fkmFJl+ro/xIILY1urHe2hR4KDvuWsbMUFghP9roWT8w+mjWtnsBFvGlskt/Gvj6bBez5ni04DBjI2KUjOXqvcen/9L02Cuhqszobs2QpRyBzmnzUZ8maxgBwY6vIWHLE6XMS8Uq2tMx9/Q+EZR/oJt1jTGXqZYg5mj2sKfq90xnINHNqdYGlutHslRu1H7/iXf9zzrUVLxrjrvdMz//mN785tid58D7fdMdyqHhTWYkRjlrgtGDeapvo5cjNqnBwAPqCfyCED7AkC6+BGCshrkv0Gpf63/hWb2Md7wUt9TfZ0W8Hbwj0+k43rRTofral5Es2J/2JfjMDDoYTUMfH5DU6bFWJZsvPJGvt+YvOnk0frZyRbOBjk/N4nv5aicQW2Y7RGNt3u0FTfCR7jR19zk7wk/1f22a1JQf1UZa/PgHV6uXzAVzvNs+XRnN+7qmnnjq+w0olz8aryhUMp9veh86vCbglXtmQaM1vlgjKByxArU9kha6lP13vs0sktQOPsLP0GcAV8AHMQLjEnlkGSfz66RngnZ1rTNMNY0Kfo4vM0wftVS8ADRfRHbTus/0v0GC3lh4+ozrYOHq1WAtt5KDfGwyz8+gFKsmf8q5XDsCUIEwPsuEl36Ih/bKNIHnLl7799tsHTywYRxvs6Te+XIPl6kqv//SnPx2/FX/YdsmSMAF7BV9uQAQgs1/JlORa+ueVSssj45UsbjL0avPWTupT/RVY9azVgPAeG2IGsfLZttpic9kg8tN3eufdu+jYJcW1pd/Vaaw2gQKDS/zQnfhMvjZRpE8rG/XNrDK/x6fA7egW8JLPld0NoPFGMGmc6aSJA0khdF9lvTG8jlE8rby4R5BtjOg/GtEiAK8vfAebs2Nd+exE41obcHe0mARZfW9sowE+g/fFGz0v6btb8CQpYCt4fCe/zI5L3vUdTWx3dEh2d02wLxhu/NDPTsQnwXHlLQsX96HL7LN6jQXsVZ+jT8ImvZAwbny6V7+TpXBkz7nWszsem5Ba+13forWy/DF7XFvVH/13NwDwUCWyXqu4nF73HCSi45vZ0UnGFphm0Bj4FYCrkdNuwm9GxgyiAdIZs04yKbVDyBIsANwMcu0LABrQgrycek44w5fwtJQn8NWsn32LaKpsfymrU6mjv/bbu9dyMVlqSlY/Eij7T6Ipeqqn65YiV46gVoc1/ZUxIxGQNWiV95L5+lWdso1ewyTwKkgLpFgmbTY1w18dDqEC9OtTQV6OS90ASACuT7+Tha+//vo4oxS28ZdJju7q7aTpZlsbu5IBTvasrQ77iR9mfuNJWeNmYs1wF8h88cUXZ3a9MctQRFvLC73OQ6auMfTKhehx6Fht1nY020ucs6ttQQXeVb//9bNAA/jKAf/ud787/S0gT5GSFcvtZck432TYCZfkn3PtXmMR6AXw8dDyjl3aiq7ko74lt04i7hqw5zu9SQbs5bS0v7KAcGPdmBYYJDerY+qRmZUQ6LpEVf3vGYGjlRL1uXIyn2Y7jWHyUR31u9UFBSvZFMmOnq2udLoyjXGJjmaberZ+JVctyatMQXAyFS36Vx09W0BUWxxq/ZCl3AyoGQRGPKPsYLJkMz7Zl9NzjVW8qa+SAvgqaSDY6H6zJdFbv6wSEbCg02EWyUV97np97dl43HinL/Eg+qqr+15FJaOf0W/Je39sTrIdUM1OZUvSz+TV2Qa1GY8E2cASII4/9bFyZgQFDzK92YVNfgJExqVnzQ6j91oe3xorwA7YtQIieYl+Tj06G6++u27GJNnzTvN0KHvgfdrtgY0//Fg89aqWxtvqBYDEbDH9Jgd8HgcLLEuK1B82kkxZiSARIulMhgT/ZivM2lriWf/peNfqmxkPgbbsenXEN/Iu2JVEiH7gsHLVLflWAqb+NovbFpYCZLMTEtHdT36Su3iULY7n9cHscLQW+PaMRGz2vYBpXxOzIF3AIWCxOsAMkWBMUhQYFdQDqWYB2LR4XX8F0GS835ucV57ssY9eBdhvCTB2o2fIvKBUEACkK0uO+AZ9r45N0njuGgR3fYPhDS7INHC/wQAfdA1GktcNhnuWDHdd4LAzOcmKbQLJRbYqO5MesVfZ5uQqGe2Mg1Z+Zc8A1mswwR7o7+JE9CVrrcQrUQ6UJ4Pq5FOjTfAEcMOq5ILuJVfJp+0ajQFwr16Bl8kFY7d9gHnJgSTFBn0wmxlPAY7EX/VZmgvzssH4IZkeHpBorC1/O749k91N7s1o0hMYN/qSZzgkvronGKKL5AF/yDp/EM/XLpLH2oeTV47oDZ3st/EQ0Fc+/xSP6J6VlGyvoDb+8Q1rF+pz/U9+qoOPMb54u9/9zw/hn1hpx5btEDPtqqbawXc6w55IAsPb+3zXlO//7HL+yyqoZICdl7TN5qa3lWWr2SmYSnBo25UxX/6t/OJvtMFPfAasXB1WaEjAxDuTLDvZYmzEg5ILglPjB5PEP2e2mAFGa994C6dGY/+bQQ8PSJDxkxtsH5t8myG4D4YpHQMaQTIUgmGAgKAzMBRvhWqd8V6nBISUIdERDEgZKAnDhOGmvzMYsuFAqCWL9nDGECBeEGLpaAyKUbVdMBxgbdDMSHWvQZBJDGgAYRS/+gs2cvKBy9rIEVRnQWWGzmALquuztmvLu1yrv0DHfrb6G61l5QOwCUJ/0ZDj8fodwQNHQpCjMbAhY1Q/LH9r7GqrJc8Z1J6N/sB1Dr+PrI8skeW21de7RsvqmzkiZAG+DsEqYAR+q7tgshlcM7k5yeivjwXOPVOfoivQ33LPArU9lbZlWM1k10Z9zHFVd/1oyXXfwFVj7qAWBxQAmWaZADpL91IQCZRkzPuL62/7hKOnfhVQFAQ3Ox7vzCCZUaNDAu7aMRPNkQKPjITsNMdo76FsdwESWWEYGCROiROyzNe+XYFrzyXTGVgBitUU9vhFe/VIHnEEZmoyrJWJztrN6JrBE3ha7mrWVNCcceZkM+rV7UC1+iZj2BgAY5JFAefK9mkGOV3NRkR3fWjcBdrxyvJqAXBjUV1WCwgGatNyRwBVQG52v+eA1fprrz1jWx31WVacLYo/ZgLs1RfISYDJbtYHfOcoox1A2sRFNHiNWTRKPJC7EmDNDKefyW50f/9YKwAAIABJREFUpdvJcysw4l/tWX1gJl/2WTY/XpvtrLzAy1Jcy5Tqg73Z6UIyDkjXJxl/MuXE/OqRCTYLiIdmn/kYOus1PgJJ+/slvRqHdNKhVk5lJk9WMRToSS4AA2bOyVm0yW7Xx5JX6LDaIbkA8MhafQY4zO50ryDBlhTPc+7RVz3JiwTcJq8aC1tiqrv6kqloBrQrU30AVbLG91Qvve9+H4GAvV/97nmvRYqPyUr+J7/AH9e2VQXXGdxkryRp4wigJRPssmDQ3kwzUIITwFowGp0SDxKzAleJEwGnxH7PAHCerw4zG5Vnh2EZgEpdgiYzWeQyfjhUT6JbUArz8J1mq9h41wV6cJEACiZaXuyMB12I1i27fek6O7Y8cJ1NwlPAn/9Wd7RJcPcsuVRnbew4JFPhBu8Sb6yy2f2Z9Y9vb7311nmNIhzIrqJjg2H/66ugquthiZZLZ+OSL5hpA9f6AtdGX88n3/hrHMhFspzdCFfo8/JTAEkmyNmOEVkQHC09KyfxVsCXr7fCyjjwOb7ZVXqb3uTPvcqRz6wNCR6JOYmMyrDpfAVeNEb1vTLZaUn2njXrq7+SNYIZfRXM8q0SSe5v0mh1RNDkfuMLS+hXdUYXe5c9sSqOLFenAH4DWjLWPTbVmPFT++zaD8Fw7bM3aNtAjN7sTCfMgZ8Sd9HRNfGIPc21K3mTfiQfMFH113evfNSXaIAD61O+K5oluqszXvHB7KsJstqmJxtgGgtjubbAeLJbcIR40dhKWNJjbdNnOAdfJCckiao3+e8jUcvX0lnyLDHQdZNHfcNmcNAG7Hh8cHvBsE53w0AypiLsGoxpu6cRA3WMEFJ41/t+lGC6TlDrRO1lFGTAe05WCii3LKzvzfI53r/yKUnGsmCLUTPQtaON+pMxifYCLbPD/S6wcqBVDr4ZygQtxiWUAoz4B0QKfuJN1yxfluUjUMBGs13VK6Cy/DtBbSx2JiD6tRtfApQ+AZMGu3rru6XeOWvLLr0jNWUSCOdI9hUeAvsClYSrNrvmNMN+11b8+d/bu0YL+hsDhyfFz8awvcHx0sxoJ0B+8sknx9D2fMC5duNdy6YePHhw9qPZJ9NMYHtzo59hypE2M9xMfP+nFJZh1ceWeTeWObJoj/+1VbnGwV7JHI9gKQdTHdHZ8q76Ec8FTPGs/rU/6dNPPz0BWK8baZxLBjTDnYwIChjlNSoUrrHrL/1giCQZ4kM0Rkdl4lNBTp94Gr0OSZAhBt6Am/jO+NYPe3v7XoPg5E3L+2ormYh3ZojTtfgU8PPalOhwanjlZD4t7amdZnerz3JiS0crD4QAU8lviYVmeeuDxEyHo9iDnjzYN59BN9Pk8B6OscRXz3MwlUuvsgUSBY2NPVtmvAGVxsGBKUBv/cPH5C37YruAPvSb45ZwY6RljRl4QRN5MYsaj2qz58wcVy+Q3nVjXh9LwjDy2Tdy3pid5T63ftaXApLslmV0yVJJnCeffPIc3pX+1W4JO7assbRkTxBl3Pst2yyYiG/xsr787W9/O3qSbCebglkJAwm6rqdX9v44o2H5JjiNPplzgLd6KhsN9b++Rod3GVd/fLIPv/+jyYx0fEj2GhcyIrFZXxqD2shumAGobNeS48bF6ig0d18d0Wl5fjT6VLc3DAgArQBoDCVNkpN4Tn7Qcg0S64/XvklIVkflkn9Jp9qV3AA+BOuSNg6bbKzSM4mT7H5+MduZXPR8stj9ygLdkq4FPiUlSxryH/U/GV+79ajZ3GgXbMcDv+masSBHcMsGUV2j75Ir/D98QucFSQIiSYsNBoF54xgvzQzXB6te0CSARDM/IEgA+gXJMFC/ax/ti40WSMI7619qEy96jt2oDDrwEjaT4CFjPSOhBlh7vj73fLQL1MiToLCy/U9uWoGSL0i+W2WXnpqtTZ5aLp1NRa/+CjYXO25ALBiO3mxOGCE/LJFrAmUxp6CO/Jjdq8wm4KozfxKd1U0Wd2xhVQkTPNr24BW6pt1oF5DsuMR3SbhsWDY2/gpCKhsfN2ElQMi274oldNRmf9Ggnnibzeg63MGO1kd2lh+rTJ/qQDddMw7GT4BChgXYkkOND2zUtT6SKWjsGl7Tf8kCQXy/7W2Fh6wMwFO8Q0P90Z6AFv3iHPpX/XRF/3sWXqA/tZX/qi0Jv/phma8tNtlHCcz61m8Tivbp0jdBLxr73TjDI/TAkmYJaQkpY5/vqO9iku6THTaw/oiBvNmm9qJF4oONEpdtEMnXSQ6gSUyWDm3iRXKWP6d39KjrZqnrp6RyfeSr0OW+gNkYwD7Raxtrz5DrdAhWY8dMPhz5vTnnc4CWBgjqOiAGmtBRJILEQBC+frunbvUZMALK+MlSxczACIGniNVn9sL6/YQMA5xeK5Cpk2X9C5By6F23vMKg14+e90662i0DnrGODn1IkAKggcsMj+WFCVRKLnBwSqm9o4xgINq7GqO99msrHnTwVoMqYJHNsQQmAYl+71GN5oKTwEljFZANpEQrZxMYa9YjB1QbTnCOx9EcgKo/LSs24835VD4aaoMRjYaC9gKcZjYam2iy/Kk6ChILnOwH7flme2s7wNmsakDZKdMFBI1Pbbz88stnH3f1FiRHW/Q3k2xpQ20UNEdb9P/P7R3H8TGwnzInC/2/h9vEfye+xqNoLCOdIrS8ufqrIxkI4DTjbJ9O1yrXbEj8bHl0497pvc3IpTy///3vj6MP+HIG5Dl539kAiaNkMBnoYybRbC7jZRkgYxIt9YNcrQMHUMx49oygumvJFQMseWD5p+VtjXnjFV/rS9etvPBaI1loybBsgUQZAJ5sJY/JerIYvf3ZwyhAMXtb3QVljauseHU0no1PS6h71ieeJiO10Xdlo5NdsrS1/tjDaC/OAmEOapekCUCAOzZPllxShwGOt8mOrLXlPdFjZj+DLMur/fgSbfFRwCNpwZEKrAJkZgqtsGhs0o2CjpJ9jWXj5jRSYLnn0qUAg1NXay+eNTOcHkdbzwZcLXGvH1bS4LsZ2L7XsUvyAF3Rk55sEkIgtonT+mKJd/XZsgEImhXtWzBSv+urGTC8BxQBiXjo9VPZ4z6cff+zaY1j5aovGVv7aQmnQCeZqB2O9Qra1LsJAqCOv0tPrWICKpIJSSIBmjL9Zh8khAVpbAiwwn7Qw2RM0Fr7gEX/N4YSRPQQUAS8gLBWEbQ82kFvAE30xIvkKZubT0zGajefk/02ExHNtU9u4qNVNN3jIwVb9VtAI9DYYEgSAcYAaowJ+cBPoDdZUp8AoN+1b5b8CtDgGgFjfEm/82npW/rZn5UpgDL7DdMsmAVc0Y8miU1BJrnZvgsautb/m2iBr9C8wYq6gHxBCRuHhnimr3S/euKdZE1t0mnJGfKZPCSb7cvPRhcMVzY7FH6RuO7aa6+99tgzzzxzvwJiJ0v+G3aUtFgfW9354ZLnfQSBkon5H1sEBEkmdYwB/e5ZK5fSvcoJVLQNvKOXvfWbnVeejBkPs3D9rqw/STivSsyHSOzCgoKaZCWfURvZNpMK6iIDgtpNsCSbgvL1n7XB1pIPs3+ClLUz7CF8LwFaW+xQ37UBh1UW7pe8MXOIdmNB7gRDxpUsSoaYhGD/JUqVZ1eME1u3QT1dqu1sIB/RdTrRtcZEEiK5YC97znY9q47ih1cgrt/ZBEs+0DbFnie/bPfix+iN/9m/PrW9OuPZviXe6AAZrm26W9slxr2mcpPCyUIfsp7tZtPYGbFGdZIbcVDth3Hwju+zwkF5/ou/qW6+WH/ie3rL1qBpVw2s3m8Q3bNWh0lYbIBvYgTOvrsBghsN/zm+fjNIDNI1u8IQM9J9UxqDvoZ0hZBz8OwaNcqQ0QUIOAYZmgXAAFM0m3GrPGGM8SlxRrLDdSqXUw94N1hO8W1m1DITGYWMuGPwC/Bk0nrOITc5Q0upLRdLMQP8BRSyED0b8PQ6lr4TUobWHg2D65TXaE+g7FVM+OpnvK7vlQNoKY19I/E/YJrzKTBpr1fCYBan/wvCC24DoD2XwKMrsFJblr5GS0GfPV8O56qcg0+asa2t6imwtP82nnVScYddVM+Pf/zj85d8BVYbp5SysYufLTuOf93ru+cdZFQgLSDMmUYvZ5Asdc8eksYyYQ+c2ZtdAiFHHS+bfSzAx7PqzoFTcntGC9Zart3+pGaE268czRm6stIdABatEg2ML4PW79qId8DMguHu91uGisORvTaD4rCYBUHpkaydjGmyUX2WdzKanEe8sEy6uhiZyjVuHHD19am++iYYW7moTONT/wLD3t9qxUI86k97OYh9/VNjngxXPnlJ5ywjjf/JQ3JseXTjW/vJmnc0Ax34lDwWLNbP5GeNq7L6JYspAQgM971AtvIy1GtAo99YmjGOXxvcVrcZRmWuTqA+WYnQmNrWYAmmDLJl1vE6mYw3/V/Cpjps3yBznDE9bXyiJbprL33o2XjuEK54wslWrj9BHkcOKCZj9Z+MNT7peTrssAvgEBBS9/KeE03PLReMRwUd/dVOctZ4dh3wip+NVTIFbPY7PvVxtoP3mS+Qr1/xNZlvzNL7aLbHPLqTI+8oNmYcOcAJUK8vAxD3m31fABwN+Yfaj+7arz4AsLECvhpDoKGxdp6A4FIQmQ8qyZifkNAyMwZgRmv3rT5Ce3TEZ8vNsn2SfwLoxq1nLe2vjtps7KPBmwXivdPBoxGgiieAomBOwAA/1L+Vua7vLNUVF6C//tHhDU4EA43BBjPsHzAl2YAuAJQOVI9VGI1RfLJqZ4Mc9AGDQDVdgJfMqqB/E0bR1HX0wlTsEtoF4IKMDYIlGtyD5WA98qeNlWXtCKhMRFR27QLa40UymgzlY70uyCqyfC1clL1JrsJjbK/x0k/fsOn+xpv6muy1Qs2rFaO3MQrXmLkPQ22QtPJU/ew9v5Csp4sS8Yt1V//RsXhWMIj3Ej6CP/K5/TJmyZSD5SShBZOSyruSpHuWCgv+jJu+kF20wvi1CWvbwkAejbnEE/shsWsCxexgdcWrnUllH/FDEl1SKn7A1fArX8lu8lNsJnmFmaozW1Jd6qDD+guXsaMSP+RJoOh5wTAct8ET/0Rmol+CIh726flsM9wE+8VDS4jpT7g3H5ReWHFanRKNglo4j/+lg2IxfRFrid2M1+pOdYiTTMjVXnyMn4sv2Q08iUdrh+HCykmm4LNJDJMLxq6yq/Oe5R/FKesn8dUMsYkqScz4AENLeFkR2rhEc/T1XH/1sWdNWgjo725G48wMM2oypYRqDWoDLDuhU1UcI+sEBd9B2azUZh0bsH5zDP3fh9ElOF0zgGbOzHZxTrIW1dnzGVtZiAxhwLGgqc63fDch7H7BoH2mhF5wZF+gU3ijJ0NUPdHRLGO/A1o5/YKu+t/zloNxWIBKwue1RpxpfUBr9xMUMxKb4Y+/9a2+V4ZTzhhW3utsGgv7nONddBek5jQcihKtJQgKNoxP9wKeBYSyqQLRxqjyzSI1U+A9yfE24FU9tRFvux/P4qeDgHIsBd/xp6XQlr2uM66ellIH8Ourv+qpzy2njZ+1GYBt9j6+yn55L+A6fEapvqfofgsmmqmurxmkaM7YVbd9trJMvaYmnv/sZz8792sjOstI937kPgJDWVszXpbr7mtcopuzaHwAYsGSmREzURwgnaRnwFZ10I1kyT4L7VS+MhIsZmrNUphNSb/7i/aCzf7s/2rMoqv7ZhgYrMZFQGw/p/2tglFGFiDvun3q6LcsOf4ni81YJmvVHZiK542l/fmNZ/XJZNIpMxHRkJPhVIAgjo8BjmfLq03uLRiVYJFoELTEk2QICO46O0b3tRFPA2qykcCVpAKAZ1kZgCTwjJ70qr7lRPuzQqbrMqnorn2zyU6jFtjEv2b/Cnpaqi5Rx47Wh+jcYINekl9l+66dbGrvpG2ZLMcGgJgtrb5kfoOETeLEy8Ymm5Y9CjRnA6yQSAb4i64JzuNZz/V8fJCMyT4mB90zawE8ps/VnzwWVPdMn8o1m5Xc8W1ABcBZGX1bwPyo4CI+Arbq4XeBFsmaeGmGhG8APGtTUi3aJQsKIBv/7M1u26ifVlrxpRIIZjP6zfYAYj1XgrDZu+QrO1e9jYMT49ND8lb/aj9ep9fJmoQIoCi4S1/jd2MnEPBN3gA6qwMEivGKnkmACQiBVCBRMMvH9ZyAGf6IJxsEG0cYRuC416286TlBYN8CHfWxjzvOAG3XgHj3NzlwDcAEMfq2OoVX1dP/QCz/uoHmBhYL+PkUdppMVh8sJunFxzY2+mN2LL4JhtmsAjuvD6yuVnVlb9a24MF+9z8+rM6g1Xhna371q1/dL5WGTau/MQGI4aF78PvdBBCeAvvpRb7SLBw68BFNK3fGYxMortXn6q5dSR79VEZd8CD8aSVS9QqskjWBSLJmSXf9XZlrvMiU5Hq0mEhqfLKV2TxbhOAEskFO1b1y0v/0ySoz/kx/2EpYY4NS/NjEjsQEzCLgWXr4itqUJITf6QD9NXmkz+6v3d4xiT4B/Caees55OdGYbFhBVBt7hktl2Zz6GI3JE9ye/ch25ttsb8z3WFkKK0Yjf8V3klX8gG3Q2n2+rf8FhzAa+8CGVq8Tr9HIt8K//FlyV3v1yTiF2ax07Jr762v4LgkhNhx+9YwEAnzGz5ncqT/5+uggF56FGeoPDEw+8zX86WKOdKvnKt/9s0yak8JQRtSgYm7flALgrvKARgNIERhSDozxZAAYFYrruX5bukGYGIfai/iEICE0+wKYc6xAVJ2kAIHjnHlZ/sonjIBz4K32u8awLMDj4GKYPZwNRiDEK4AKFHP+MV+GbJMFaLPEo7404xwwxpPKdL2B81ooGaRotYzUkmiBZuDDHq/q8h6xyvkUSNYeg5TxrN8O7aIgOaiC2QLT6CngT1k7YOvPf/7zCRI78bm6AjwtM67f0RvvCnRb8hzYjw8yMf3fuDRuskyCqp6L5vYbdjq1YKlxAgCAtngeYG92P/pTwvYl19d+RxPwwgE6hZvRLnhIDloxEN2NZQFfS0ftKY5PAFwAu3cY90qR2oruFLJXLMUTy1SjpbKCGAF1Kw9qh7EWdMlIMgwMPEPE6AkazHiTK2OGT1ZHcHacZ/yVnZMdk7xCwzrtxrtxf/755w+vBUL0nZMByhk6oDX6osFrbQpgA9G1Lei3SqLllN1vTNgKM9O1VzBk+XbPpAfRXmIlGV6Qlq5kE3q+MslDuhRQchhKbWSvgGiB6s56AD7oEZjQJYGuQLp+r1Gl62xospncVs7hJFZ4CBYY/draACudL+CpDhl1e8edCVB5e/rZb84kmgXuZtkL8OJHZepDQDU7lvwX/FgKJslkPNi25LAyjaVgN7rjFx1vJr+VFOmGmUZB9Mq/mQhgnu7KHJu5DTTsNpjqlO2Nh4CmZef8lox3fHcSPn0CfGsj+1g/bZehq9m2VsTQvegDLjZo0w/ydQW4nmH7NtkSz/BEspidTmdWNtHV82bWK1sd9l+yW/FF8rTnjJtEJ+CC1vRewib+pUPJdfaz59PV5MbMh/1y1Sv5kE7Wbr/xKjqtCDHD1PiaVWWbjFlyDnyxNTL5AJxgj24C+oDuBhpkKjpgl+qzAqj7koHAEzB8BdhkJpuU765fElDJHp/juephP/UJuF3wWnlBBxlY+08/NniEocjKJvPguU1maUNCCFiFwbSHzmxO9+pjstFn+dc98lzdtnNVTzYrHJH8VF/8ssqiGePOB0le8WZx4jXgrL7aUhYv0N+z+ZB33333yGnjEg8LLBqPxrnn0Z49bAySxb7jR230m25IbKALb40ZevBU8sNv9wUMi3cXB5Dv5T1bZuLJyptNpEUr0F/dVmXAS93r/9UlQRNMGR37v5WK9EIgJHHAn2lbn6qna5sAZN/gfkmL5Sd8D/vvLLMxR0P1bDwgcQdfVodAjR2R+Io2CQr6KCgT2KOBnYGxBJPGM79d8ji+hvPYMYFZ45CfZdPwaHnV+GaLkn+TXya2qrfkq1li41MfJPzJz8Y91ck26BsccR2D+JN9Tr/rXzqyftg5ELXT/Wir//w3mXW2zE68GN/aTm6t8LFHmpxICpAtsmnl785UV39Yun7kf2o3GpIB9tYEDtvJxvVdXTCC5F19Y+Ot9Ds+Y/cMG3TBbwzmIBlxymlfWUYw4Gn2qsEQhBJqGQAGjQHe6z1H+AXT0RGxDmDR2X4XcAXkMJSS9mzMc8pmz6c0BUoFJmUoA+rR1sesTnUHhiyp6TqjAuyZuardaK3uyuy+SMIn0OCsGrjoiH9ePSNrx7A7XdeSBQIuQ0lYalNWrHuBPVkkQQq+1K8ck1cc5SS027P2qERDTg/dKUv3Kt8ypPZe19+WOLdMtfpT3PZ1BrBT4LJdr7zyyrkviSBjXL8tNeWY4mvC3am3LaUuaRFvc2j1w3464CYFkMhonNv/G4CPlhQlwBaf61f3vWKkOgGnAuFkwZKtygWG45E9ixke+4wKvOrbz3/+82MYzGoEknPC8Tej1pi176I242N9qJ0Cg8aK7DMmDFC/BcRXICQAW+BER4FNTjPZSC/6xLva3D3GjYPsGGPdNx2vb5bUN37RFC9rb/fKCMKrvyDXqbEFK42F11eZJcoQFZCWOEmWGkNbEIDu6siGcFycFxlObuJxM3jR2Mxjelw/zVbHh2TWrHH0S9L17T3Q5FI2mM2xTJkzBbr6BlD6vzZ7pn5wHP2Of33YvO6bre++mXN2oDobb0m+BWt4XgLA4VJsZd+NWzpvz2JtkYccXR9JufhAF0rKeL9uz1dXz9ZGAbGDkqxMkLzgzGVVZYK1kSyTw/pRufjtlWMy6U6FZ7PogBUQ/ZYMqo7+B7gDDyXBmsW2VBf4rC8y841P/CEXDlazTK96BYJARPLofeJoSrb7P/2tDjYTT4AtIOw6Sym4MW7kBrAGWuJldZpZUZ6+AuyNAYBCVmrbkmaOP/kT2NIjK5W6B6gCA5JYZhqiO75Ej+RG/I1/0Zp+ZWsKcPqmE9VdOQcY7kqY+mr2Z0GcJKf+AKFA/c5ECAbwgG2kz4CYdvSPXwSg9U8ATRb4bfVuIK4NNsHKFa/Fi35jUfs7WyPAxgPjDwORE3jEN1uyPgB/+ABllicbwNdn/GaXFlvhUfXx+/FRENB9OEfCTkCxAUplet6y1exwybXsY/VlX2yj6VyOzhKRMOEX9WUDRNfW/0UbnymIzae/9957x19Vd31Mf7NBXv1YH+sDLNl4seNsDjnfgMLySwErPVybxQ5tUCUxRq74zfpEZ1YGJPh2LN2X4ObbyRBbdA269QevBKpsmARctEk8KrOTORKhGzxKDJKn+ilJZJzwQ6JNMNz12oZz4Dp1rKxfA2JyXBtmIwXijUX2hg3lN+j6NZheuujfyl//x2P8xs/aDdfZBua8gNo1q2k7HD8DO7C9bIMgsj6kC1bhCficwcCfs4l4fWYyb7wwM1656NwEEHsFG3imsulk4ytYdJhnfjO9EEw7xwSmrF9WWm78guf5hMpWd5gtehymihfVXzl2M5mLRhjW1pMwdfoncLdtDGYzK1wZ/Oc/yXg+RuBuAg4/9JNNPMEwpVlDV6U1QiFUDjx3r446SIkzAGgIHHDJKBAsSoGwGBWx/QkC/U5wBNgxOmGMQQAsBy8Qt98i2oGN7glyAje1Vx8aWLOrDl9isCgDI0e5HJZTH6vDskeAZzMbDSwDLENSPWZN4rPggCMERgQDjFZ9sRyuei2Xiaece3y1vDq6KxeAadYz4bHHQvATyARWq99pwI1BAUdBcEmEnq0fBY79pSTNiBfIOkCqZ9pXW0AcLxqXnrP8Yg9+6V7y09LoZoQDzvU/wOu1L0Bu9NWv+hO/ezYwFh1lmmurILSAS+ApQO6Z6DYz6UAhJyoHHNtTHci2hKdnBVJltGujpV2WW3qvLaPZeHuFRLREf3QUHKeMZJ4urHMASDgCRtlshTYYJ47wUQrNYPaMpABHQ4Y5WAYpPia/BV6NfQZMIGx5Ctqq33LgQG+BVTyxdLKsqRmj+m/Pd8YoWenAtuRPxrO6JKsaH0u1khnjGH/QLMFV0mSz4egTXCbT9cXqkeSv1Q0951AioKOx2MTCtgco0D8Jt8rQRQF5/QC8BRH1s77Yf1afNhihDxKMZt267lVfya5EDhmInwW29gQLvJuRSfYW4FjGaeYqeW6VzB5yFe3ZoLY5pFO7zQTw5g+Aw3iSk0s32cP6LTnIpjgYRPIuOx5N9YGdbUzSdcud2QwBcW3VRnaspJ6Dr+J3MtF39QHjwCE9kAAFODdDbYYl+9iy/H7bBxutybmTzQH1DZRqE293llNQxuHyf2QZYKSzgvDu4+OCZm0CaWZwBDHAY+3we/EGaI8XZF+SZv3cAufK9bt6so8C4Wxz/E8+0zErBAQIPZfdLEna+1+dxUFX2LpkoUCyemsHSKHHla/v+WY2U1Kg/m/iQPAnkSboBM4EIZIjfCb/ZCWHPpCdykuEGcvKRGv2Mv3Uh/hpKWRl2S4BBhqB0w2MtKvvi5skocgMWdkAkr9gxyT5um4JIBwBKK6Ng/nIj5ki1yXr/Ea7wFyyTb+zSZV1pkPjkr5a7tsBpSWeYbwNnDboXX+4/wuGajd9k+gJP4RT+p29BYILhhuP6I0WCTD2Px55EwbZkAwgI+kmTMcWm63bRI++7BhsoMx3bxBhTCQhVtbIgmDOGLHJ8XkTl/AjvGHViDZgROOP330LVCR++FKY1xiwIZIDgj797DnBLl/HZqFj8bQkhef1TQAuBuHTug8/0Itk1oF9nhMv6NcGt/QHryXS8GV1UQzQN78ersjP8g9WxYqBNoEisDOhtbFW9Tg4N/oEouKU6BHkkXvJNqsXspFdczI03xU/jUW067NxS+4d8Nl9B01ZfWuMbK0s7oDRHBgY3/iQaIg/Dhp1r+smtfgzMWTlo8ebDwT0O4FY/ZJ68dCBaWL8Po4KAAAgAElEQVQtOlAZskG3e5Z/No6SKvCM38fuWya9BpKBNf0s8jazVwWW6SKQ011ltvSBcgKLiF4jDywIfGsrZhHC2owe6/b7P7qqM2NHcMz0OmxGvWYuYhQlbXBbLpvzjml9MqJmZvutP5xxv4Gp6LPnzCFAPVOm0oFTlW+QE6YCeA5OkBINToINqPZ7s+CUu3o5EMsnK1v/LZMMiFRGUGHGurYZfMvrNhOVIkSbV5PUfmPXXuuCiARlX89TGw6lqR/VGU19t5z4hRdeOGNXHcmJmZquxcfqS6gDEy01bvZVXwLjBWiNKacC9NvXLDsZTWWgteWVUrLZwG9t9Yysmb2E3XeCuFeUxE/ZudqPloLl+pdjdaBZ38lcbRUIFxgmQ8lD1y11p4QCKkaZ8+MMGA8OwywuEFI7+wxgBSQzsvG3ttTHgUZHZZNFf8lAAVDj3gfAjveVaTwL/NOzeOFAtUCujHt1NCNMX2XZoo/xTA6Tzca5fdoOPJKootsMteACaFhQEJ0CALqkb5WXNXSQW0FO+ppMe3WTDCmwqp36KXgB9hYwyPZ3j21kEyX3qgPvojNHkH4BGYywQ/dq26w2YCboB8aSV4dsWPIbTxuf9LbgtZnNgrl4Wlvkrr46iTxa+1RHSa4SFPEk/nQvO1RSqBnigp1oi4Z4GR/qo9d+dM+eb4cjdV+gg+cFzLUT79JX+y37H7DsXg5REGHfrvG1GqPf9rKz72ZBBcPV1fMCsehIhqND8MWBs+/0wqvVao+c2ZtdPckhHQTCJR6jfWcE+Y2Vp+psrAUn5I6+kkdBI98HRPOf7rOjQG9t9UkGk43Ky573mz8QLKNdkmUBLjyQ72hck7P4k1x0rxUa/d+z2Vernqozn9E2kmTLqqXarI5kpbHyOpgFJ1ZaAecboFdOWUkpgWT8oZuSCoJh+lsf4gvdIFtm4LvXtX6zofkLY84u99uhf/WNHvZcOspnVQ7AvwJRQQvACrBvwCm4JQNwjO+us/H62LXFXHswHxzBTqGPLRPkAtnwhmAEsK4e8riJscqbHKk/+ZTG2xapbFv25dlnnz02ht/qucVvyzd6skFy15JlY8/H990bCDoDpjGJFofopMOCiurvulUNfDh/1Xc04yMME40wCrAtMJEEM64rv+THuLELAL8AYce1/43XBhwrE3gSL4wpDJyONQYS8bACmTHW2Qv8FhCyiTD6yn9txgNJInaSnvLD7Bm+mNleeV9fShfZQ/Y5PZTohZ/Wrpos6154tHEzNoJnWJ8uWulqrNhI/pJc9k3WFwuwi8l3viibRe6tkKVT7B3/TT+jJd7bN9xYmSjr+iZt6JpEBrmI92xXfbT8H4aL5xKAbBIf1Xf8Cc+ZOJQEg6Xzx7XdKhixDR9Yf5zRU93xxIx4euVQXpinvrHHG3w2fumigxZNvC6+I3/xpTokpehF18V8/c+Huo9vjbuxRUN9pQOVv7uB97NnWGDKyBA+75zsvqntCErRONruydKZ1WzAFyBs5ocyLtDn4E3LmyFOgBpUWWoH+ciSWs6WczZTDGhWBvC1lDBmMWztjQ2cB+piRs/1nbPe/T/RIIhhxGQmatMJqA6YShhSDO8E9b5Lew5akpjwdD/Bkg2zNJci449Z+PgeXWaAet7MC0BnyW59yEDYp5gDKvBJuBk+QTMwu86T4fv222/PLBIQ1zNADocRMC1o7LulywWP8UTAX384mcYh/jvVOP43oyvjGP0O8ql+e84CGvEp3kVLDi66C3ZSVuNi31/8qP1mhZKRBc39lvyovWY7+tYWvtWHgvvGNaWMTjNa0Y9/zY433ilX8usAtOSGoY8WjndBHIff2FLMdQ7AdPyTyOEUBdLakUgSuJjpZujrj4C28Sq72e90Nl2IBicmNk4FvF2v//2O7/VfIBwYjndAcXRVl37W53gkaxsAbiVAiQNAk3MBNhk8hl4gvEBjQQG9xAs6k8zV/2SJLGbg7ccBUGVABRroAL43C8129GzX44lDYjgfK1bqe3LOBnKo9nYnJz0TfwQvjYlXHNWPdCKas0/JVHbE0ndLqxwyllOr7gXG/V/7Disyi9A41pd0pf3wzdjnRKMn+1CCyan2Tvm2IkAGNpnitDkaM5pdr7/9zlb88Y9/PMlBQXf2sdUW0Z7drq/ZPkA8GUunLaVMVqzkyPa1j9VheBKiAqTGU3a8etLLbIBVAeQIUAM2ojVZaXUD517Z2vb6NoEU2YyHnC8At4EPWeJbAV/glTwdR3wbq/W9wENyRkb5ZAmY6vW6KXoAHFiVIHiwJA6YcOgOQAAwoYXNKMmSzc3Otk0hvidTfK1X6UVjMlj9//jHP+5fBRj/bUuSUGbH4I762rXsFwB1ovrbZxMAy2tgWjlAmh+obj6LPcTL1XltSDSzpfUDZjG2fqcj6Wn9Sj6iO544PJDNEoSQObSqp+uNjz4bO88r33UYQfCydtHYo9M9KzbITdcFEAAnHuGfZE9j0kcgs/Z3ba4AyIqP5Cp7E4/Sc36vetL1F1988fgdehLf8gvZLgdruico1B5+AbN8ogCppHRbutL1ns2ewh3ZGsmWyjduMIfll12PL/2Z+aVHG1RtMAz7bpLFGJFXwWI8FbxvW2TQONELOJmdEQit/zdRBY/6viZlNvjr/+5L+rA7K1OCHH1d/KtuyT+2ynioP570PxkSTNVfY7Z6jg+r92xd1yT76Cgd73oyZ2sGmRRYsvGLG/AYZqGr/DRcgm9mMY2FYDabWNlwUn46uYpmWzmzDWHN9CJ+ec1hZUoIO4Rwg108kySTqLMVtfuwd/RYWSOZHJ9NPLEvxjY5jsbGvvYdwGhZdvVWVoCdDmXXYZVokviTXFZnPLHKjX1m23qefPB/Vt/UtgRB9/geSdr61Uf5xlrwrj34D8/6HV/IoviyenqGnrCrPXd3c3IPzeZsZkbHGtQ1jFVuuR/lJWyEnCMRdDIwDIpvoL/ngU5gnJEWYHTdjIsZnIxYxi8H3YE/aN2DmgizoKOBDBA70KHvQGHlMuCVc/jCZq/0jROxnICCxaMEP0PfQVJl0etTNHonaEFYIC+wCeDa/yDAC1wAUbUJbFOWeOYUu8rK/gF3gZ7+bwx8N64pXQC0/aDV6Z5MUGMVXdb4yzj++9//PkuYA6A5q55rJt3e42gFDqItQNlSKMtIOOgcT7TGt/oSSIrvXXcqteUX0drzFMNSz3hmT0vt1G71Bdbslw24FrxHXwIfH/oGtDKYAfTq6dmSBPYh1k7X40U0BgBz3o1t18s8c9StKCA3tVe9nK2lHAIzTlGAxVnqH0MsG8l5xjtyu46GMwCy+043nIjd85SdQ6r/gtrotPe68Yzv0eywKnJb0Ev/KifzWX+SswCGAI7haoyTZUGTpas90//tMW/WqDYXVABh9OwaaKwzZzcWNGwgwZjGl/oajdUvicdpcPDo4ITZI07GuEWTzHj9Y4cYZLPF6m08LfHh1NPdeC/xUZtmOdUZrfYjFQQmW2SqeiyhLjDsfwHhgi4Bhle9CYrSk2RFYJJOtTqjGZX6Fg05yOqunJMv+80pR7slXfGEo+MHumbWKF63fPHzzz8/bdgykYPNHmVz0nU8jB9kJnroUHYiGS6hF32CFwDTMjQJALYxW1/7gRW2Y8Eq+8Su2hPWbwnRzgZIxyXQrqCRvV4ZXN3UBoBp5Y/ylv2yLerjl+lz9+tv1/khPluAIPCjb7Lm8TfdxJ9kXrIseRO09FxgozYa+2xKCYISnPGmZ7IFZkWd0u1Qy2aFv/zyywN283Xe/c4OAb/4A3RK+gFjC5LJwPpyoKz+4Fuy20eiDU96Hug19mtD2VZyvcF65dgmNsnyRsFvelKbXo214Ft714CVTAjM8cGYCHwkFtmmyuMl7LH2EL1dswJo+WdFnXrwDyjkq9RZGxuE8EfaBsaTlT753WQjefDqx9ovqdby6A6hrKx+O9AynpIv42m8lxbyXVt0gKzkU0qup+vJkb72TH1Iz7KjVv5JVO72NQn82s6m8MkCU4kwPqO66SA6o0egiK98FT9E59SzPkiQWj1kV3ltCdoEwwIM/vOaiJGA2eAWbTBgbfig3298gEPVwzZ1n8/p3tJN1yWIr2VXtlfv4wOfqs7FxtUn6LNClY5qg0+M/8b2GrcImHoWX1fvem5nNJOb5Cn9CheX9JGslhyzRaGyJg7jqdnrfFk6Ubn62Cc51D5a+26M4eZsziZeqrPYKNvH1oRL4xc5qk42rP8lQqz6yc9GZ/fY356vX2G8fEDXTSJtXMGH4VHPNRZdN1nQt61QAnWrk+hKtEaXSYb62+/aEkdKjtuewoclA5WR3II9TCpKvFQ3fppsJT/HHzz++OMPGV4Gu4carL4BdkK2kf5G21VWeeUQsoGxJbNdY4gqLxsdgTnQnR2JaQEnAK6OmskMoJSFLmgpGI6B1R3thAyQ5eAyhgVzBXgJjVNnexbIYtBPtuA7Z8voubbL3WS8AI8E6IknnjiZ0Oivj2UrAYP4XB+6Z19XtNRug28mtedstK9dgNC6/BQjMLLGtzGIzz4Cu9rK2fSe3IIiY52iOmk1YFqQF0AuwKwfBS/2zRZUxNfKNxua87csgjMXmOX4mlUAHKMDYM1ZxnenvKWMzd4UfNWnaA0gGw/L+cogMwaWd2RcAsglHxqjFLZlmY1xslI5+yqipTbrT3yu/g70qK9m4KojWej7e9/73mM3/Tj/R3PvJu7/aMjpVkfj2LjmiNOV+hhNyTQeX4OUo3jfOehrsqZ7svccLwPFoZopqCxZymDJ4gEs5KhyZiIzwNXvNTLR21/XArz1p/EviLLiofH2vubKWjpDV5MB4Ch5EnAlE/Z9c3jxLpnKeTCI9a/ryTfdsxQeHxm0e8G+/YN3XWP4+6aj+F6fM+zpGh0UxEn0bYADSMRnTnHBAGe6CTtJq65xRFZMmFUVTGbf6rsEoOuAZ3KeHEcj+1mdPVM/0n9bE+o7kGF5IOAWD0vE1U7AtGcELfUH8K49SS+y4wTr6qq9ZAuoteUiPbkC1sYyeuKDpbqNbTr5wQcfHB1vfBqn+MLhFhj3V1vpjxlHSyjrZ3a+lQjVy3kCrUB5NFp5Qp4KZrP3/aZTwBKHy38lKwX+BYDZncYhe9GqEEt+BTuAABkChtcWAvbk1j36wPdmOwS5rm2yqOeix6zDBmzkaBMs1QHg8OPJUjyXnCanljnTna6n2wC411tZadHYJjPJVnJSMlEiJX9cQCwYxkNBliCs7/praZy+s/UCuPgEyPf/8kYA3/Wej+bGxh61TQo2Dhs8kVt09ZyAQqAGJAsaJJxtT7AqK56a/dlAYG3K+oLKaEMfats4kiv2XqJRsGIVRPVvsKV8dNLVbBBdYfNslZLsF2DhiXo38BKE8ClmZoBeJ+Oy912XtEunm0Hzfvhoaywqmwz1aey8MWCDX76SvqDtmnDod/qd7LXyqHLsU9ezJ7ZLxR+y0DiYedpxYRf0l9wKOIwR2RRIoUtAsLZBICKRAyuzEQKW9Un82gZsmwSxFFaCjV0QMMHotS3phpf85uJNY+55/Nff2hYD8DNs2iYD+Eb4Uz2SoYLlDarVR2+qTyDIfnbNjN9irHTH0mFJDDYEhqdzG4yr93rPM3gFCyQ7yX78jA5vi4AtuyeJKc6BZfCQvQozpBvOBZGsdAhV42JrX3yI77Zi5KdqM3ocrOu3bUawi2Q1HAmHk8f4mBxVDywRP/hBk2ASzJJHbBafX33RWz+So+iNP9W7MlO/JL8lUOJJsuLw2dqsveKEMGE0W+kRHq1NOKz6dm+wuo1ZtEis1z/4WfLTXuW7G+B/uIauBgAljfXNAFN2GSkZXZ0XzJmZUp/sk2ChQa2zMa+OMKoOk6p++2xjKOXRUdmAHJ+lfAJPbZuh4ggzvgVJMbjn+iuYpKAZ5J5xmAvaGTzOsPoZAEazMptBlek08wjMWA5YefvOqjeQGFCX5WG4G6gEI1qciraBFGNjiTNjGH8a+BSj/vRMAeNPfvKTE8wI3JyWWt8LYAtyo6UAsyCxLKsZ7YRRhjWHEx/xuPpqJ95Eb/3uFT1dB7Blu+x/NOtlSZI90ylb41w9xh6IBfDsOY4/tdPy7PpoZrvluPG8gN5x9ylRSYmerf4Ab3/JT89Vt5nQ+Pnkk0/en45cX3v9U89Fd/upK1tmUKBYP8m35RoLWNY4S9JkBDjtnvdXWTMwjL5n6CswGa1mtBofwQYH2O/GyfhlXAp2vdqnegO8JQbiTTzqmZI5GbbkweuR4pWZeDOH1S1jHE2VqU994mvPJhuV617jUCKrfknsBNrSJQehJAsbfAAjnDQgARwvcARM8K12k/lkIZtTGxymjC+nt4Doahcrs4FOv41X/bZMXSKwa9kze9TSsWQsemRl7cdNTuJViSqJOltU6pvl1ZVvjOm5YNnp6PE2fgNMZmhq2yoUK0uin05GF7AsQMguSppYRp1MFMDWfvoJzNBz+8SrIz503SEizUB3sJJls8BO9RTotlc5u5FcZQMqZ/lW7dDX+hHfoz2bWN+Tt/q4S6mS5XQzG2dmFwju+fgY/8wkCkaiJyBgu4uTsSUeyZrgDKAy7uo2e01mBZ8b3ChLtxs3oBjw7rnojCf1z6qkeCtxllzGF1l+vqjxc28T2/S173RcgJzNYXfTlZ5J3+OtJFNlqjf6sr3JabPvyYZko5n46AMOBSFkFpiKf415/ex5yRSAGtjqOj8rwBMsxMf8f2WMpyQTEAhDwBx433VBueTgBsTG0bj0uz5Xtv/NupuZWKAvCAau4SSBKPsvmIE52JUF8j3DDwqM16cAliYXonH3+NcnOrd+Gb7TT+Xwm91jKxcww2NmY+JtspGsSMCnt80Ihz+MSXKaD8o3N/bRaauSPl0TbXAYfdsEQ32IN8ldK4/oUbQkU3tuwyZWBabVKRirLv6Ffeu+bRzGhI3t3uLe7i/v0LuB1wbk7Al8KcGBJjKhHXyoXONolc76LnRXBthvbPhGOpHcsUdkU5DEJ5IrfuGaQHR/ExTigmsCSuJhebK83rHXPzOn5AH+9pt81mereVZW/f8oXVSHPm/yYuUtPksWxjtJAzg1/CJ5KN6wXSe56ZqgNHpheLIvcK5NS6hNlOXHup4sx7/upy/whxnPxSdsALwi2RjtJmvia3VZtVlfokcyosmicFN16G99qXz0CsL1r+ec92JrFrtK7qIDhuGrNnmQzy1p1mRYMUbbq/K79b8+Vx9dJgfih/ofL6ywq29WytrTDONIfLJfyc3dzUiddwxxDBwQIy+LJ+vSb42Yaqa0BkB9EWu5rVmIlCMAkyF0yidgataCYc049sdwA/9oo6y1i8n60cAACpxshjKn7ZAsRlLWwIyLAJPDiebNVlFYSuweepafOaSAXrMe8cKsWULpFT+1E039yWhyvABIPJH96Lu+BT6c3tuY2FNgg7uDpxx0EHD54Q9/eGbIUkanfwZ0ChSir0OO4lP1Nn4JYuX61Bd7Ivo/PjWWgW9LTxsb+5PL9JoVkxWr3wH2xt+MtKDNEmany3E25KB+9JdxiK7qis5oqW+WW/ZcssV5FczFs9oM4PWJLq/hqQ7LUAG06myJtOXE8aRTeONJs+f9VUez6QUv1d2z8SfF4xwFw8Auo8JI0I9NFnF6DAunkAxsIFz7MsOWQNdedfVnJqxnaqe/PvGuAKIxqXxGplnwaGrWtmveW9pYOL255+NV8tI4J8vkwIxOxiwDClh1vSRPfK88UN2YxLd0qTq6Hs0Z/OjeGdx4BsCakegaHaF3C04Amr4Fn177ZHk+0FcZn3WwnCHHDpTIOALMrksQyjzLalc+21ZgvLah64BFYyRpUZnKW0ZllQu7yOkkZ2b10kPAzwxg+lAgY1m2YJ3jT76sjonnZqwF73icXQEUyVy/62dlgf9knC1jW+sHfgR8ey1WNgaw55xqO9CcPjWLxA8JBONxZSpvO0VlZKLpczyKrwL55Kh2rUSRFY/WnhdkLpCR5Mm+Cvzqj1e3ATPsf7RJwPIZwFNlgUw2IH4IfgStkhKVd6//08nqT3+iFbCT3QYU+UD+WnIpm4r/6Bb4so/qrJ2upafx2pJSiRs+ChZInvJtfZKDVkM1M2cWLvlM5vMD0dcY8CWLFWrXicNW/wCPEowSCoJE49e3YFkwTP4tHcw3ScDwNT0jmZA+JTcS1hI5/Do975k+9dvMuQDAPjZ6QV+W95WtDnyvTONn9pavEDB6VuAkEAbG2TvBU7yoToFYdlUClH3OX5gZZjf7lmQWDHRNcNX/O+lR+5aIxwdblNgwp+fXr/xyeCCAmxxI5FUmH2Ac0rnozb9I2qChepcWMrD0C+jT91a55I+B/L5XvzfojIf0of/rf+0bezynxwJp44vnfMX6Evq2vNSG8dgxrBysyTcJQI2xJLvfkhv0YLGoscSv7pEPssaO4OUml5UxrvQAjTv5I/iGKQTY1StY5pM9v/ZIsHTln4Rq41c9EpYSj9G4PGIL6OEGuwJDtG6wK1A2VkfRb5/VSf21wrXno8OKLTO83lhiAtEqAdhSArz69YNOb5AWlkpf2Qzn1VSG7+l57cAb9cWWHokbb/yoTW9/EVymM/CgIDv5dNglzFn/NxlXP/hQSVXbNsVe8HO0m7HuXrxbm97YRL/DQ7NH+QurOsV+9ce5KeTaSthot8XSSr3sU7aguC8aYCw21+TRCYZvs1/nAK0uCm79D6BzfjGyMhkuy/z6TQEIYEQSYlF/z/QJsJWpL1gx8yO7u1PnGewcJABfmTrQ79qzxLI2o69vTgST6geA3VK5jK/MMxDUNwNT/dWR4snUMC6UCvCjNAwMxeYcCaG6AxQNTIAvsNfAJRyBUbPUG5TbR1j90WP/DXpyHClL/AQy4qugjoEAluNFQPO55567n1EJ8ADM8df+HbN48aADtAqG7JNIaALYvXc34BL4kZkB1ppVaTmjd1Ju9rEyzfpZDisTVv3VXdDp0JX6EJ8YEQZTcGQmN17XjxIOyYyg2Sl+gVj7LmXzjQelQXvK3hh3/eWXXz7t99cyz2QonjfLVMYqWYmn3atPZMeBUQwsY8JhVX/yawYVeGHYyV796F5jZw8KAFVbPc9JBHqAcooej7vW78paql7yIj0QvJUI6a+xTgaSzwJa2bSC52ixB0Sw4MCcxqt2oqEguvEC7iUhMmD1ozK1Cww13pWN3z1nz7bgji4ChP2WUEjn8JiDo4/rnOO3xBw9yv7sdgKOfkGGtmQgOVNOmbOs75JwAtbNyBqXHBt6BTwcmaW/Zs+Ts/piNlcSMntimVLfloTaB9f9ZDt9aEzTRQkT8lnZ+t5Yk4XoqE22Pee5wAsI0XeAvvG0VxNo7V52LbmRxW5sS/5lLwqGk63G2iwhUJfceRWcwz16lh+I3urevVeCtWyicmaVC8zSzeTPidXGM9riA9BMDyV7s4/6V5lWgzhsERhujCRnk8vrrKf7/Ie2gQW+L1kyo7lylV5UxrJ54InP5swbq/gkYbaBER9HxvvNR5JHYKR7ZDD7zoaYQRMoCiT5dQFiwKrxr97uFSxXd/XurITDB8mV2f7GNdmojmtwB9wDoY1T19gaywujsT6sXc0PVpbv6J4ZNboqMaV+MznsgLGFTeh9dhXNngV02RPBXDxQT+3Go3RtAxdgF11sRDzZfe8wyI7l2kHbNOKF5+ozgEomBXh98/MbcMJytSfYyO7EFytfutfvZFgSJbvQiq2nn376YAZjXB3JVrLSM7VVny2RhPEWS7H5MAC+Ct763Ri0Iqw/PovcRZ+ygjG4VbDCd2yg2P/wJX4vj9fHbyAqyKXL7AVcFg3oWb9CNjZguwbG1wSLRJwgX9tkSn/wAJ2SuLDr2h1BqTFYXdJn/Fve4qHn+s3GCYbRCSMLtsmjb/Qlv13jxyXatUUP6XcyLCmpH9pShjztff3f9rUroV7byRlsJNZJZuG5/NPu7WUL+AmrNbrOfi0OEGQWL9R+fqv7YgGz+rWdbObH669gmC5K7NAtB2FFX/XBHNGafai+2q4dh/7mU21LTWZrj/8wA5tvTJ8dElZ7tdVfKxZ7JV/1NdEitqgey82rN9ptfbT/Nx9h1XB2MjoqGz96lnw3ltGSr26lptdLZufyP9Xh4Nb6WvnqY2fI9t3tNTgnGBaICohrKKIMRIyqQcv1OB4K0X0CyMjXGMHNCMeI9l4VPMQcQMnyZtlJGYnAGYCVQlU+Rstu9pyg1swkMCC72EA1CE25x1xGlCIlWD2bwZHZ8bt7FB/wrr8cGwVbp3Qi/vkwfpQuuppxaFmqzEwDXMBWYJBAJDwtWe3/aAL26msBffyzdNXSCQ5L8FZfZVfMtDYeHe5VfTmigp5eZWTZdP0qSCDY3hkZAER/7UTbgwcPjhK2JKlPwmUvcLytTPttAbTGNLlICWqjP4E60BEfAq9mjbtPBhJoQr8b/40BZTK7lYyYtS5JYK8FAMXxRmt87a8PGayNZobbG1wCozq694Mf/ODI0WeffXbkIP4VGMdPszSCYUYasKh87URr9Udr/Ihv3XMISTIrcI1nXXdPUCS7WB+75t2w0UD2teWQpeSrthrfeKneAvquN9td8NRvzjraZeIknBoTMzm137MZTaduW0Yji7hJjMrF88bDsnUngAOdfQvYoiNecFAc9wJADq7nOAw6Chg0FvEl4CnQt3ICCAbMqg9g6Lv7ssLJf38SHJyZmZN+Z5fcNwMmiAR8AATXAXOBmOVAtd//8cESYIFEfZRtFTDmQB12JziUjKp8OkUXkkN8NUMQPXwAkAjsSHb2XDxJJ9MjAVs8bsyTh/TYmQD0NZtVmeyJZfL4HE2Nc3ULogrmGyszfj0r0QWgZkuzawCW1zf1O/uVzJfMkzQASv+Prjtbte2q1jiePJN3xmJLBCuyrSKaGIxeWARF0AsVBS8sEBlqEaAAACAASURBVAwKirlQg1FiETVWUaNYHnPpA/g6+6x/N7/FdwY5CxZzrTn76L31Vn6ttT7GjF+KL+4tdlRc4SRaJOfJMTvvNhundbYAIuFYcO7vTVK7trlao/l1UMRKuh5f9oQSQAwgNkd8kTA27xaoo8132UeHirjAv/ootnmOhbXyeQvquoZPa932nM2nJ3w5HwrgAH6S5fblZJbEWzdft0O3XxgFoqMLYGVf4ng8zi9FY/q3wFbMb0xz95v+NC/bMt6aQC5809rtSTGyfcEa7V28jR4nR6zbqyQy/vc3POO5DIuj2AQfB6MAh5JXfIFR+C2xOv/u1gG+OJm1Z6fDxOTmRNv6C3K2h6ssFP/iW2vEi42nxccK58UVPjS/UfxPP9mcEwl1ksX8K45anGXPbCy6KrS98MILx7dILpKXgrEEU5ygq71GW3zXJWYTvYoLrcF++ESJ6SaG6NyirSLJxjEJzjVZtCcxDB/siV5Igtkl2jbRk5SKWfDo0rHY/WoHCjMKafbbNeyVT92YuUmmmIdH7QMmgN/wgu+xx+gRjxZvm0uyWoxJF9Mjz95hw6tH8gn04Qc/av/2JH4Xe4sF+bFilVsBdm63dXYNbLHYj82ztf4XG62bHmab7bm1xFknCbZB0jXZktsz+GaYZ+OOPExCng9sj2JGMTcb7f2KxxVfo68GUwmtIoBTH61BB7Lj4qw5o71Y4uRguU54sfjfWLxuL37aaxjWVy72fjpR7FaQ7bPW9M0SGrHxUHc+GbWupLscp0JcmKMHePou8taDW+SR9z/88MO3x6QjUtUQmGjz/TjGErBWAVnmR6SEIsVBIMDQxktKeyJvnaScTvOUzTce+O69OgJdr1PLQZlLMpywgaPo7f0MIiH3fmCo5LtEM4Z2PaCqItseNsgEzPtfBb69b1LT/+swgRPj1pg5B4rOCCRD7b3jQymLanwCbx8JLUXPkbg/ttd+4037aX+cCOeS0vZ5BinRyjApagrvq49S9OSJn9FV9+N/bp7QnTHEr/baGvHN99KmYClTweepp546Ae1d73rXofWll146Ct9XEnUkW/eF3mS46ZSj0o58J+sUuD05CitJ7Br3CcRvR0gBIcCoV933qkPRUWDMUEuwJYDxOj67x20rXgBFdPd9yQHyjO/5558/xtqD2tp3X0nTeg888MBJIjN0nT8Pg0ruOkESheSS7iX76FGVU71Lf3RHuz4+N1bAyoCdkNA97VpJQ5+3RjLptz12vXtlPYkvPWFrzVe3rp/uG4/m6AJgVepUAt3f1TpAeaCuPXJU6ZKKIqeVHNtz8nWMPRnmFwAY/E/nnEjRoRRUJRESCr6H3gA7Ajg6Wwuf20NruLeFbQJZgmyvwCuQAuzyC+TsfeCk/zeJceLG512fLizgbL34FR26L44iNVf0C3ZAF33Ob5YIO1GTvIBBQK89SIRaGzi4AodNArpGYgaIk1N7cpS39+KpI72tyffoHrsPtyJaY9PbfjygSsVacaVCVHYnyWivEprk4uh7NtMYD+1pznxotKSTvvaCrwBAG5e/dzy/9bNjRz+jW8KST+yZCo52Zh+Ks47iCvTAJjAEhPR+a9AV8vZsBDJtPsfjgEDXJlMxVse2dcTcrm1P9KfrGxdt/IPiATuVkMbPEtx41kmR+Na1+Yh4m4zFJSdW3FeuO4Hu7VY4yaWjHI3N0/+629HZ3tzbKG5uEtzfEpc+j57WSy/yc4oxQFZzwgV8Cn7kj+JbtCgyAo39b10Jo+57coAfuj4d40f6vz11zSY5jlayn8UA107XnsiIBh11J0L4t02a2y9w2t/NqTsDE3WdxCIa40OftV70aQI4Rr2gur1Eu2ObC4bpuGRaMtxrPikc0PMANBuyo/Qr/948vXr+SNik2N2c9H4Lm3BW/GUrfV6BtwJ1sVhyYKzkkE3CDWTB14ux+C9u9KrAfE1wXcuns39zixl0VULe/2xXokr/JWLG8sUSN753eZG8JcOKNrtfJ5F2ffyF8SSIYiAes0M24fPlv7XsW0wUV1xDn8VFeit3UHigU70q2tIJdLDP9p7OZpNdn27pdJKL+Mf/K8xY9+q3zW0/jU+X84/51vRNg6YxYrtbwTZGicH5wHxrnzmh2nVhUQVmfojMyU2DQYFZ4+WKW/izXtszu1W0KkaEacOrYfDeb03PFim/2AbLnTt3zm0OzcUvN6a4XnG4ZDWatrHAJsQUXVt4LJo0wNyCVXwJG8Q/OY3Cg8YZP9bn7a+x+XzNPKet5HTxJpmVDEdTD8B1q5N44aRg/L3/Yx/72HmaNGdIGDlgFZaIUHHPGbpPZKtEEqcIicjtlORkY1rBNSFggGy+8Slyztv3SwomEd2aWwHPgHpPZUqFTDLSXlqnpMXDaDJ49941d0qZkN0bFU0lTQHz7SAznnVIGRzHxOi3MMBJcSKbFDN+wLyHSty9e/coYz/R7OEkOizxz/GF+AGUFFQkxCo8HFQK03WSeg+iiccdXSpJSlGie4/spjDdc9P7KVF0xbeUpmv6H2CJT9Hb54HWEuGeJho4KGGuIpyiMmDV6OSTI8mhRKejmRln4Kv5kxFA2Drxwl4kJ4BcRhNdOcHGANABzOirw2EtOpLhVRjoGsAQIE6+ff6+973vdLftK370f9/L2rGL6K6YEUBOdyS+joAAJZIinTYPCnG0rvWckmhMhpl+9F7G3j5yQP2UxEk8fVl5OsGZJMv2EQ/dh9lcJQY5lb3vRMIRb/qso+0VPBxfVZAih9ZOD9rndtDjA1Aj+cnZRYsj1ca0t37jkYBUYpTede0V+Are7VHiyLfEH4miI4SAEJuLt3wbsNB18aZr3eunAnwFJILo2vIGeDJfMARkAPqb/MaT1gUmnXYBFPmW/JUACFSrLAMDTvPkm5MLXZF4JiO3TUiws5U9kh0dTsA0P755Dz/6P5+no9ZYe08e7bX/FeEAytZPT6O5INw+8y/FAoVECWGv7vWTPGWH7cvRVIlx8yliOYlB37omen0PezGgkxsSQvHCHhRF+Kn2IrGQvMXr5NGc7THbUKmOL/k8yR2dVbTpf6CEnsUHQEaibK34wodI/tqvZCNeZLv9OPWj09060ekBjBsPmlcxJX3g9zxoKXqLv/mAfMK///3vE18a6zRIvHKLRTzqb/diKbK0L10syVd7bLyuQbKIRkcCAS022lxAMJvoPeBUvGVryT6+8F3AoAQu3UIn+TRvP8Y4idX/+NM+ALf+5ofTyXjSeh4QqNAkGZa0tJ6TPsbkr1svHbIHBScnDyQnyan3WsuJCAmihAWesJ/47fkNbF9hIB0Ri/I/uk3WIKde+Sv8RBO/yo/lmyV+zaf733XF2U5ZhbeiS8F0fa0TLj24M7oXJ9mTBGoT5daPb//85z/ve+65544/J1fjJfVboNgi0habttDQfjRpJHOL8zbxgxP5UPjQ2tfkz9zJFoZkm2wAb/lWcQDWJjf+BUZlL2SFl/htHNoab58SGcn/JuStK1EXJ8xlXPtyLRyMN2K7UwrWag4y2/nEWd3pdEfsj16+VAc0PY9HTpbYH153zcaqPicnvJHUo10im+5k8+lydMFSzUlOvR8tvv2muTU28Cd7M14RLBvzvvf2vl5xxnMw8u+O+bZm7/fr2uxBIad9wJeaE9GX34YT2ZfCrie7V5TKHj2XSAGt9Wtq9hV6xQexvnn43/jlGDK/A3f0me53foL/jX74V+Gua/k9+V577vrwRJg1XjhN2Rzp1z63wPedd8pTjI+WGge+JePY1mc+85mTDOs6brWuBZyFd6S3ABUhBVCgTqDr2jYacTGuDRWAShS63zIFckQCMPGQhxKYFK11KJgKgoDZfI6RNT+A5ohE73VtAipZKQHgeDn443luflo3RtYJSxkLaAG0KovxAlADMoBujoZgGFxzKg5wqNZaY/F3r/Et2lXrAyEZRXvkGOOXJKFr4okqT/LxGbDUmrrl8WJpkuR1FKnjSx3H1pXnUOvQBR7jT4m6JHuP5Nl718YnNAZyO0bY2AwomXZmvwBFDil29HctEOpIRTKoiCERBBZ1IjLieKMA4EE/6YFOjkAS/T0NurE9wVYyTE597mnJjpp4YnJjmvvRRx89Fe26wulEeymJqnPePpNdPMrISuI5aokZkA+4t1/AsjUA2f7eo98AmCRH8UGXKmfVtfF0A0q0RUP8jscZe3OUCCTTbLG9pkOSi8Znn41PH3pd56WS2zrxpOJGcziGEt3pGefjXnDJVDSVwLj/c4scjhXFu1/96lenEOU+XqDZcZb+p4P0WoeIQ5W4et9xSM50ASnHLxBHrwC/ha6rnbNfAIPMgSUV7XgczYCxcZKD1uXfsoX21tx8XK/uwRFkVb/zr/HRKYH0IZ+8QKE9x6d+0dHfmwj3t46VIJLu8QWq0vgajxoXvbvvaAFcJFj935h8VIlitsVGK35ES/Mku/QuXY1XnVBwhJof6bp0vfk8ICNfoJjRsa72W9CT2DnZ1HXZqlsD4jv9kBzqGDYH+uMB8ARUAp8KkhIZt3asv1eoAFa6tr+9Lz4C4j7j9xuvw8OH9160ts9sJ/0wzr1Q0d0auvX0yZE0OoYHreeJ7k4ItZ4CWTbD7/DbzVknD1BMhuwinVakAJyBWKCY7iiosSWgvP/FR0Vw9qVrwHZ05yWJXbt8y34lao58S4T6DE3t0bdJNBds099b6Emf+iw/mA7mu/aEVvOxD0BU502y2Oce/Bj9zaeI1P7gml7ph7iuaGCP/E2fN1e6kW/O7vrb1xMqtOAXfZHgRJuuOmwWnbAcfgO+EnQJvxMakplsqbjTOo3pc0cW0ZIOSy5bP70IA2oMrD2lD5IpibmiYLRUuHn66aeP3i7GModE2Gf2q/C1ca5rxIBe6aOEVnGz9xUljOEHxRV0J994SF7WV5Rg/73u2rARndLJdPpCF15iyFdt4YAd9nrdz8qf7vHxkn1YmJ22/9bPfvthz9Zmq2iQxDfWGmTpGraBvsbSDfFFsotHEswtBEZLvBD/zLPJsyKoBJgcNzHGF/T16jk92VA27xZSvG+eaOVL0uNNVOFCiXV4Kj5KHFtT8amia75FE6D3G5c99esbD4r7+eJiULoWfzcBVywTQzS34l3jyKFr07X8RTg3zNbcjcdv+htGLxEuTrNbe1AMiUdO/2wBYotw8Fxj+zteKGTIQxWRxRqYOtrKYaI1/itOZCd8ErxX3NIg9Y08+e+Kc63tGTv3f/7znz/3DOc8HRG2iRaO6arCkrCUbzscewwJkI7AhBa4CYxEBKCrgxCTm7ukqaTC/WeODDTHBtKUzZEoLfPeA+D7uzVLaDvuK7nhoAHb9td7rV2nr+PC0de9uCUNKQkFB1QZBzDByTFIhrCGxWlLYjkJziWhCe667wHD6JNUtP+U1BFTDsncFJrD2KDhrL1igu/obG8F8o5nV/2JLynFOupojNeqQbqBAZ/k5B7WlDZ6M9p4mKHEk0BD4+JttNedTb/SgXiqMrSVta4vgHI8nEf05ogCzK3Vb3NKIALDgoTiRPvp/uiCeV+J5IvIydWx/2htvujNodCR9vPYY4+dpyxn+M3naZgvvvjiSSBzFNHUcZFoD+C05wKyoCzYAg+6kipgeCypBMbbW5Wv3k+n4wnn1JzRCrSlI9GdnNMjnZvAR/OUrOdcOUnBLofQHB6a5eREvG5d3R0OUXfXUeuubd/uD022OpFsVzKbrbkFo88aGz/rrMezCgzxuevjkVMi261srnxFMvMArPjl+OAmaP3NFhVIBOP4g07ADDghf0FCxXoDPB3znmIgPyPhkvgI6gJa4/lPNPtMEubIN5CQPqZffHG87JroZ7v4wCdFX2t3ra6TQp2um0qugCFp8rCN7WL3Nxmi21p0C/DhkxXLPMCw8elzcwEf+eB0lT9Mv9LXxridwL1D0ZU+As0q3E4b5c+yg/aRLyoxCFSkL4oKgCogKx6kH5JH1XXgmf2272Tgqertt7jhyfjAgYciKcQoFCtaRLfEVVyVqHgAkS5v49yjiub8ZjTS8+ww+UtuyRdYVkCyd0DW6RrzxKOu2VsOkkPjPGch/5DPk5glzy0KR2NztMYWVtiHTiVgFM8lGP5eYArQAroLOoGo+LzAGijrGp2VZLCJJsC189EBMbp5ttvX9eJXeuYJ7jp88SEZ62YptEgi2asudPRLUhQ24lvrSnidgnNaoLXEMTYOSFdQTxeyhxLQCr66SMmtcYrora34JbnqOnxZf5X8xQ2nJKJbsU/xhd20pq9OSk8UaNxiU1Er/OG0mAJtstJR2gRzk04YiD71WTHo29/+9sF9Ek8YRjJIJhoa6RzbW//ulrLW2cIoGiS8J8Dc/IgVfKEExPV8OFnRU3TwydG3sYTPx6P0QeFp8WfvXW0wfqJDUeVKpznQky7wE5pN7BqOgTOTc3xStIpWcmEvV6za/rdwbe7F52TVe/02F560dn+zF//bp8aAgjtdlBytHPgUCTFe9Ervksv1VEV67ZSm2+HimT20x9YTo6JXcSo5eKaP++I93JUuknlzlr/gQTS1Lj+pmNZ6YU3P3ODv27vidTS4zgma5stnKsK01/6WZOtUwz8aWsUttxxdGyfF6jBr8bzr+uaI4raGG//LF8QjpySTabqhaMEmkpmYwE/Ho64tGY6f6WH2n99rr/nWaIkH3X5VPE2uvVY4iC/lJWFPsjr68NWvfvVeBHiyqIezxJgW3fsKGX8KKsECJhMapWhcBAaAAgruOzJnr4wu5x0QyjlSNErOIHrFlP5eB7YBsM22Xh3ekirGim4Kz0iap/WrLhQ4Uu4S9wQOwDLODfYCH2e2dDaeYSy/1plzKL0nGYqfBYHocLQwHiX06OuIboJsX8BG8wuM8Sf+OXYZvSmHhK3jDq1RlzMFjN8BuNZLMbpWh11S1fqeKJpDThdU4Zpf54SyZ4jxLjp1gFPKfuJrutX18V0Q3o57wEKnSpWLcURzhlZFLv42j/sLArrtnyOQ1PcgqAzm73//+wHDnKVkJYei8+ChXfETsLi5n/4kXx21LnFDq4d0xI/At+8w7e9AegWgkn/AmL63foAk2rd6F98zYuAx/WhcazdHcuya3uu399yXGS8F2fSneeJhvKnylQPqWHc2CAi25/Yeve27n0BTa1QZdMw0ecWr9pl+NG/zcIw5ayCcTUUb/m9SKPnbDm/rJdPklOz++te/Hv3eAMi/8DcKQworG4SuFeJ44ViwCmvrdG2JUgWN9kSfABsgVGIqkGxxa0EQX2Fcn9mD6idHDjzGU8ePdK4EpMYCH4oJ2Rj5KwSqmgrs5CuBix4gXJKvmt1nrdfn6M3vJNvoyS8KlPE8HW0vrQ18sLntUqneAxWNjY/x/C9/+cvxD5JJT2bu9EX+rfn70UmTkCSj9Cwb5nvjj6PuQCTA3hzFs+zS/VmON0v6gFx+pr32mf/T52zn3Ev0cmxrH/Eh35nfbB+N6TYJgZwuAHD46xRNe2yt+AGcAQftw/7xQDKl29D82wVtvMSo66MRYEwW6Y97vNK51m5d4KnxySj6VP51BuO1kyR9rkBGB5q7ffQLVEpqHJMVI6Jl7Ymso4ffay8Kx1cAC9wDSX3O/7utBD8bq0APL7A/QJ3ONE53lx2wXR3ka5HYCY3e5//Es9YrVvIV9IhcJNKOUvLX7UsRQuFlbajPdeOii59d7NGeWps97jdFwHJiWDrRPpy4aP4tFsBA5k9e/cZzNCeD1tQg0MRoH/m2dKAYER7oRwE8Gjzoz9Pu24/jmRLrxVz8LXyFLjxqzxW9n3322dvbzJIBjEW2iyVb0x4kDM3X+xJHsbvr4L2zmZd/NhFD49okOn1GLyTOm6A2FwysaC4OKH4ZL972v+Ozkl5rbkGY/7d/618TUnjXHvpcPGEzfNDGTn6ez07GfEJzsU26bR/iN2ze2C1MZIti6OqDv1untRWtYOtk5egsGbWmQgl/Yh75BfmID5JhGMspmezAcxnEpGjn/8Wn7Ly8wj3xHm6psBdOLDZle07mKH5IVmHgMGgxzxpeYWadVXrQ/hU7xZPocsqAfcQXt68pksaXxYuKc+tH4S23Y9TIq6kZduikxm9+85vbY8mwsAJ+eu5ht8kEpowWBcN45EFli/n5XwVn/KED+ZTyjuYpGS/3cPte/joaYA5x+/icL37xi/diZgFNMqJKgWAdWwTF4JSkX4xdJibYgEvfyxog6TNzRqAg03t1p3LaniSWIjjbzjAYEsNsXc6LocXMEuG6YO6l7LoNsIK9LklzcMyBsfaig8b5AJOt7Tr0cI5bVWpPQLEKlgDM0cQ/wQ/w4PwCvDps8TshZVCvetWrjsJ25LdAtoEopU3YKXcBxf3dya0HUqSgrfP73//+dOBKsjiNvmqpvzPW1k4erV9SlLJW0Chg9r+uRnxLxvEBQGaA7csx2nQqWTam+VV4ODtgUxXL0a0NcF3Tb2vHt+QsydJhE6jcW6yyXZLf1zp0f0MJbetIGMlCtViFnzwa11crtW5893CW1ijoZmB9lt5kcAEAXydV57huNWBHb1srmcQ394MugGntxqaTOZR+22+/8VHVPPnrLHU9vY7P+JXttla2kMPde2njm2MwFTvSr2Tfa866z3UXoqc1uj4e9RsPdFfTFYB/bZyMJVSSYMfT09P0pL3E25LxbC/7TW9at/3sMT3HRAVytqmQY01+KnriQfvSpY33zdO+dSs53K4H7hznUkBpLl1PQVXAXODE/o1Fy7XCnX6VXDimk9yaRweuhKu/G5NvyL6a2zGobBKQcJxRIgcoAwmKh/GidXR/kp3A03z99nl2H88kYNuFlqSw8+jpvcZuBXpBVnJq7uwwnqfL3arhqb/JXnHgCqIkouljNgwgNH86rFMcDa5tvfbYsfv8TvLlf4AgMqQzzcc35Ifcc+vESXFEQcoph/ZR8UaM47fig9hDp1o3GXZN82ynHkBRXHA6BFjRuXZtPEkvkkF0Nk6xov/3uGPXNK450il+O/33N5+jmCBxA6D7XwEDb6Ox8fE12dg7nalY56RCsom37Df6dZvbu65k60h24pe42fj+7qf1/d++ATZyjPc6mG4nWBuGF+JXv+l2vjoZimH8tkRKvBczmldXpD0Co/BKnys6xPfkwQ/2mWPusJDrddO3y8y3tuftttsHAM7vuJe8dfPlNRoA7+JH8mlOz4OJrwB/6/IN2SYfrGDSPJIzRY8Fydmwrm56lx01TzZfERt4jnfxPaxRMTT/397yO75lw77oAxzHrvihTaYqbj7zzDOnOJWuSQoVDyRqClWS//bZe+Io363YqNjkVbJM56/JFj3tdWOGBFpC6pUMxLt4p/mQ3rCb5NNY2LH/49v/l5TZP13cxHsbOYqweLoJftcaKxlmp5pNCrzWE/PsFz5eeyLHxq4uk7trFlPQAWPwFpZV0GudZM4XwuMKSnyLIhc66Rq8pgiw+1FUciIlHOSEDL7ZU3JMp1tHY0GxA8/SWUV58s+OmkMX3X7phMSWfWqk6ZDmk/rZE0/piuKohHS77E6j9Nr1bhlqT4oq/C5/0WeaNp2g7JbTCovF3W6FYvP8ab7BMWZF/mSy30svp4hP/ThVAlvkOzQ4onVvbaIr7S/f3vfe916YMh+vEVA+1DMM4lu30noe0f2f+tSn7nkqrSO3gBqAYhGAVpVb56X3GUyGm/OrPe2YGiCREjIkhumeYVXDAkUgp/ejQxBUsaGgC2piSt24qhEdO5AMqeb06lx6e0mZ1ln2edWE1tVuZ0jtLVras4JBDmirh/bUPoFmwVnw5pAygsBfYMQTkhNwwncPWnIAziiQJ2yX2BTIdDG20hZN0VmCVhIcLwNAKXEPmEhRKzxkoAWq6Og3QNfxopTIPb6S3PiUUXZNPI5GXZz2mkL12/7IKnk0v+R0nVh/AwfRzhCcSIhfzdscZK2C2/wqOY6MpPTJCNjVaW9sPH3wwQePUVWYcZ8bfQVUJZcAQPIoWbtz8yQ9wJNzjaY6rfGi+etqpuuN6+ukWr+iQ45AMOT4HVfTAWhOXfg9xZDMPbyMswUe7DU+COCC/CbD8SW9dN+84KKAkF5EV3sOlKQrni6ezONVn7nnRdfQsdq9J0eyle45BgQ49aqokw45hpNNZU85zubO/qIh+y3pyZ+o+uoGeeXU6RwgKHHpfR0piWKyEGyiV4Bpn54Gvrcc6MIASngskMZbx8okso1p7S1UCYyKh2zBHiRgvd+1/E2FkOhNRvHH1+SkJ/1KCiVM/E7+RTUYgE4mAc5sOz1id8lXMqyDGh3phq/j8hVaC4qAMP5mT+ps4ZJ+6saXEPu6Nqdd2Hb66kn6QAWeSODd988n6la1B7IAYPMf6VJFq/xef/MtZAT80KPmS950vVcFvPYYfW6FsLcS/PZkDoneFsB049h7Y5qXDjouvAmf4nI0JZtsEhBofPbT+OZs/woBvmqP/veZZCbanUgRe8RmgE8xSJIRnRX58m2tlwyyl16zrfxQ9Cgs87sSXCdY+G5xE6ZoT4rjkm9ypwfALF3fpJntt346hP74kb/Fo66BP6wdjyUX0emofXTwNQrabLzx4p1CjePN8IbP2Qkf0l4d4UuH2Xb7F/P7u1/FGoW/eLJ86n/FOHEyHmTf/R+gLdGsA5IORSMM1L6LK/3EIzGz6xy5bK142Hzxa4sO4r4Y075hQUXreNMa8TT7cJsUnnvyfb7J1y71d90lR0ibQwECXqQ/7I2/aWw87HTRz3/+89sHceITPKbgGC+SqWLGFmEUTnuNJ/RB0pi+S6yafxNpeG9PCkii081+yJTupi/8rMJRfIzG1pe095mTIk7Btef8KuwiIeV/8A8f+JwtYigWXekzl5glvuGJJpd9GC9xWVzcNYpyhwkv62+vXc/exEs8Sm75Gf5t/YfkXDLMr0uSPRyT7tDh5rr67iIgpwAAIABJREFUGPQ01/ohe3Yaprkl3ZpCOtD4SMYKg/ldWEbjCgZOdr5aEjbTCXcCSOEwe8tGYHK+Nv1pbUWR4paCAH8SbxoX1ms+/KXT7bM9tjdFVg2b1pG8KxjFp3xHxatOX3ri9G9/+9uTCIer4AP3KTt6nc72o/jq2wjQrckajZqBMFv8o9t0hv/Ev2htzde+9rXHNqPHicbm7AHCPRw3noTly1ePzjz++OP3YmIERnwMKxHotwkFEMFSB6DNcK6MoM3UJasy53HYC2rbSP8DJZxqazVXxhWBOYbAoO6VozmANQXlAAP83cPUqyekbRUjoXEu7Sc6nOMHGPu89Xq/4kDjHBtOmfs7AbfHPt9HiRMKBy1xF8QF1AXU7kvuWkfQ2me86T3VbYrRa58L3o2hIBlUazi2W0CJZo7PcSUAO2BYgKpqXPW4PZfQJbuMpX36qqDWSOYpfQZcoAK4A9iOelLsDMhDRlo/RWu8gCwQr+HVEYyfkuj4prvsPlYABojjMJpb91mxIlnR14oC8bSEX+FAQhdP42f0pjfxtPk8uKrkMF1MLwrs0ddvxtUD2ro+UF9lL/3tHoR0sO59AJbD5SSbt79V+NtTepfsJDfJXREjuls3Gj0YqPeyLXbVGhx0CUzvxyNAax+aBQhwiulFuhq/0o1AbzTFK7cZNMZXFTS3QlDrJgNPpNY5cpxdIGcLksEFFu0tnQuANa4krDUqzLSH5kgegLmgJvj2P8cuAeavBMpoVDhpnmxNt0whIiCcs+w3WnS1tqItSPN1grKgIsERvDfYK9wB6uinu8CFuXqfnSvcCZ6KjjpGAgP6mlvw7DV9ap865L4rEVChOzq86YJvC0CHjpFnENDrCmmOhC7IwiMgpeujI5tvXQUtRalkomKM58Brc4kbrSEoAxyt0ZzupzRndpru60a7VWcBC5olsEAZ36Nazvd6gIqn3aa/jkgrZDSWzktWWkfC4Zhb/gEQiX5JArDh2vgCbEmSmt8tMfHf2Hic3bBRXTxAVOwVYySI9LN58Z1+V5TrO+XTiwqKnb4qPiiWNDcfkC/MNyXf+JBf952V7R+Qae7WVETRJW+uBdz+F0fFf2B14ynbBjqzezYpWem6eBPves993myHf5fsrG0pXiQPCQYssR129tZazSemRFc0ZX/ZV+OcjEke7lNtTbzi7zaRa172gCbjJK+60SXDnSiTIMdvRa3if9ely/HXur3va48kuPifHttPfOC/2LZjnu2za/IX7LLOu69hab9byHIiqY5N9xtWsLcmfaCPZM9OoolNN2/Y5vvf//7pBilgSHTX520BDx7YYqq9xFP+mf01z8oA1lysLM6trtJD/tOpoHwzfjZX8nKqgS3zRU4R5BMcLYVdmje+RQc/ij8KSdHD723s2q4vXvPj7EPhgT7GD4lnY9iFOLf+qmsUyDbh7e/4gl8bR8hNY8ZevE+G/AA/qKAA5/dqr2hUuNo9boLo7/bXrwR6u+B8TToOc+F9tLD55Fnxp4Qx2w9rdytncoMF+UQ41zzJ0UnZ9KU9t55j1bCuE3sagZtz4K1Yr1jR3L3XvPIMvkAjK971kz72K2Zks50wzb8UI8qLOnXarVD5EHjWqcPW3LyrOeVkkm/3vUdD4/vRYOm1H53r+KaJmCzdF9w4uYhvPgmfuy2ofdbFLhkOj3dfcw/+PXy8+X7Ye02seum4ZMEuYjkUQUSwF5ApSUzqSGYBU7dHm56y7z0pjDblchN1G+qaxsfEHHVVwwKIqnzjVbAytgJzgKQOgCcWJ3zjok/XwRlzT+LVCVKxL7nbJEygcDy4+d2/pmqiar+OAi9V7CVAjFmwY4gppMp6YwF2Qc4xxej04I2Mr/3gQYpa4hcg6fr4iN/JNAVp3YwwQNPaJc3Nl2zbd4Cx9ZNjxiXZzlkXqFKuDCeQGa8yBoGPEf3nP/85X27d2IJac7kfPL57oifwkn55GFSf+Y6zaI3f9EQCAdCtk9L9a88BHPrRa4Bd1zVdUFlNfhyO9SUyFQicishw0p90U2Wx6nNHpaMp/YxvyaKjnyXJ2YAKcXNyjO7n0jGIntbp/2gEqEtM3WuSXJKDkxK6hDo/AnFyaa5+HPN0ukFi3tjm8lC85CEg59D6zQkmw+wq/dEls/f2Ep3JPTq7pkKJ7rLjh0BQOsz+3X9J/x1fdcwyHiaz/Eeyd/xHoitAtXd8lQzxQ+2vv1XagS7gSrKoGEWv2lc058jrfOVAgeIFDQK5BANgRk+fR7fCiwKZ9fs/figopYNAw3U94A2A4T+svbTsmNZoPQBL4cnxZ4FPEhq9zeX2CgGlPcSnCmO+msgDebK1bENiAZgDZO0xOtib6vB2Ho+y3vy0dnvqpz3HD3vs//Qm2SRLSTNQ03uS4WiNnxKG7LoiafqcPOkKgC0xAKb6PHrd74qnwIgjrgGa9l/iF/iOT/xUvJaE2YtiKR4I6vbftUAz3QY44xddknQ1XoF4T+U0h+JZYyRj0dO+zLPJHF3BAzTpTFcgq5IeXdllHb6u8XUVHqrVMymyOc+GaK1An2PUZIKndKz13GohhgDYdIqfVlyhKwto+yz+smeFDbGV3ilAJCdPwG8+yUJ0Szzo4wLT6Obb0710bm8VSe/Tk01wHevLh2eDAOwWXVY2io5o8ko2Pl+QL4lqDd9SUMwuJsEJ12S4fRen2UH/Z2tOazX/3qbCVtlr42GkPotPCqTxSSE2mSuwZlvFlE2UPEgxPBK9+z3D6x9aT6dLYokW8m7vdYZ/97vf3R5f5Td7Fb/gBzrXZ7qtjeE/8YwM2KqTKPQ5m+oz/m8TaDrH98cjcTf+ejJ+79OtPu+nax2TVjRLbxQt2m+f4/+1oNX/ikp8DLtZO1ocL+7Ap2KcJFSigk+tvToqprFftkfHl56Nv+K8RN64aFOYJcto6/315RuT4VKnqGBpRV/yx4ONpeKPxI9v31iObrx0QgbN7Z3vyRbCR/nIjhLnE3uOTTFpeUvX4VdzSFajZ/Gv4/TtNbykQUf3ok2RQ0xyAkV+1BxOpPLR/Jm8kG91EiSdDQcUG0rww7UVnftGELcMSe6zZbdnNa8mZOvDtO0rnyChhWnlVBoa9p6+w09igpOl2Wt7ivb4lr9tzfKCrk8W0V2BN9pqvPR7dKlkuM1URWyTEocm9cAkRGQEKYouj0qtJLjglwN0BFlQo1xtAHjhOATd5mxcAl1gBVRJnnK+BOBJtpJgjrK5u05C46tHMsaq1Y6ARp89cjwxMCVSJU6xYqYWPuUC8AVMgKfPA4nvf//7j7AlmiWgJVEZwIIRDiraAJJ4j47ej07dz2SkQFBnt3VziAU+oDZeOv4UkC0BTq45Xd0DQE2HFS90cB1PcI+rABs90VYy3DUlfiW/0V5y035aI5nEZ0eAOq6cI2iMzmbyalyKrAMd7cCv4CeJppMpeHwGDuNx7zU+/nqCnWO57r9Mpo7+RmeGEa3JNhrac8eeM3Ry6whIe67iFRCMh3W7+43HJc7xI/tp3D65mnMTWAXs9t3fuqcq0vGw99LX6JOwe7pz8zmV0N8cWnN5mJB7P9mVe6zJpXGBD7bS3OlTFfl0JaeW3BwZXMcaf+Jle43WOucVXxbQlhzkEDlmnYR0RWGtz5Ldgt1k0b6buyJL6was0d/avZczb7+OHrUv90sqJqjY9to4x93sJTlJeJJ/7wuOzeWUSnra7QXRgZ9sF+2SXIlWn7euwCJJpguSHEFzgbag2/rJxfEnARfQae7kWDHC3uNLtuVBiHW4BQg+Bmjhl9t71yfTgnXj8uXN4V7u7FxnfYt4xYzkFB+2Swk8Ko4mv4oljc2XbFUaD4D8BSZAnM+AlX0VLF0HKIkj+YFstpMc+QXgTXW/65xGkmDomjZ2/Vyf9146Gr+y/wB+epzc3EcqkZIYSG4VtXSEJfbRHF9XByUK6W4dhfxfv72vQKGTjN/0U4xVQQdgzRn/xG3gMVqBRDrWuHSjeOthJO09GZYsVTCKJ+lh76nCR2/vp3+KgvksYERhTgLa/sUrnQf06U5IQNgofQaQt+gML8Sn5hVH+f34pTDsGCIbBLCjo888pC9dX//FX7N5nW3Xt6fVg+wnX4k3Oq8KRRIriVT7s4bEJH4tAIepFGIUF5JNPG5sMinm5lNhg2Sh6RDfWsv9jP0P60V/7/fT3O0tnZUcs73WUViMRwo+gHMnA5xcayz7om/tK5n1bI83vOENZ35+gu1vAtS6xan2mF+REEl22NOvf/3r8wCfZNhakmb8lLyRK9kpDvHhm4hKbrZ4ppAQ3xSd/K1jTg+Ls/3Gh2J7sksXNXscgfWtFubRJCgehV8dib7yR9F2Y80WGqN/9Ukiib90bAu0dFIck6BtIarxPmebzd3fEls2sgklGdBlWNqaYm26ux16BQ1yEMPtp89br7XZenPtdcsXPnJjtX3Ym7n5lz5XVIbN24cOLaxDFuynBKyiT/MWP3QsozVf1RwrXzG6NeBic8rHNC3wVizrVSKbD4sn2wTg9xRp3HrT3uKJW/OiLV/Qaz5idcGpyubNP+RzGpePYS8Ksb02b3TvyRC3jMAr/H7zxOPmQVNri5eLDfJRzbmddrbc/PE/2vu7Bk65U3MnAw8Pu/+JJ564V7Bzzy7FVOFsEo5GRcgmBemAhm7OVq8lvBGl3R3DBfQY5iEb2uA6cNakhL3aUHM4ntfmuyZmMSaJVQ45R9Nr+3IE0vgYU7DPCfV5TkilIScabZydzlg8iFZdvhSO02uuKpuvfvWrbx9E1LzNE9PjUeA6h0bQ0RA/3d+gUlRQSLgSc0EpWXVjeMCkxKOupK9Jiq5oyOBSzo7sFjj6jQZOV0IBhHSNIx3AfYrTfAAT56Yqk3F2vKCAE+3xMHod+Ykv8bPP2kPJcMeIgfTWS+njRfJoDEAZfRlucpQUCvoBxMCo4kmfxwcOvPk9RRtACIgUhJp39+FkgD1lyLrAJXQBvbe85S2Hdy+99NJtQlRxIb5Hb7xOHwvMzRM/Wp8+cuycaHzpN/o5aoC5MY60Rlt7Ts+ST3JI1x2tSU5d36sOate4901XSAIkMHjoUPMk4/iZY+j9ihoKWmiSfCRXttSc0epBQsnPg4qym+1IbTAQ3AXJ7Q4kv+RFlwNwzdlv44Aw1U4APTroavMLsKrlqqzp2jrV1uJUgYBssT0md0eR2k8JVfbrGL7AKhjb4yZ39kjf0LWgjWwEIx3I3pc06VYI2ICLZCu+5AsC2jpPjYn+5ND+s8HsIvrdjiB5ir7m0uGN7taOX+meWysEQMlM/GtN8sj2HXtqH82TDSW7jlIFAByt5WN3TxvYgJbGbYKMv9dEGeDiO5s3/c4W83397btg26ukojVbC0Dv//jS9fHNMXrJmASlzxxNlDzyRxI59p5N6mw0T3JpPYWsaHZigh5IjvhESWJyVBzVwaSD4pNbCxRz6RtguTG5/SriLiCWMOfTimfJNr8SPfneEuFsIlsp2aog2LwBo+yXXvuqRg/x69VTPZMD/65IIca3Xn/DBjDAdt0BKuBKEUritklPY4G5Pqfj/M8WtgCm9qAIHq06EdHCh9NTRSI+VjKr4Bmf4mX/m9MpEH4KUES3+LG6Tde8x2bEkvywZgL/nG+vuNuYYm2xiU/Klp1wa050r19rDSdLxJzmihZxIB0XW7MZ3c7GS875w7X95mj/iuHx6K1vfes54Ra/xR77ZffFqJ7Z8ZrXvObELfvZ8RUwf/CDH5xTIY6gSxbNhyb+m97CeMmdL+WHjVGAcXoOPmGH0VJs9YyW1mqsWw/5GjjbaUCJjeQx2ouB4Y1enSAje/6R/Ury+Dg+UQFe7LJn471K/owzj0IGH+xzBSkyQIekpXWb036Wf7Clwgpa+YH+b558WvyxJmzCl7FPyU/XSShd1zVsig7y/3ixzbTdB13vFW1yoObKHsJHvWYH2Zj43TybPxUj04mKw9lKNqnx0NzpT9dusQkm9+T31lLEcTrEA1LZFPphTck0H0X/+P/W2E5t7yczeB5WggOiGcaIb9FeQ66HzvZ3MaJ95JPCTorOyYMfS3eyB51ceRmfRF7J31H55om//OdVTuIvbLE4OfmEWevQ1/SKjnxJunIauE8++eQ9HQgMRuweEeHYGU0MqFLVZIEeIJjwBXaJqXsec5Q57JTAwzUICHBTVbXWGm7vOXbUGhQYKAZi2pOnI6egrRcgcraf8BNgAkrRSu67PkY6/iwpAeQFTtWoxjZXSvP617/+OHPAPkE3rrkCZSWnteTbd7TVVes3WgMKfR5P3cskYdZN0TULoEZHSWBrOwblseEFwJSxecjN/Qbxq70CgBJoFX7VXcqUkhR4csSOwKaIKv/tRcfQ/bXR5snkvbaPKr/RpcOuG5tMMiwJDeUmB4qq4NA+gOR0qbUCZjotDAWga77GddSv99o7B9m6zdUcHkLhKHx6234eeuihY3yCavyI747xBg7jS84t/akL1bxOWLR3jpPzJ9eMEwiKzvYsoXDvnwQtXedcokHAVhFjO8lD9W8roV3fep4WXXCN7ooEFQuS0343tyJPtEdDDtzRbd8Tm962VrKMJvZIVmQIfACRZKzSCZSym3iAr/Eyf5AMdR1U+vgpldD401ivra+opCMEkLhlQqBS6fXEbo7e5+lAPMsWslFPJtxgJ1BuAgKgNW4TD3onKdgjjIo0qsuCgqAMCAnqm4ApAPWavAOL8bLigQJVtlwBM5lfK8WSW4BYcgGcpq/R3Ny6TetjGq/gWVzopyJYp2UC5Y6yAhb4J+CnK4Dlgv/+Xv7h8YI3YJd+1Zn8xS9+cfvVFelF+5IY2hOgpuDEbiQIK9cFKQvYJb/tA0CJtgURfQZgLx0SOoC1ccB34926lE9I7+J7NDtN1PVAeHqk6AMo97nTWvjMh+qaScLQlY3tMThFlD7/xz/+ceT6yCOPHL+abZR8JNsSGqeLspfiUPdvtn40+iqi5KnY2vv0QNwBfBd0KnjqlkSjEzzpRnxxBBl2YEMKGSvTdNgpkQXI/k7W5NdY/poeAt/JjR/fMcmiQlUYIxvMTxaTk2P7c13zKMKQGcCvI+J9PkCS0Xrtuevdo0t/i+nJ0Emb4lb81xFWmLBWNOEXPUgufBSfsAlS9Dgiapzjm7pIvWqy6LiSs9tw4l+++h3veMd973nPe24bARIkiVH0pFM/+tGP7rtz84DLiuxOWJmzMfG4Y5t/+9vfjs3Ek+svf8EfLI/biyRri7fmgEm3SNLe+ulV0d4DTH37QziRjRb/yCo+Kg7Fz367pnge1vLcADIgJwWC9SfRAH9LXvikKz83oWzO6NH04pdc07zkaP9wMJyz/jyZ2p8Y7/+uYwM7P9/de+ww/YYlNqkVWyVYXds1ijpiYHOJ5+a1xy2I49H6AjrF1jf28qXpSTrvWQDp3t56B/dInD0TKSwWPfu8muwhua8+OD7fnP2kJ3IUfGe78bw4Bw+LKe1XE4yekYn8Ao7gI3ceyTG/DN/2vxhSLvPYY4+dAqkTjMWFmizhZbhhCwoKa2KYokrrOT0B4yqwKASjH73xRnOx9+JBe+o9eCH7c6KxeX2V7onr3/3ud++pllosggQhbWoVIMGjzZUIN5mnoXUd4wOQCuQeyNU6Ma7kJTCmekPwXbOVynXIjK/XaGmTgEXXOcKTQ9Uh0f1pPUepVeHbV8GiQNGPY1wE1bWOFTBAFWVVGF2nPs9gS4bv3r17nKFkIiGUINVFTRkDpY0LGDoqoBLePAHVnqbb+MAEQTZP7f2E2frtsSd85mz7P+DZdSlBilqSWeemZEexIwcrGLcXhQMP3ipZbc+tq8OYocY/XcpoLHFPjslA8tEa0ZKhJ5fW6vOcUHPVHeoYlPsH3H+mKtb1ijHxj6ORMOF1cgHk4nl8bq9Au+OE0dU41wUK4n2fc07t0z7iWTqZM+qa6Iymt73tbeeakmFPdtZlas2q/oxOYpEMmovDACg40mSZQ4o/8VWhxbp9ljOJ15Ly9up+K8mCbrwg3DWSeQnoAv+SzBxWIKjfZBVf0rGOR3estDWuyWl7TLbNmewl4054AAQ61a2TbTnaLMFqXic/2nM0ONbtyKIEKN5XxYvG1o1Gnbr25PSAzoLiDtCULkWDe5mTve5lr3jGToEAXTzVTgWM1kme6UCFteytApf74jZoAlXkzacopPU5XxnP4p8gFh2Niw8SlAUY7QsIANgEEMB5uzASh/aPnzq6yTLbTO7JIXna99qOJA5wkgRGozjRPvK9bFcXuvcr4tVhLEhup9l8eAHELe/5+HgmeZAUNt694XQPb6ItHekkzp/+9KfjI/ga6wCS/EF8k5SIPeRKpsAUm5cYATq6hOREr3UyxZXWUTTaogd+tq44k+1nU83d3sW+7AEYoSt0BxhuTHrra+vYFyBqPECh8NKaFTHSlWzPMeNkX0yosv66173u+Nh//etftw9kLPFLJtl543qoSr/ZDSBH3/mm5TkwjI7G8OFkEo8UuehE4+Nt7/uhR82hGLAAvHmASDGFfJvjWrxKtwHrXvkQxRR+XfdOcSC97zPfyawg7Egf3ksK2DMa8GIThPaWHkiu4BsJTeu1ficyklU/He0HqFub/ifbrpNIKCT3KlkQjwHnTQr4DQWOdA5e1Axxyq29ZIddo8AVv/pNfm984xvPw20U2vhKYDaa+taQL33pSwfUfuITnzgF3k2o4NiKMCXN+TkgXpzgI/lbxRPrsBNJE0wcH+iM5AlPkkW4rAKkW/P4w2zZyYZo6Fqnj9p778UzOuXrvvis9YN8YbRv4pYMjePj/C/2rF01j2RW00YcxI+1i40zkvKNTeZaPx6vYJFeHY+PLnrPdxnHB9ibRk7vbzFCTqDoQqaOSLtNrnHpuHyjtcWe1YvFPeL+8pf9ry62Zu/nd4qv6a2iHzuX6CkEZAtODYTPxYz8ZvIuHqcv/chrFDuji701RoEXz3wmtiSn7Coe8fXtX1F7cxB4TuJb/ITtes/tFK5vbsXI1k//K3pXpCpXSd+Lu90eGr5svqVLjFTgoyt43/5a8ySqL5/I6Rrj+SB6w/+Qr1OW8VojqbnSCw8JdZvmKQQ89dRT91RdJBRb8QC4JCFNylAlwoTehJwH4JlDzjnEqBgXkKxC6atC2kAbTaF6bX5V3E2GKS8AxmEDe+41UaFJECl/69XJUUnnADKwTbp0o/vc06N1hWN6dKms9L8jXMB3++y+yxRBdVq3ru5EXbdoLji9+93vvr3XND5FC96lkFU+v/e97x0+C1C9Zizts311TYl3YL+kri5INLV2IMQRx+QX7fHbEap46PuIVTFLktpLj0YvqQYyBMnWbj++wogcGtcvQMPggUMgP57WNX/7299+gFEPuBAgVGABFg65PTiOwaHEJ8adPHwnbfRFk+OB7SV6yaC5Ssjjd9e0jxKaeAMU9bdiCYcV4IuedB04TZ+SU7rWka5k4XvMCoY5BPcYb0dCgGk9tqbSit7oBDjbc3O777X1szUJXJ81vrkkajqprRHdqv7ZgyNb6UtzV/xI7iV16ZyuugQgOuJr18X39Cfd2oocoB4tCmHpqAfFcH7uPffdkwBBvGx9BQaOL/qbu0QqnkrAWj8640FzAIxbvGuvycb3l3s6N4CmI5X+SCABTfxKFx0PjLcCluCXnqVDHZkPZJprAS1nDTgAJOSnot1a6QlwJciTwyYBAj9/0f9ARfOa6wrk+U8FwAC6I+HtqYJXBR/30NAdhRf8tz4d6H9HmIDg7NtD0aItHa341/GkbLCEWEW4vW6yba8KkLooigPxvQCWX3d7AyDiXkMxReHuhRdeOAmZZxoIqI4sA3H2jP8Sa8m6IBy9quibLEseWjeeiBu9JuvVu+SdzaTjzatzBHChhT2Iq3yjZIH+Ai10oXnwo32zW+Cf3969ApPRk82V2LqXPPuMb30vfQU01fr0LN0JwGUDngzc2N6L7wGh/FY0Bf7yOfGt9+JDOucYc/S0lwW26zeBIphB/Izm5OK3ucVrutt79FYiCOzutYCn5FZM4z8URqIBrlDUjC+t2/4rJGRnFRJ7zzFxNhotcIQYJPmzf4kXAI7e/m/vTmGI7ZJhOlfC2Ncr5cNqXhT7rJ9tJRO+a3l71W/+VREIffS8/Svwrg5KFNkOUJrcjW99/raC+Qc/+MHjv13Dp/IB6dPXv/71U9z+8Ic/fDDVFtYkrMW5n/70pwd7sRN+BYBWCFMkEVPiBbvnv+NBNstnwX5O9eSHoimbETvib3/vsWexRGOpzxz7jA4JkeSDD1Q8ig+KbNEi1tPTtWn6IlHeQot4LVa0d3Zg/xsfJbB0UQKWjLewyP+61jj+EDbsuvbNJvt8E018z+4UAPkCvtk1dMPeu6a4IyalY8UNRSA5Dn5IIl3PB8BpvS9OsH/843s1UPrcyVLdcTJvf+lEdpOuVKjSaIi/4fR8resVR+Jl83d9PkP8Dz+5J18BB30KxL0fjV2f/vKDmgLN5faWfJSHsinE0D9FW3lT9EaLky6Kkel/Db+e7VRTqPv3y/n6Kd7p3jZPa7M5sozW5JNPc+K4/cdDcpfw0jtJf3PGIwXTfHD71gR0ghGtfMvxdx/5yEfOMekY00VArARHEFfVauOBpkCgexgYU4QRUorYfO55bCMFPcymJG1SMhRhCQBoZETmxQhCV0krWSi582X27SeBF4xziM6ic26OXMa46HDMk+MuwKSojrvGwH3st2MLkqPmaXxHxKpSclAShI7rlGzECw+KqEAQHVshE6QyhroZJWuOdcd/Ttf8CVrHq/eSXXsI+KRM8SXFqAsbYG//0RcwzQDdX9a87SXgUielvXZ97zuCpKOajFR0ArUlHAHfHhCmiiNR7nVBc/dSf/KTnzyGXtKdnFvDftzHCrwoBCSj6FPIaLzvMXakNN6653iddHPpUgfCBHVfx5X8Bq7zAAAgAElEQVRepjvxpnHW4Sgy6q4J8AloJb7Rnp5VyQ5sBDT6SqXm616m9tITA/f0wxoyYLzBV2EnvtE3Tr1X3dD4AMi4dz7aHXsDoIGS6E+nSyx7L/3KKdWt67OeuJvTEmAl5u0v/XIPrYfjNb9iQTrW/xuIs4focg92+0o2jXH8m63nyPMLre+2iaMQNz/t0b3K6YLulGroVgmBYkf5+bIcs3th0mXFh3RK8q+DL+Hg/AXtPleMSQdaoz3yM9lX8s/XbCUTsLUf/ydfBTC3AXDKxvaKpz6zpm6yQkNjozX9cFRyOyAChiCBrx6Glg33HoDYHko2k8s+EASwol/Nl16q3CeD3nMNgKqAld/JVgIAChzRni3EU8E7PWxtyVWBGr8a3/vxLf9e4a41dZ+TCeCUjKOlJ7yXEHfcMLtlhwvCvK9LARS2HjDWdWLVdtG36NRYBTZJfnOkNwqLjemn+SRYzada33Xio8R79YLfBKCTrwq/mKNI0RgnWnSi+ByAD+gENLs2uy5WlGg0vljf3OJG15boZefkFX+LCfnQxhcTAmvJIL7mR0rOKhonp74FIpDUWEAHyFn9bSwd6f19YCbckn8BwuOV2C3mp9vxQvFC3O3z5myN9tz7QHPzOJm1RQfgXxLT3PGgMemwLmdgsAJQn8cbMau9SqIlZ/SBDQK0yX+Lj8a113jfmk5BAYzsM5508i1ckj07rbR0b7JK5/Mzm5zjq9hv/9HV3xJJcUOibA7xOF7Hp8WLvUfX413fDfrxj3/89gm3rrXv1ioWZ8/hvQceeOAUHdjU8rF5i8FPP/308Rd0yz75VbbnFe/pijkVYNh186Xvybif1ugnnihU9BptTrh5To4iOZuUGGerikT4rjDBRiRwkuNeN/GEvxQF4OVoEzPZuqIyv2ePW4yhf1twcD2daF4Jn8JU6ynmbJGHT9trdi8rQ/Q0Fv3kuIk6nVLAiuf5DPFAvHdvO72Hka4YRlKu0NC4jX99LqFGDx/S/uHIeKeYvoW4dD1/WEzMPotxzZevDF8qErCXbFYcyT59xWkYJjyHv70mh37gmP6PxtZwwrD/+9w6cof4o+niQX+SfTGI/CSy0dh7ipi9ZhdhsG4rq9nR57rc8an/k4+EWvGla3VtPexY0XrzwmjZYlnz5Q9bQ2zGp973zQHJonkUi/usfWS799+Ak3tAeMDXd8cSsORYNUoXKbCyxwAoagzmCDzoqvkDijkxxzBVGQC0iEshE8R2NZoXKJUcMW5OzU3pCSB6m7Mg69inQNV10ee4oETPcc0ULjoSUmNSFAmqriUl6rX3gHU3ZHNmKVV7TrkL9o3vycQ3T+8+wE31ozUqEGQAOkwpbHvwEK94oIqs86ljo+uVgvmqm+ZuvOPvHv4Tn6r2W1sgShH68ukeEuW4OB5zbIwyWSZX3wMdPR1H0qEFPgRCDjxZlYwW6KIh2XjSpIQx3iWfugetW3LUfMlJt0minKHGY8bc/PFgf4HKeJFcC5qS53iSPrZeAC0nElhwHw/Dd/9SCWN76fMAXvTlXKpkd1y9a/tKh2Re56QkrOODOatkyVm1n3jYPoAIttP70d/Y6OyHI2ovdJEjUWFsf4IspwnsNVfjsov4KmF2ZDU5VBhIfjqTza/r7OhrMupzQSYd8GAfFcTW6X2d7NYEUoG+5AiECPq95viiw/1deJIvUTl1b01+QtFNouL2iGQS77NLPG4/ChnuQwEi+ZfGOOYvoeBwu2aDUfQn14Bme00u2XA6UtFL8W2r3ABNegNsJuN+4806drrCN6Ij+xUogJrG6tYIjJKf7Z4DN4KOohBf3T7y/Z0WyLajt33F83RbV8nJBGCID5Z8RU+64hgwf9Be3KMe31or21PIjPf9nc/q+meeeebwsYJK9llikWwl7e0nEPCHP/zh+J94U2GqcRLr1ownySXw7Luz2XavzSMWsZne6wdg0sGXrEoGmp8eKmrQua4HxpKve/mdxHESqjl0j5pfN0hhBsBAY/8DBclnO/fpbfLEc0eyAwD2qagpCQRCder5/ficnDoqrTvhJERj8uHd35lM4nHF8fxidtf/FYjyhQpXTovkg9JhRfVkqCOlMJAO9V40SqKBv/bRHvJXdDFaJczR5pTXFTzRfXsGgMnR6TdFKLE+WgD9LUizb7gl+ZFXvq9TEPGnvTqOJ34nOz5li1X+3kIa0G8/imnxhD+3N362/+N5/I6GCut7OkCip3DUXtOdeEA3JdWSMsUg2JB/AaDFerQDzb3y+fGovxW+mkNRpvUrPtftLY7gRba0/Mgf52+j3TMe+KOrbee7vvGNb5yiWXRYlw9uj07liBHWox9boMAL4D/f1K1U8a3Teelk/In3Thi2v97nG90C1d6t7dYl+GSTL0lXsvULB21S2zXRt/6pPUVP9PFnZA9/KI7pkicHe96uHRzK5/Ehzd8vfdhkGA/FH8nzFqkk85L81ulvP+1Vgk/3+Ai2zJdHLxnDSWwyO1T43jHsCk3+l/zDRfa1eM4YHejikBON8odoglPJVfLW2HCpUzj5/04huq2H73brhVyoGOdUBvwMI/Y/H5Hc0SE5ThaeTaN4n9/eRLr13A6pEdf8dBYP2PVi2vjY2PjmFoxkkM3BrMZHJz1EV/gtuvPxnuW09q/AQo/7rB+5Z3M7AaAbriCB/sZsrhv+vP8GhJxkOGILpgJ4jI7hOkMRHXEBiqqcnHob4OxSVPdNdF3X93kLSQxjkGoMhgJmEbr3XVI0SQGAsEGuOaI10FQlu0QzAVSV9vCmxm+1MhpzVtdz/jFMy18QW8fVPK1FkVqzynl7TQE6G9+RHIHc0aWUvaOzVT1zngJAATGQWae9pCTHnXKqaOimBR7ihcDn4VOAtS5ddLiPtEAZfcmTw2jdgETGJvgly9YtMXQ8Q5dkHVLjoyv+FuTThej22H+KSVa67pxq77ePjkAV8FLWAFO64fHy8b89R3f7jbbGdV26FN30x/0E7g9Jvu2VgqfLzdee0m33j6ZfvefIWl2xChmKNX2O5q7raHdzBfYUJAJ90VfS0OfxpEAYMA8welBQBRkVQoEKoOh6QYCDl1D0vmS48QKZgkTjAd90YE8wCGiSq+aMp74WJfr6ac85j/5vP8lR4OuanHs846wkwtfbC+h67zud4Su8JIDJJruKF/jRvhxzBWDTh2SseEWX4m/zeyph+3eahQMsmVK463O2kv70my5EK9kCQx7WBTTGawk2/xPNzdd+yNFn5oy+ZMYHND459tt8/XLY6MMLQV9g6X+JmeOora3w5TMgPZ3nZ/N5rZ2dA/BAu6AB0OEF246n1lCx9rVk2Xvy6VkGvnOYT5VAKYDhSTzynq5ofOJ/+9t68T9f2nrN5zt8uz+w/XSKoafo5+MBmfaVLfd1Zvnd+NDpkxLi1mjtZN+Y55577hzXdRy3NaJfFdkegEsxqfclGAs2G8dOsq/+T57Fi34WtHR9fiq/3fvZCfCYrufbkq+koNfWVbRU+GteiT5whb+Cf7yJL60XfxUr7FdXUHLM14sX+YWKlH0er7NlR1izzQpWFUx6yn73hfVTot9x1OJB67h9pbkB5V7xq8/z7c2LV1ugFef7rL/d40VvmzeZKjxHazFQIXGPkAJmzcUnbgLR33ym4lO8cHJHIU1HQQEdQG5f/fR/69pvhd8KCb2f/CTvuvk6w+mU/QLK8A1/sPZrfHYiRtov0N94+te4eFMTg+w3rtNjYFUxh23DDhIpfkwipMstyZVQWB9w5XvWhvg9/I+3PZDtox/96LFl8m6c6+Ov4sDG1PWdiihdF11//OMfT3c425fs7xFNSRy+27sClBin4KBoEt8D7p32K3mvCyYZU1xSpHGfdK/5CPKHOTWJ4Gl2yX7hq/W5kkf75W+T1WLM/ucLJBX8gW4lHvS54ldrKrbRUTgg3vIhdKc54zf9ai50NJ5e0pHG26f94XHj+wzGlQwrkNAr9i2XiCbFANei3a0T9gh3sS+6xZe2r026JfKSYnlFfHd8HtYiV/ISZ/i71uLji1XFrHxvNFa48RR2eVbXaSzgmeIVWSgURn9xoH0nyz2N0Ri5ns5wa9BpPii9CCO3lo5368g92CRbpAPimgRXsYfcoql1owvO0sxJlk4Sa+SJqXy3GMnf0Cs20DjNgeYvXkY/exOfGu/EYHMUS04yzOlwdIiMYKC7TcZU3RzKqvon628zLVJA6ZoCa464xSQukgAOjhHHFJUbxip5oDgMiAI7AtC6ntLWvIF8Z+MJDEMpbw5X9Ujww+z2ED0ek94cXd86BbqOenV9+y64B9p6alpBL9rcO5IgAnEdhYiXKVcJsKdb50B1w3St2jMAAITndBURJI8plaoT2lKE9pSBtW6JhCS+vQVo443vPKwjXCIeuOB8VHgBQiCG8uS4A8TR4wgpJ8uYooeMBL14VRe17nj82dMC6Yb70vb4RmvH83jimGPzZgxdo8Ie7V0XiFflip+q9b0XeItfySm5Ro8OVYbvvratcFe8KOlNh3u/65Jx1wa8H3744SP/Ok8lCsmSDPAG+OIIOWsdkfgs6W2/ZIp/HFV75JBV6xrTOv22V3a5a7X3AHhjk31redCZIzHAdZ/p8OZIVAPN1/8LiIytgMG+OOJeVcXdr7mdTSCjce0x2jqdUHFGlR6tySn90HHUmVbQag7Vv2zGfWjtC5BrLseooyOamxdNAk985s/Si/RU4tr76UP0rl4LBtFQJ7JuZb6PLglY0dv8ABHgAAQAn5J1RUkPIlSgyAbbW+NLJPs/vrknu/1Hi+6ToAE0rr229gIIxYb0prlLigLV0R4v0vOCdX/zi3ghwQY46A+ww48rwCpmJIfuv79z88yF/o5HFZPqEOcj23fFxGyuAhbdFMjSm5Li+NV9rZ3C0UWOD7/85S/PbSAq1V0HCKIZyCGLZNrfkjb+UMDvOvf459vz9ZKDBeeAWjoUP3QyWz+5ibcSE8Cpse0nmp2KYPdABr42R9fx4cnFbSMStWjS3VasjDfJIhsoya1QKYltfEXS/F3xopjV0eZuA3n00UePD4nm6KsIlN53ra4CMKmDCwCmm3tLjWL6gkuAeY9BZwO93zjHS9tPOq+A0L7Jj22J8QATv4NX5K9oVUevX76r6xXTknF89RldII/m7vPwQf7FPYDu1RXDJVrsZmPENfm92qoHhOabFO/F3fUj2UgyiiYPyNvkQzIJ/22ipFgbffw6XUPzJsywnPESDTELXehsfhiBHaaTFRA+/elPnziu0EBuYtDy7JV4ZR/GVVj78pe/fLCPooxbOxq7eAeIlwgqhNHd9uwnHXTajl/nM+y//xXl4JV0Kf33DRaKh/jMDuwDryQgqyto4WPIslcJyCaY4gudb257fKWkULxno3RGMkqf2qf1lib8pB/ijD2sbqNJrOKHnMZYGro+uvls++9aOcMWcLo2G1V0wCe8WRugD/CLPfa+BJMd0+fGwtn5CFhE0aX5JWT8Ej6FJcLpJcP5u/xoJznaU3xt3l4bFw1ODzU3H6+AwdcqlPNxkku3QMKo9Lx9NZfiS7zycFAYrzn2VkIF3PZhn3I7ti2W8Xe9zwbjWT978i6fpRjZWPtQ6DOWTNbv0LXo9CvW8s9itOPy7PqcYCoZppgqKP3PALeCkSMQSHq/BQXwGLn3bTauAO7hGJS3TSzYb8M6SBjH4AAKyUKvugKSYoAwYeiiNCbmqQRhHDATs1O+GJNDKrgAHCopQLP3Ob4S4RIkyW20p+SBhI45UyZ7au46Hrq88aSvpghkpJgqaQuIojPw5whaChDN7Tk6CDLht0dgQGHCQ8sChB116/qUvzkoM4Wso1lFv2RPIt8a5CIg6TBLCjj4eCtwcubr6DYw9XnguodouW8s/SgJCjR40BnZSsLxeLu2HIvOn4psiQqQFn+Sp+QswBe9dXDjg+NA+CZwJaPmjQ/xsOsC/ulnAKTPk2fAvGPS0d13mibTBVgcM+cnkQUSBVa25hgLG8G79sD5sjfHIYFvRwMbx0ZbpzkDdulhsnN/Se+zSWAEkEzW7c99mo0DfJq/tZ0iaWz61hoLtOhFsmO/bKNr4i0gJ8A0Z+8FWtKLaE3mja8YBOy3viPYzd2+ui5bMIbvSJcaG30SZ39n/5xt+2NLzRctjau44TYHR/JKDBvvlo6St3jttElrV7ipW5ltRZuKf7xqT9uJJ1PAUZGm+eINv9o++rtxuoWO46WDJSvLB8fq6d/KkC5edTD+AZ1dx686Nu/pzfG9op6kxHEutgsYbBIOsKQHmzy3TvN3dP8DH/jA6QI3T13Ib33rW+e0QHRmhwGGPu+3pFgRM13pa1RKoCXWvfIdL7744nkegttAmm+BbfQAavgk8RIPNwno73hQwYD9KtylJ+loa+3DSNI1yZPqfON6T8dxkysdz2Tc+2y99fa+7HyVgm90AXPNLXFz0iQZAMBAeDJubPx1qqX1sof4Wtzot2JLttl93xUB8+VAJj/edemWEwqNTyaK1nxJcgNs+syJMD6TDvLd2Wq0ud9MjGkP8djJE4WLa4IXfzeJpad8T+tFk+skN2InnkerTn78cb1EJ1kolieT4gY9UOiX7Eg++F3+fhNHNkMH40dy6ppiJr+/oL696JABwYqd+Ms/bozCU/q8CfvG9C1yS4CAUkkYPkq+rLP/8w29B/jXIfvc5z53jo3Cnmi1x153XZ/vOLba2HTiJz/5yXmydDITF524Mm/rpU8KiBJlOGILTmjOdhRVmyd96LPsSTLVnPEyzJGe5vt12LaLxzbSsU0MFdD63GfrV/sb//l6xdT+30QR33Q/r7GdnKI3PlzxLPlZx9ybBMUD9OATHedj7W/HbcxeP6aTaI3VxcbRtdVltsQOHLuP/zC3PUio2zO+0om1VToab5uXLGBpMV5eJAfouvxWP/xcOkFuXZ9Nh10rPPtKOqdE5S3NFz39tga+tFfzp+uKLYoFfKjiq9gFb4gJ8IYktGRY4p0+9+tkC10XQxVXm1MRgszpgHizOgVns2l+Gu/gR8WWaGejYjh9UKBxfJx8e5UnNj87j2/R3X5PTnVT8b3XgAS7wEiCANz3P+Y1mRZ972uju0eicQXOflO+xmAWgCZgR0gbbSMcNodqkxKz5gHKJBRdp0vCsBsTaGu+AqVqeMIukDl227WNzVDqjhbAY36Mid7GxTBfJ1Ni2XHnXgOmQF1OQzDu2uYpAAbiAq0AqwDr+47dLygJa028is7GN3f7C3RxZO7RaV+brDPG5NGe3IeXXNzHmtwAJ0lsxlNg7X7HwEuJsQqTsZxDyqhg0Gcrq1W+DVAcctcG5ksg42N/x4s6aO3JfXUMLVlsF3Ur+qtHHER6KTDFPzoCMDdv7/VAnfjq+KtjvfEjOpon3he0Knx0nYctqcZHe8lwx7oqbgS0kxPnzMEIuOm7ANTcfR4NvSo40AOBIt7GYwBzk2PJMOe3x0asoyrmSeDpJBoBDQ5kA6punYDeZ4BR16Vb/So6ccoCqESab2iePvPd4uTh2Foybh+NKyC07wB0X0mWD2nfrec+YL4pfZDAbpcvelU6PU/A8fmuTd91jiXQXZM8krVurKqrIlzr92M/TroA6GyLT0uf07WO2LfX+JS/aU0J8gIxSVh7LTFU1Ok6pzKipXXd/1qRIB/XWoBWe3MkcjvTwAL9ai42rMqroMGWFVfiW+Oz/XxfncK6OPE935nPUHWm211LFwGk5vE+OoCMbPdDH/rQfW9605tu7xn68Y9/fE7dtLdoolM9tKYnvZcUJ6fmyp4rQlSUbN38tK+RqgAmGVYl7hrA39xHwDc/gjO7EnglAgp/gqmTATqH6Uq8UbEvFkiGk02Ax6kEtregpfnpXfxma/xI8vagJ6BDMsfG40vrA3TNqXjo1AyglZ3Ez/SzrgQwLWamY63XuAqE8T0fGw/TN0k/X1HszK/XMW7v7dnXK/nua7brwXN8pmQdD3qNrpJvxTd8dVS6/xvT3n1ThXjR9dEdv9l546LJg9zc1qDwqLMA3LXP/Ge+I1nE8/5u3v7foloPdap40L6Kb+EB99FvPJVINDfsld4lk9UzhUWFzT530i59MI9YDHzSY0kEfMAGex/G6j34iQ2IDZIFn0uI8GaTeX5ik9XFBTuW3ps3H1ESXDKcfcNXaOQrJT9wxe6jOfGOfbdmzYqvfe1rJ67Qq2QMc2nEbFLHN4jRXScBwsPWyO/XXHGCDdgHwmGV7Cd98HBM/s+JBBhbomQNPIWpYIxNZiSVZLeJ/hb36Ih9oOGarG7C0ZzpnELdK+HzxtBhPoBe85V0m4z6vM/gN3KFe+irLqbr9vPVLXtfH57sxKz4mP/L7vlEfp9sl1d9JkGGvchCMrx7imd9Tq/2aLrmQ/OhwX6iMT8rrhY7fAsOXkYzPJudOL3S3pxAjCZ+SOG0631jgefhKODmlzzDRXINb0eT02toIHe2rXmaXrRvayr0KgxpGsBojSc3xWoFBRgYPRoydL74Gv+c+pUbwiny1eiHx+xbvkOmrdl8MNVJhhkhRlB6kzEUCzFenbsEEyjLGTRXnZQSq4xeQI9YAM0RSBvh/FUdVEA4I+CXork30FFFXxukQt77CTwFVIXrvQIfpxETPHG263SwYz6lbl8JTaIbOC056vhxn8Xk1q67yjHrRkdj83b+P7AgSVMNT1iATeu5TzLlTnm7PlrWOTdeV63xkjf3I0n2ONGu7zdQ+NBDDx1wvTJWIWle91sFEqK5p1n7Sgzyp0zrlDgTARJ/Nxne8a0ZkApQBW7SBcWGHICud3QyjOTY/HgUPQu+rJU+cSjJWtEG0E/evpOwffaU74Kj+RlQALp9pcfRmXwC2Vt4CFgFeuKJ7zFlH5xxn6looT+aspP2kH4INIy9PQA3C1TYaK86yI3dI9JAgACQLrVWutpaHogg+eCUBFWyi+ZsPx46VkIHorN52dfyrrXSz3Sd427O5Br/PFykawOLEg4+Izo86Txa6+bVfWwO+wDo+RA+BcAhc6cjdK3TgXxBAcCpAt0ywMFxoOhPj3RoFet07xQCBW822j7cRsJZ5x86ntt+AO2CTH4AuKO/QFfAqtsJFMBaV3KVDaT7AW2nceJtneH8wB6PRh/7UwDhq4BlQGCBBdqc4gFcAcx4Ume2/xVSBbv40F51P4AisaD1Grs20Jj22L2ojzzyyIkn8aPu+s9+9rOzr9bUBbR+fq1nGNCnrok3FVHaQ8WVErOKEs2TTStCbvKFF5KC/udH+1tsYpt4ykbxWtKa3Sjctrf8jfU8t6Ex+Zp0W6Icj7JpJ1rSVUUUetr1zdU1jsLHS2BcJ2qTa77UA0mSWTTTeR33TjIkt/jZsek+j/YS5Ow4nasz3MmebCSbjQbHcONtPrW9VyRxzNo9dO0hG6972volBz3fozU3frGP9pntit/Ro+jO/5GNPdlrssbXPlu7jZ7G5ccVYhvbWskF/8ku/jqZ1L4BZSem1gd0nD+7rxjgCdJuY+GjJQ98oESCffU52ntPR9iJA8U087FXNgzUs1vFHMC16zZp3LgD7Pp8kxnJ/PqUTcQ2EdykZPEArIA2a/eaT/nCF75wdEx8Wj8pQZZIXXGG5M7akph0oQdpdXpkkxadc8kwP0AuMKqEfZMlvqAx2UV+u5gZjY1TqHbfY7qgk796sFgHLuR/Vq58DJ+zc+AlutNt/ktRiGz4YzpgT32e3fYjvtJr+GQxBtzObiWp8VKRputgzqtPJSPj0bvxqWvT/dVBtrOFlStvNnndhCo5OUnW9fCZYv9iyehQTGZX9I+cGg/rGIuP4e18CV8tmWwu8Q8W4ePzLWHUfHmYYZ9CTxf5wO1QayTC49GkG6r5kE9KZvn1aKyAXaxsD/Go+ehPNDshIeHWLOADko0iY9fT9+iUO7WmEyytI+fgM2Ci5BKvWr95nT6ML8nGraSNy5f2f+t4dgwMs7otl1OQ7zO36MCJ9nzyjpuE5DyKq81jJIUQTFtIIhQjdA8kbe5Niek56RJLXz+zFRFKDzS1XsRIfnVaeq8xghND58hVUWJE9ARwU/ANDDHTVwslpJQj5bT5rovu9hKt7mFq77pKdVa7rrndgxxQrqsZoyUldSICA54cLAnVeQSCGu+Jdq3L2ccXya3AHy/bp6O88SLaVLQK4l2vc0E+Op663IBpjtrTb7t3NuCpMxl9rZU8UgoV9joy/QaQPIlyAx8HuUGN7nDY/t/glLHXHa771R7ibUA+EJUcFEEYT3KKpvYaTyWA8WyPqjRXMg/IBaa7jo6110BY4DjZt6+S4fau2hRvu14nprmrVKNtv9KjeeKpExB01745leWXZIfz5GAdBQGA1h4FEAClPQJg0RsPVAPpP5k3zl6SX86VM5LwcswCu2Q7XZWAqvjZU2Mc74y+5kyfspd4LlDEL85QYt61uk0cFxtuzsBQup0ePP/88+d+0eZrL9GsInsN0uym9QMkvUYX/Ug+Ae50R8LDmZcsRZ8kKb6mb/EuXYouCUq050fcK9ocumjAQfN0wkJxJr3OR+yRyeQWPyWoAEm62FHB7t107zsg4CRIOhd97TE+efjeHr2mA0DRglhrLmBoD5II9kfnttOcvAGd5omGilqKT/n+9plO7tp437V0DGhsXGsk05Kk9773vafrHC9Kpno4k+Ov6XF+VvLXLSj5kcBz+qdj2Hy658mxv5999tnjY879QS8ftSQDvGC/7M4e+FrFF7oLhG3iLKERp5qzNYG45JRPSXd8HWDztFY/fe64WOu1d9/MgP8AtE5v70tM2Us0SYwVvMTv7XB1r3ZPho7GnoAf/fnK/Fu07y0s/s+HJyPHD3Wq41Py8dVc7vN3eiu/kl6zz+SUX2qfClrsU5GYD4+fXZvt8ZldE3+2U9Aaved+7PhR3OWr+A4nyJpDQt3azQ2sOkUSDfmg4kp7z0kPUpsAACAASURBVCfwGRWiWr/Y1Oedwqob3r56j4/WkQCKJYXAv1f4CiaLnnxUdhafi5fRu5hMLBFnxWR7tvb1803oJJKbcG785kPoOlyDDnq/sZ/vsk6f7a/5zdU+P/vZz9535+bZAezB3sQVnVO2eY21xm/sTT4//OEPjw9wq5dEa3HM0kZOknXrGpMN7amLbDmMlX66JSlbkASLz4uRrLGJ6tKdPcGJ7IIcjNv51q+RU+P7u3n4oMbpJLYvcrpiOjpoz/xI41bn0AmLwKts96pTq4cKEeLNVXcVASXvy0fztA4e9jl9731FY7g8n+Qp9nTIPPaHHzsPHUUfH7G8M0ZDzu1j+Tl5lKJ6Y/lvtBfz0qN8THSHG4r36S/fJBbAwvyGokfrpIO98v+tkz9s/jBWsi/RTj/FfcU3eqNoJAfio1vPNU6gRmt75guc0MlXiWfR1I/nMIl5Yt2e4GycAkG0syE6Qk6SeDqRTeNH14n1jWvPjn1Hf2OznfZ5Ev0bxtz8/99HU3POhN3GYp62f4skgATTxL3vfsSCWz9l7Lp2AJ4qk+qkDto6IxWSjIpTZojrjAjCMab+1xHmNBg0JjMIxwX637G79lLQoqwSXMcrm6MAVBUlIfZ5AS/AXtcwpdWZaZwHnbRHAXgTjf6moK8UmKKtfSSsAImHyVDk5NFn0aU4kEIG0B1Fi/+eENx10VLylqxSzubMINqjL9vWpWlsxtg67aWOQJX7wKSvh9gqKgfFGW1wXcdLpr3WDekpzIGwaAjM6yLEYzyQPDK0wAf96zNdosZLStpjyX5FC/dPBpIDzb0XMKnb1EO0WlPCx5CbK13o2l47CdDfjrvR+4JecmgO935vcFrHLnD0XtcLHIKY5IRTxStzCHDZo6TQUU9HfjZIRVe/wHi8cjSfDSr4cJjk5rpoSsfiZ/oa33sv/fejgtd7Eu9o9DCyrjFf4NHpg9ZKlr3qZCpkBIa6Lt0rES4ZAtzRuPwh9+Z2YoRDdI+WCil+A9XtL7qiMb0AXBqvqMI+eq9xkj8Pz5NEJiNOdeUcze2nglsP1cqPON6q2LNAId9Sctepg2jox7Hq9sO/xKf0Ljv31Wmtr6IqWYq+9ht/22N6wu+2fp8nu/gn+LBlfl9XKzk4Etpa/R1/Aumt214L3D0ApE5s9AqW2Vl2lDzTDyApmcXL+Jv/TD+zuZLiKtjR3tNgS7CBBydZWl9iXWfTd472fntrvh72FU3ZaUW9aALaARDxbu2t99hp/NoEQGIugY6HipbRLwA7PSFJBUoVf3Qm+K941O8e02/dZK5zSs+ize0W0W2NaAKw20P+ocQ73kuqJLCSAkee06NkXrE3PY/++FbhMH3r6Gq+tO5a39+a7OJ7flUcTkbtq/u9Swg9oEvnIvrwUzHPGEXwrlfodi86mfE12WK8cnrKUbj27ivGWicbah98R7LT8UBHc3Rd/7c2fOAoNV4XMyuOFh+bw6kmRShFhPZV3PQ9nYr/V3vfZAJmEU/FkuhKFsXv5pF4Ny4e6GiJMQDxJjHw0yZ6/W0Ne7b2gnu+tvGbGACc17HwG1+7vg2+XFtie9HQXMnriSeeuO/u3bu3DynEp2ScTiUXz0/Q2WNDcKF5xap8Rnr7zW9+8/88+I+t7DzwR58tnxQp0NMeV6/FQMmwjpgTC4uV+BrNmY1t9kI/e8Vncti56IDr4AWyi0a+kn3CZl0rycerLW60riIvnVosJ1aQOyzeGEl7vG2f+EmP0AK7rK7RH0Xu1TO5ilc+T9z3PnolmOw8vJ5s2BD9b99kvPbENvl7unWV5/IvWhSs+5svaR9uq7rysflcV0wsroaPPIDYeLeh5ct6L71Lvu4Vbj+trRiqQNHYfGGfOQ2TbnoYZTEG5taw0ZTUrIMJdOs3h2tf6X50VAzNLzrhU/wo7jTeLV3xmm+NJjaoSQf3x1dFSfhZx1h+yu/hRdfoVLPLaImulSMdPLpz49zvqRYDceukASX3yQFmwILjRNuJSfCOzlGYq5G0OMAWUxKOJJmTptQc6lY+XM8YVRkoDKDBaaZcQFfreOJsdAELmB/tCabxMds9tQW3aEjgBadAQ+DV/Veco06Nrwbq/eYDGBgNGnVVBM14Huh485vffMBmCWyJQTQDj45+qPg1zhEC31ecUnVt4MBXCPVewDxwVOBpH5JvgJjhtt/2kGwcK0+R45ckcPcuyG31hnEJhL1Ge5Xfvhc0un3ReMezPe1YVTilj04BQQU/HkZbNMZfBYH0sM5a+hrPSgJLjgN8gZgcS0/QDpBHb/yUYAKH7d+x6D4v6dbZSN9VgONr4ERHUfHH/hdcA4GN2Z90wl434BmDb2tvEliV6ebWrWsuRzXbV7oaffGYTcbD+MkJbteIQ5NQN851zbcgqOsdbRF48g/nMfU3+wok9+veW3Oy8+1OpfvJxFdtCUrxN7kYKzDpkEeTe5t1q7PX5utVwOBrkl36FC2O8SpOKfJwnr4qSvByWiObUfxr3+lGtpk+pL/N7Qne6WUy7/P0ro6xThjZ42l7KgCmr92K0d/JtnnTx3Q52ZUoxpPsvE7nfodtfiO6Je/Jv+JTOpEeKGAAKHxTfO299L099WPf63fZSjT3t+skZPmX6C1Z6nh4fzdPCW6Fw3jVvbvtJftzHD8d6X+neKK3DlsJWIUryXDvVyRsT/mw9CV/1H57v456hSr+Ip/Sfcfxajva8doYMYNutRfV+/SQXwO6ACWBOT6kD9Gjy6LQorMr/ikaOPYlQeEX+jwdLelqj9GZDaRX0cJWk5HbXgDaXj1ror0mb1V4wCMZN29xy+mtOsDd1tT+3vnOdx6+//nPf74twmTDDz744Lku/1fS3D2Y3dOfHna9Tr4HaSWTPtviAztzXFnFvzHAklMIgKkTXzAKHxvf6A7g3J51A4C8xihc9ZljcopoCjz8JluUyDYuXjnyiOfm8hVR6WV6Hq9KhHVEFOIU6ptv8Y1kTAIjcQXY4nfr50c8dDOa+2muTYRawwm3TYbNZS14ir43doHz6jc5bMyS1EgU2Y95rEMu9kvXxcXGo1+hKL/5+OOPn9Mh+S6xorH5zQoz7TNb31OH6Uk2lW/OdiRGS0N44Ctf+cq59eba5bU/e9NFZfvXBNGegGm+wN50RhvHhyyelWzg1RYaGscPtK6TWa3laGx6xR9JOnUOJXfxm91sk6n5vb8Jmfdfyd/BpvGVftjP4pbm48t6dYLBKVP2Jckin+bq703Mm1cD4P+zD7EKPsIL8hOn8ovxrvk0jZzOonv0eRPv5o+mTbTxFR/QgMbWprd8VDIMb/SzhYHocbIsXolL8Sua92F5+fJ0vGvgf8Vsx5TdytEeNEokw3BJNLRWNtOvgjJfpUEQX5xsaW/R47Slgq199Yr21isW0mm3ncTv6FKQ5MvFz+jr2j6HXT33It7Jv6KlfbfnsFDze4aCYkI+s2vdCpf/DCdl+4oO8YEeHvneTHajg/812DbDiPs75rSohVWlen+rT23KuBZa4wVArk5vg4/jroAEpZQIbIUOAxNg46LTUWsOres4ij5zT3NgLKAUkwoagYEYHKDsVZW7oBMTPSgoBehzrfrW6b0YHnAJQKYcKnPNVxci5uvgtf+Us3mjXfKuum2P0VvADXi0RpXQFDKAHDhub/1PyM2r9a9q3v7iO0Dk3qnmQ2/8ie+6RvjZ3nTInM1vveaOH8AqY4s+1ZauVdXh9ICO9sUAu7ancfdl9YGH9hTYDbj6+qTGdK0jtfEXUFCV0nnPcAJk8aKkT4Gkz5sbLz2lbzuWdMb9EHinEpVOus+UPSSHwH2JdXuXoAvuAiJnSZ8F1E0oVT7XodLfBRGcvY7qHtFiv42R9LFHR/k8RbHPBcv41v+7XjriiI3OmKCksGWN3k8WzacKlwwcP0y2QK4EHW+SAZq6NtlkL83dun2WXruPHAAU8HUAVBNb174cSY0faHTbRHQkr5wrXQUImqt5s7+KR8k5e1FlVQWNR13THhREFEUU9aKz/QfMctbtKTBWd9j3JdMPPs1T7rOz9Dlg17XRWTKXHubL4kW+q4JUtq14536j1nTvcuPTfw8KoqvxJZ6k3wBEclcQc0JG4Hd6oX3tLxBDp4GhZFB3sMQ3f9rnvrc2O88/xj96XcISncBfMujhdL1WRPD92PmN7hGO9nxF+pGe1P3NP7ev9pEd94C71uxrlbqvX2GEf7An4GeBlIelxVtJ89otX8R/NFd7bnw2l96nT5I7YLn3+rtfyXNzAKf9Hf0F+fQn+TgW27ViSOvHm3Qzne3/kgXgOvrjUTalkAcEkG206TLQ1+ZLp9MtX1UoGVRwbI3obe5iXT/pTf8nj+SejovxCqYSh/ioOJy+tGa2ll3xu30eLyuaKG71fzLst/XFCH5JzE8W8bCiaGPioaIE/tBhRTfJAjDWnpx8yC7jUz9dJ35El9gavSVo8Sh99bCt6Ex/nOhq79cj4dHU+pJU+Kr34km2EdjzdH1JZ2s2dhsNAPAmOZuk9r7EnP+xfrTtfPSl9/sRJ+j8JsMSbkners9uyJ3+xBtJFtnF55LhnhvQ3uHRXp1uakz87Cd6JTd8RF/9lc5e6c5fPPnkk8cnKa627hbx7Qlv8As+E1PEGv6O7+APFwNI+LzXemKI4pbEAR/FS/jJ5/kWWJK+NO92mPdWDnRbG86QsJIpfN76rYkn8Zd/whN83TmXjxvXJLfpBb1rrDik2E6n2PKuBd/TKbzXsSaTV9Iz8QVmyS+0N89/Ef82kd1Yhl9wif/JbXnAjlpTAXlPZuU3ko0YwB7QJoGGxXu/OFKBu737ho3m1uknr2IAHVTolq95XoPCgpNN0eZ2Ergq2vnm/oarJL/R3z6KDdGWn/M1pU5kbQGn98IlraOYz5fgYXQ0pp/kEh/DAnK1bNU3zrR+e46exnjAbXHI7VO9HwYST4xvvXyAW956v789RPUck14DJmyJMSY5CrYgu7FtUtcpJhKkLgtmAgCcy7bxI0jiyym+klMSTNHYWrqaKkGMSsVFop7wAkYlvAHdNQjdld4POFTZTSAxMyVrbsewmt/eAhPtOaUVsONPAut/DwpqLdUSXTMBUlWoeeNJiq87I1Fv7QJiD9VxbBVI8sTKnEs0FygCUikVoNJ7yaj5WiOgXeBOmT0EJ2XTARV0G5ui9H/0ekL3VlYkgO2j/bp3WrDpOvxxbDk6A3oFrRQ3IOte6miIpwEQetlek0UK7vty20989YTh6AiI+aJwQYD+dr2uY/P5/kX3QjsyzkB69T2AKmiqnMkg/sV7FakN6ujegpEgRz83oAAQQLokmC34v70Yu8ej2Yo9N0Z1L7445up4YOP7TWaSScFHZ6m5+oxjbX9AmmKEPfWZ44yBwWSavnqYiIdRqRS7fzT+cojNnZ64r6QxCiSOBts/nRKw8WIDfTbrmLejzhyfe/jwW6COzmhON3PE7UEFVoBgy77PNxrbR3O5j7AxC2gd3clflAT2wL0cN4DDngLvHecHANNt9/Znn4Jmf5cM59izM53sbDm9DAj2ky/rGk/iTqa6Z9GoECc4SYT5Tvxd3e295gHEAD2BmG4BW8kuP1TnMVuRgFeh7f2toCs8NH9+sIc0JcfGdm3vdYS8wmDz6Pw3R0E5+44v8T5e9CCjXitafec73zmFRfqmis1GAb7V8S0AiDNAowRZJX4r+sCbogvA1RpdF+29us9UIbr38FMVnhwlf+y59ZpH1T156Dz0dzpft7ak1jMtkj0dTX9bo+JC/HbbR3xM/5u/Ika67RkMxYFkUPxI53q/tbK/1u6p6T100cPyor1x7EFcbL/FpOwr/e5v3/vdPvPh8aLxFZk8i6O98zW+TpDu0tF4376AN/xWTMP75pL4RV+/e4JGMUFBFohW6I8/9tO1xYT41ufZt1tnuj56+jzaolNHir9mM16bo7/jXQWx/i9GahqIIRoWdFIBfBMsPDN319JVYFcsYNP4wjZduwlu1yoI8buwnXhF3xun6FDssC5saF74pUS432SlgKV4lB92ixiw376d3qsgk06H9daeWiMd7XvLu2+48RKZTXivSWJr8AN8xSZdaIeDxFHFlT5XEOm69Dc+O3XT/jYB3GRYAibp63oJB/yQDjY/3N37fPw1sVWEIAuJMB2BN2Bpa8Dd9A6+IVeJ35U/xivGtJ/GiBWuW54rDFtbAre62Xwwj72QE7/MB0ucozXeed5A8s/XxT9NuLWLeAHny3n6XNFSvrJ7lAzDgtHE/+TjNIPowcZVuRP9wWNHvPO56W/+ELbW1exaJ/TsMxtha77dZru12VY+Llr2th9NNkUYutD/233u7651itTxaXKIT7BJYxtXDOfb6FQ86NowSj/JIxl1C2WnwvrJ9xW7PTQwmpzE8fWJTpe2TrEvfrVHfr/xsEd4vv38L1t3sivZUbVhuOqOPPAIG1xusZHBSNgYG4GAAdfCEDFiiETrlrJNuaNkmfYKuJ/6zxviOf/Hlo90lJk7Y0esWO23VkTs7E+h9vjkniZN8QgnhjIcAgaKnc2L+AbywCzOJUJTHtvyAHBVQMnJVjU5o5iyTFoQwWEAY8ABYTEW9GJwk7YaG0hsa7OzaI3bd/3HlBStbTg5VCuS0R+DKXgM7L1rqnIqXVvhlazHC8l/7Z0Ni38AUfdV5ejcW30FKvy2bfKRrFn1CpQE9BJwMrCqyvH4KQzbhq2Eq2pL1FOa5hoAaTzVK2Oaf3MoyQaQuyc+efx6PCzgW2mOzvpIzp5gKgmpXaC/pKkxWy2LD/GghCQA4HxBffSd3xW1ipjy90d28cGqSdcVJRikFdLmlwN1jsw5xcCYpC0gE6Cz3b+5MBrAtbaN1z8QIrhwaFcQkez9ceZARa+CLvvbIN0YbAug4qwFIffZIdBnKyLRLcnaRNeYaPak1q6nO8lP9VBhyT3ZVv0qZsVj23TjjzPCtccjgQcob1xneznQ5pdDq+90ozOoVlPwEJAU+JcH0ZGtO3Of7OwCSV+2gso2ozUd6L+xu9+qmxVjc00/6Ldg6t7sFHiJb+mXowbNK1qaT4mGAltzafx8Uwkge5Gkq5ZGa/ZWsU5BIRnE6/jup3qSG9BU3wB9fiXas9GAuzOtCiKSXLwFdpMRu6e3YgZg2FybT58lF2TVtb7Lp5UA97kAV/KU/OitJEaiVIKWHGqbjlTI7HOriH72TswCiOlic3P8JLm1GtTvjJbQSUbYU/Ovjf/0Q5FzAaLVQVvL+Jz4IzFlm5uoSxZql1ys+jSOLWNdS2/No++KYelgNhNtAAqZ4n06aBtivLcLotd4V/EEX6KvvtKFkoa24zv20byST7oRLfEqOrq32OgBfPE+utM3Z2jjdXS2KtozGQDNaFSY63WPJDWuYrPt/Mltd5k4e4Zn0R/t+f9WSuzEiLcKttEitospwFo09J3tzeQWT7O76Gse2WP9KVTZ+ZV8JB7GbDzFhPidfUZX9ya/+OQJ1IoHbASwhW/gHysqnqmxWwSjnx+Fg/DFyokEGe6SlEmoJOYbE+iVQoG+1v5Xl/mCjXublMFiXZNYx1M0SdqjTQIdn/tptZ/85CeHZ/xDbfNd2WV+YuOWhDR9TUfjWfKoL3yNlvr6/PPPz+pw+mO+zRPd12R4YzmZaWvcTS7FIXPCd7gVH5pHf75f7N11MUcxCf6UUPaqQI3/+sBffixe8dcSqMUi2tPnaKVXjS/GrZz5RQUN8xMzrm3h0vTaPY23RdTeS4bX76ardFC/fFifrYo3T/lA16KFXsHiimR9Dns6J0teEsgtbojD6GV7e5Rm9Qw/xVM+BpZKD5d+Orb0R58+GyesXPyxm67789fRIjlUdLdw2fj5Ic/6CTs0dt/Xp90q5NF39cnn9b2kt3HsJCSj9AI9YrhChblbcOm6RRl6T3a1ceSq+8rPLPw1VolwMaW4AIfANPkIP0FZnCte1Iciq9ipOGLsfETyaA6KHLdPk15wztgpHkUSzP1mp+V3TOZIBO2ClkqYviSF3Ws1iVOSGFBM239UWLrO6CQHlEbiwYk4s6cqIdkq4azi4MwJpU9pquh2zq22AYKU2AoMA1iHQwkxE+NXqTmSY80TsOs/BWjchJiDLwi08lFi24Nf+q42QEd8DkSX6MbjDKRktr7igxVMZ8WiNYXepNuTt51/tBIdrz19NZ4FckpK66MglCLG01Z4mlP3RY/+et8cWrXprzbJJAN2rk+VLzCr0hV/Sxg4Jav26VIBLXmtE7IiFB22GcZ3DwaINxl3yp5jK7lLHvEYwGRU9Qtk0kugvr7jW/rB6fQdneSAVQrrxx8d4Yg5dobI+W2yUD/XxDQZx7N0WoULQJOEb+VT0ADyVf12FVlgvFZSJTF+Iq12KofsvLGSJ3uNFiC764oJvfck976nJ82jin36Wh+t2MU3fK7/9ICjiwYFKg+82wJDfaguJ79kLjFsDKA5/etfFV5glTR0X7qbrUR717vW/G1xjvb0oH7iZ7z2e+XRrUgoYQImapv9+O968y45s7Kr8NRKZhVRhal0z+pTNDnD3yt9aTzFtejJr3HyCpQAgBViW9cVKeirXSrxlS8HaAE/uizBBcrije1G6Sz76P7ed62ENgDSSm9np9s2noz4dYliOmiVPhmUoNRPiVtzSYdKpADD5Amkiw/0hM019p///OcDhlst3YJIfQK0tQfA+XGvbK++Gi/eq+jXB6BnBwz+Awq9Kr4oBtWXbWbRrmAYffGNrSiMKlREZ33kxyW40RdfKlo2n1aE8+nR2hy2eFfbflc4fevP00vZuJgfH6NPMSk5+21fBeHk1a6GdK94UOxqB4RnKdR/dBYbstf4372K5huzrTpHX7qRvcVHQC8d8wAWv98LEGYH3R+PawP41ZfVk2TWHLLB2hVDs12gsbnyD3TEalPjKO4r9OY34h2eF5+bX7RbpVYYtKCgoA0T8c92JTS+X0OI79EEWyw2EhvoeDStPxWTYDuJr9XVnc8mDRLH6LraFT+gEOOVXrL19I198tGS+F63kCsOi0FhoB/+8IcHFPO/9VGhIXo858PqqoQyP1G8iC+KsmiQkPe09F/84hfHD8GVm4Bt7OYDd45isti9SZNEGA5QkKhPcZfM+QRJqsKAFatem182Tr4KMcaGCfBVX5JKeiwptLjE3yqCijPdn/wkYXwo2nY+fIp4QH+WV3hDL6ODv8JbNgbHeJU8xzeFA1if/kSPAoU58YWKbHjS2PWjmKLYZ1Gl8eJn35uDGGsMNNc22fS/CbxCA9rpJT8nflg4U3zFOzazxRZzVByD8RwPSMbNbXEsnnVdzO37Yot2iouOGzh60ti2xjuK1hj5R/bCn+TH+Hg62Vz4S7xnM7DyFmfyn43pnj4Xk4oVteu7ilx///vfz2v+v2t+6UMR2A4SxUW83ljueRHRFRaSA/V6dH23SRMKsM4IGVNC7n0GCvRRAIbC8ZkwwTKsPkegs1SEDYBhTK9XZ7z0UQIVCACscWOoLYYxq2sxS6CL0SXEAmfBMUYXIFu1iaYCe9dbvSiwNo75c3Yx3D+HpA2nR8nwVOUkuqy8da0qfQ8vicYvvvjiVOibU+AmoBEQzNEHIgPDghSeeEJ0SYFV4ZTPCpEqYnPKAKqmSAqdsSthDMg1XryJlhLzFBC4tbJa39HfH2eVgpYEOc/Y/cldsFG571qGlFyin5FKXhVKgHxV4e4vkY6eVvBrxwnWNr00Zw9KcsZSkszAOKoFz7bR0k+JQONZrQDeN2juHL3nCLTjQNgB50F/6Q+9pi+1V+3kaLTlTI3l7KB74kVybz6CjvH1z944x5yEAoLgVVsP/Em/JE36T/6KEYBp/Wbjzq4mH2fv7ApJj60UCATpdf3G5+5v3J5mni4tL8kt2tLD7LniSfMrmfTzNQWDdNZqIN40njOy0dD8mzuAFS/9zFb0NrZV9u61BTuds40zAFvbgFbj8m0ln6rIfd+cPvroo7OKFn/qO1o6I9vDizyRv/nXV3oZX61I16/q7h7lsKLd93Q2/iSb7DmQ6fkG/DMd2oDEZxtHsY8OiQvO6KZfzdcqnVUnMuWDVaDjV5Xe/pNN7bo3GXVvRbj8L3Dc9ebTtt92lMTnZHMFPGyHjgMqwE19fPbZZ+f3hhUU6NQmf+4HDhWp2KrimCDa90C7uNVYyYx/pGOKLoBKYCwagJv0pP/+8sU+S7ABVX5obQ/w7x66w3cD1d2XPqUrr7322kk46juel0DcAoP/+p3GU9S2zc+OGSu9JRjJo/uLT7VLz8TU5CfWxFNJ3/I52j2wLh7GJ4VsCajdJSXIEkRgx7bm7onm5m0LucI5u23+xajG6b74X4wnL2ASMAeQ46lENvnULp/Wbo742Xz9skTyVVhT5AEmxTs4gl30Wp/5ofiXbpRYL7jee2rLBnbFT38SVH56C1yL6dgze4F1NrFmy8aXXJKh1TOvxt5ELLlbFWusXRVHW/2mSz1c85VXXjm2ruiav8xuK2D4PfrG6954WuEnfjVm/rR+/NqJnYpvvfXWnV//+te3u1jQKdGqrytvxO5N+PgEOEw/iwVgjHgmoeKL+B0+BX42dv1bUZSgxj/83bhe/2SORviTfLrev/iqkNKrJAWOkMTyNWhc/VgMvNjCPdHvfW1rI8Zsst375kTX9Lv8SXbdi5/0GV30d+1EApaO8eOSYcmpnIAesn8yXdkqUpA7HGRs+csultQfv9fY9dH9ritOoVFhtble+YDmtfn4oF/xIx4puDbv7MUOn/W39bN9SiZrY6dEfaNRsdgcyNR9q8eLjckd3iUj+ZpdPPWbvyw3y77z38UZ2MGupXiVT6hNfYWVigV2z+XzKyDXb983x3x8frI+KpjBE/lzu+NO7LwJgmebNOOhdE3W9XUGtWOoFIMxcXC9ShIlSpxEkxFcY/Qy5+pYrkyNJsmmwAK4NU6Mc+6tg5ca8wAAIABJREFU762IFLByjilFDjO6c6Y9iKXvVBR7DeA5tB4IzwF3rXskUnhg+1OKUoBOMJukRsNWRSmjShs+eiBTgKQtAVWXKUKCb3W0gNtco7F5JNiS1xLkFCGh5/j9lrKzjgXv6KL80VebQHc8kWB5MmufA0i99sTQVmCdqy1Ax5vm1HgBbFVmWzBTsGTcmFYzgJCU3VbP6OizbRTOjSXj+gD8Ob6MQ6Uq/mUAKljNNQNoXtENsAAhGaIzXFb/ACu62/zJz1a65ta4Xd9ALmBJ8jlCwUZA4tD6vn8OZRPydfoblNzD2aY7knNBQSKzAZSeds1qAjprL2hzZhIOW2bokDFscWz+dHurp42Hz723O0Ehy/fpTjaXvdU+nuaU2LTkTBBL15Nj9lpVMD2Pfn/mWfscWslwtPrNaskZZ959Agdgku4BfuxHYSh9zC45S6ATD/Eg3mYf8cY59wpqge3dUSGBs6umVbuKXs0v3kZ7NtmYtiv5OS/b9CUF0Zq8FICAJdVQ2xtrYxeGYwBWG6wK4CdfHz8U0KLD9tC+b+7ZpkSMv4/HdlLE2+63CsG+gaP0ym6Y5hffGqeiW4G7v3Sw5wnEcyt8rTTmH7/3ve/dJm31LXm7VYz/vhFv+Ajjt7rUucFkpGBxjTt1IX4pMIlTbL3P+N37ZNF36X+vAI5VgPiSn/Iwqi0Ii03ZhBWHeO3JoeJvPDV+fqk2tuFGCzkAm4BK3zUPsTj9KNn89re/fQoMElFbifESKAO0698xGqC8MWx9733xK5up3xLDjz/++BSZo1expDkApopaCqHRwF8pwMIZHhQZHRW80jng0Jb4+o23YgB9V3TLJj1XYgG2VTd4wpZAcqSnZEAfWhWuyNRnv9uZP7Dyz2/0vaRh7YcfiSfNNz+ZzSYjxelsBs8W96wuJpf4K17gqxhhBw//Hz0KfxIRiSqcUl99Z0eNgpHCDh4oHtDTPot1QLCCHp+BLlgI/iTPjoz86Ec/OkfBJLIffPDB2e2QDfWzlmGi9L8+0oWO1CSDcED6LS7ajdR3v/zlL8+T7sUS/NAWvhSXxMc+w6vk4Z6+w28JY/1ILvmT/VwfdE1sZ7cS8vTBCpYkhd+GNZrH6pNxexWrzBH95ijm4gX6JOb84sYIc4dxFgvxufhBpvS01/WZ6Npxl3/4Fp39bf/mv2P13i4fdqCg1bh8Tu/Tm8YPR1rg4QOuBQW4i+1JCPnH2iuYr17R9WipD8UAMqP7+E22/BL+N242INb1HkZVOGQDjm+lO13bZyusX69vxRXH2TaG7iJitMNzjo7R1a7L92CE9Ew8opvsKFnSIQX9rhUD83vF/vKGilryDHinPsNYFV2z72K5BxU2TwsLjoHlBzxAtIWSxrFbK6zhJx57Pc9yugGo//MArU1AFyRQbIYEJG1lKWXSjoITcNdVLwFUbYHTFcY6CDSpRnKwKuGAcWPFVFUBWwtyngXoGFGA8ZNHMbVEMzpsVYoG5xX76Yi28gED6Ow1J50zjs6E5/czBQ5zY1icH+ehCpWwOgtXP56WWFtnb5tbbdqG1XjNLwNuq2G/5RnoXpAM9CSf/jlcW/uiK4VuT36Apb8UKuVI6fyGcmO03S1+FWSjqe8bK3paya6twGe1OnDvtxAlULUh++jJ+AK2thUmg/oqoCXD+qqP5FUbZw3IvzlmDAws2hojGWeYzbU2KXj3OnfXXNON5uGscPJo3P7jDb4BtPVlbo2TLkSHCiCd3UDGRjYg0tmuAZKcu6r4Onj9dt8Ci3R+k2G2weFy1AIQoMNRoUOwoJ/NKZ4FxpKF+UiGJThWxerHdmIgO14DqXaP9Gr7bjJvHOfkG3uTCAkDWvo+/etnXlpx2m3O5gk8JXuryfRFIBSEolPiiOf8jGTYg3A8zbd5Ahbk2j22iCoESPqiOToCZtGcb+DU09mS4XZepIfZSucL6yt68jtWqpxbb6x43me6k2+whZsNdH+22djRFM/zKxW22F/3R2c0bJLbHP0vcHMNQIn/0QHUqxxbMaz/aEuP7KRY8M1O40cyqk3fZ1+eOF1ffY5H+Sg217byfNJ3v/vdM698SOOYR+02dtHvLaA0VmNX5Hz77bcP753bZtfsDZC0PTceWh2I55JrRYRegU19mG+vfSceiVG2zksyG7MxrKzHz8a38g7oxONk0GdHA/J1jo2QM1k2bn/iea+NUzG4Akyr7Qo5/EP9i6vduzJLDo0bncnQ0/ab5577Lm70FO/iiC1uu5vHXOlM/QG90ch+rZBlx1236yN9Z9PZQ+9rqxjb9869WWGPjkDUYhW+wEoJ7LI2HV1WxPnS+GqnQryPLjtR+DWAGTCmC+K0Va/6jPZifONGY75UwbD2zvll2wpWjVus9NBLvg6NCmPR1Z8dfb2vj9ptIZtu953EJd1yBrr7GoNMdjeSwjX/wPZdZ6MKRPSRjfOvzT++lgyHDRorHfvDH/5wiljJ9Omnn77zrW996/jRZJnPqHgfvzwULnlk4/mSsE56+Ktf/erwi9+XeNC7jee938J19snGtedz1g+LqXwQ3Li+kH1JsIo70e4hQWJOGFURFwZT5FbMlZDgO1zB99FBNuU62iXfEpWNjTDJ9s0O3bcJMZ7xiwpb5i6x1Q5OMaakC3aSRNbfYhhyg6vhbb5udbDvFGzwwq4NW2cXY9INMcDYigcwgfwDFoHTYGLyp1NLE3+8eRHb4oPxsP4t4myuw54U3swFnpDTKCpKvsWu7GZXevMv/MrKr/vrO96FDxWnwnGLXW2Z5jv6TtELXrRDiS3BXel5yXB2XPE0W8i3xB/jyk3EWj6vvvIP+cvk2LgW6SyyFefK2RqvserDNu+OxzbmSYbXIRASBSAggmTEGOy64FJ7Cm4igHXfqYJQEM7XuO4HxBhFk6M4DMu2gj4DK03eSrCt0oJtY0VnybDVV9UDWyTrKyblMGOw5XoOx5ZTD2loDAlnjqzklJC2YmeegJJk2JYoZ0CbhwpxylAfKWkrX1VLGz/BNU5V+JIFyh8d5JKhpOj1n3JySs0nvpWYADieAKwth9L9ySsFlQT1CoD26idborsEM752T2P0aqWwPqzSAIO2kLTlQdLWNgnb0SRb3ZtMahNP3N+8nfng3NKfxokXzrLTNTR5+FA0x/f4oDrljPWuqgYG/FnxSg5kKDmNxwoAdJT90GP2wylzaIDfBh0OXtCSRAuU7hF8BVagncMh+2sA36Advd0XmM1+BDgy6Duy7L500m9vxgcPisoG4mF9WI3M+dRPsuvPk5STnflalbfaFzjwEIRWBdve6uE2zV+Szqb5GA54/QjQDTyQYW0ksx4ilMOM/nQzGdviaYWodo3hDHM0euhY+mhF2Vb+AJoH0zWeXQwlqfG6FdH0PdoEunQynbfVls9JJirEdlnQHzpS/35r0xMa7YJQmExu/cfDrXLTY7q5epQuWd0DkPAiHjWH6AewrUqyEYBE8TReCEbZjOJSehRPStgff/zx2wenOZOcLsW7xrYNVqxIF9aeFox3HciItpLriiyeVC6QizHJmK2mt/Eyv7OrFFbbmkt9AhIAneSsOVs5iKd0N96kM8UaPqg50FO2IFlWyTdf/danxCkaJPjdT/e7x44sx3OaS7rSltT4LR50f3NtJ4dVg2y2uFbFvrm22lY/Xefb450zy71vG3wFW+fs7dZIH6PHSs2u4onlu/OC32ouVtSTF/8HUNndYkWkedA3WIHPV+ClM/WVLUdL9zfHbKn29UNHa+/Man0G4Oorf6AYpUhBTvxvtFzPyEks6tdTUOOnnUz12bzzMfHWs1CsgFtFUYRcQO1YB/+hIJBsFNDpbv63eTYWvCRZdVwFz8nOMSa2YmWZDZKbIpR4s6tFfAmgLpnvmSVvvvnmKXwl33TvT3/609mp1+cXX3zxJMt8dbEhX9tYJdL9VYysfTK6d+/esfn79+/fPnVd0iPJUQSBRfksn31vcYT+bWJmzvACH7RylqySVTzv+9qSVd9ZwUQne942vlNQMK4kZJN5sXHxigKEeA+nLF4VP3q9JoT8qj7Zr4Rx/SjeLE5Bk6QK7oJ9zI8t4QtZwLkbu9i0exQZJc58sHhgN2M2Ryb6Ty6KBMub3pPHYrlNjGH9xXHN026R/AT8uYVUxRN5ReMofjcHOEHMR2P2axcZ+W/cVQSRxJO9nMwCRjxgl3xAdOY/wnTRk7+zs0pxy2JFMQhv+L78VX6Fj67/aO1a+L94El96yGYxGfaLhx5qaudS9NrJ6WGjxSELFOIcvW2++Sr3t4u02JYvjmeeWXT3Zqvr2Sa9ysWgKLrklhNQGbTisBUzS/kYsxUGypTgKSzDYDwEy3B2FZlyewUa+pygEmavMTjwEhN3KyHHEJNaWS2ZTFgxS9Ue6C84dC2QYJWj7wT0hBozA88JUwW/SmT/fhNMxYniUrLmXf8qtao0KU19dZ0zDAD2NOVoLRHutXkWAFq5LiBS9O5XbQY6GGC8iJ8BoAJvIKw+kovteW19rp1qa/PNScSP+Ny9JayNYUt613ufEtdn42U8fWYwnjpni0d0AByMp3mrgHetfuNfCi8QJ9MMJVlWCFCd2ipe/TpLGS19pqsZimAOGOG9VQTGFF+6v7E5Trq+egkE1JZT2yBF9nS879aBbnA0Jj0BIDhBgZnD2oS2a81JYJNobh/XYL209V02JNEQeNIHMo0+esnWAyqeHmvlMWeTrjj7lxzTAcDRmVYFkq1aSvjia/f3OWADiDc/iZwiiiCKP9HIT/Tev2AdnRJ/ZyUbp/lZYc5R4mm0+Kuv9FBS47x0bZJrtpn/Sa4lAu0waaXYtmCJRgEgvvXPltJVxzV6H9/pjUIZfyXxbMxkoXLqqEQ8jueKZAFqBayl/1pkobvN144OwSua+HQ/AZet2wbJtoApRSOr4wBJ7fIr8Sc+J4/sOVCfjsSP5NAKWX/Nrf94li/MT3nifN+T9QJxur5AW9xp3L/85S9nlVhFfXcH1Z+kVjBV+ASCJT/mTPa9KsjRR4BZcQkfu568FYYkr/iXbBovHvHnAA5Q1VjxX/JshUkiVZ/xEz/iXX3G6+4Ry+JvMklP04+S5JKR+u5aBdjiZnyvj+gIhMQ/hbJ0uxXn4sDDhw9vn2SdDKJHEiaRF+8UGSQFdJ7+KEYtoMej7CDdFjOaJ2DY/KLTioH+d1WtvvusIK6wny7FW7uq2Dtwlp1HT7xx7COaut+KNR9phwEwWLv6hbHSrbBG1/xeLrziVxrgm+YJ7DZ28TG+OsIARPOJzQHeoP+KTwqZ0R8tVqAAZv41fqajElk+2NGkruMbkL1xR0Igbm3iKWFaOw5j/OAHPzjboeNdetZZ/7Y4R1tb/H/84x8ff9a840NHupJjK8PR20pw4Dp+lRD3+9dts8aPaKIPeMZ/iPcbL7WlyxKFrsdHfSy2hZ3ZPz+1yZ6Y3X181cY4cYc+KNjRf4smEkqJIf7z1+6DMb7KL4rvYoBVzuYX39ipV7gT/opusjUuOmoD92zSiA48WRuvP3yViBubb+2zhY7FXX3fvWKo2FN7+FocKk7mI8ib/veZrzBXbRTzFnvSG5iSD4Gl+mwnXW1gze2DHUS7Yj3bFzf4leZhDo6hLG4ls+awc8M72JPNKmgrnCd3RbXa2tGiUMzfRb+54K9jGM0jftZnmCFf19zzOWHNYnq+r3HCeb162KdfyYgP+Ub+J18UNijO5C8ViuF8eNUWeHrQ9fqq3/xq1+W1t9uk10gZM0fdADFLRQq4aoKYoAJAGTgKzo/DA9A5BxUWAL6x6pdBa0+xKXvCpaR9F7D1wIT6sjzuQSvrZKzgVhHgYFK2hAQYNa796dGoeqJ6GthPaN0vyUzY3e9BDjnoQFcr0bYrSWqca1EZ2kBQPylSClGFtEpnPOlsVv2nkPVTv62iNA8CjR4g0VlXBQfOxANq6rNAGsjp/raG9qCuaOt6yUcOwn78xvU7prYkx6cUMYBQ/xLiFNUDduJP/UdHY0uu06f65BiBSdsj4rUD8gCJ6nbALfnHDyvXgko8FbgEqfSDoTAAWz840mjEW86J3kfjNaAng3UCgo3gxfFbHTPuBlH2Ifn1WR/0jl2xs71PWzai//i9AekasPZ7/cfTeJzMALp0ER8VLmrvQU8KEvEuJ1NxKLtzviT9SHedCSUnq2Xxxb/gEz8CQPUd75NptmRFtnu7Xt+SFsGKvgMLzUn77DzanA22rROYE3gLOoB6c+XMG6PKYnOzZbjv7aYA3htHgS15NP8eNNQqd2Pln5xlY6fZbQlKdufBY4JodPGN3gvG9aX4kAyi0e6H3isu2PlhdSm5AhJWzhQs4108IHdFJZ/xRNELaLn6cwWi+iNvBcj411zTi+6vqJf/sKqcfTrzlAybZ2d/etpkIDmAm/zYpYAvbm1BSUyj58mgYuiDBw/Oq6KlFd7kvTsIFICsyNFXW2e7Xp8F+3TLzgKFyHyq80rJAaDGV/EBXxXtolvS3XyaY/dGG5mxmWTZf31KbnaXj77z8x50WAypTf4731xxt/Hy39FZ4SE/nF4mm+RRPIrvXWus5taqXCvBJcnPPvvsefBkBSA/67GFOXRGT+/FgOaqyKVYKq5dk+Lm7pwwkKbgRe7JpjHwu3lYPVjsAhwpLnS/wt2CSMl2vBPvbHVX7E0WiktWWqJBISVdVXCz2ymdie/N1VGpxuJz7EjIHvjz+IZOgBevuldC0Vjd11/0SAAbO15ENxnVxqowXorv1xX5rluR71VB7BojNzYB4OxzY9zabH1n29/5znfOim7yS3bvvPPOOYPe3Ht2QN9b3Sk2pLPJJh0Mg7USnI42p2JJPrhXhRa+DlYQN7fAvEmfJE8MJgu+ZRNqc9s2fOQmIsYWizdB9dwX9KyPXRrgc8lerxLr+rsmm4ok9QFPb/ILt8QPfcPAS/vycbHFYnVJU98rFqMPplIQV4jwujhJAVjCvwm3eM+2jL8YcGM0PU+vGtsvorATfklOJN7Kf1YeeCAesMvohCuv+iLRjN7iRDRcdbF+5QF00FGQLWrYyZIt8yd0r76zy/rKt9FP+VV6IO8y5+6lC3QHxlpcm83DFfWnWBtv+lwsCQfa/SRRjl4LBc0rLCW2Rl++qHu6VrtwTXbQXLLp7Ln5+11hxdhoE1fg1vrYQkh9RGc0KnwqLJ4C2Z4Zxqw6FrwwqQ4wFrhUgbAaRkkQQMD1x1FLcilPbSKe8RJGr/rTFpARJHLuwJwl/AIzcOAgdfQC7lZeapNyOUMaU5zT6z6rp42h8i7wdW9CtFoEVDYHZ0xVMAJ4VTuqYFjdtIoTXRS4eyVLvdrqGOgr8HpSpdWLlKYVaD/CTXGdpas/2z/WOTEMlSUGX8AtkXEOuNWK5mJbROMkK6vtjSd5ba6MIz5HW0G2JD1ZVVTgGOJ5bZpPc4/vqlFW1yX8ybQ+ogUQoOjxP3rrI0Bdu9ovMHaPn8+I3mi1xaO52wqHD90P4MZLFabmx7kCCOwkmXDSq/OcB5pU0bZwxJkqFggUAiwbY5vsSJ8Chn4EEsWm/SxgcXYAyPYh4QLkrNbXX+8lxvFbEabv4k86JBEGIpNdDiwfIZGu78be1RPFrfRFtbP+s7le/YyKBybgF9/CX0QLwGdFzG6RaLeq44Ez2kgiahN99V9b2+ZtCcTPdM4D4jjivlPtFfzT95LeAFp60hlKv68rIc7mnGEP1PldWOAGCOLr8Dt+1n8Fs8A0P9z845Pkgq3Hh3huV4eHmdUfnwoI9Sqha9zsJp6tneBhNuinkCQCgiwQZSeF4AiYZ6NWwuOB3wp1NOJqK/VfMhdILilO38iuPtmBVzaIHvEl3janfHNP9o7ngmU0CdDmXvv4lh5IlMVEyZfCTbrcffxRepSsm9Mm2/wMfYvn6c/G2uhNfhLzaFbosCJq+5cjIwBZMmku6R0gF20VFJ566qlTSE3fOk9VvInGfGp0NIYVyvylXwbI7zYfPtBxiXffffdODzjqnHdHetoN0SqcFVO+BshDY6/8qjiPb43hH2hU4FJossoi1mUPdjY5JhMmiEfpq+10kmsF3lYi403X6zu640H4wHZ+CWLy8ksKjjMA9M0nnVwwK4m2gr7xovGz3ewk/RejrCRHM5tKX5o/oC0JXR2pbwUTK7XRVr/8bmNFd//ZHiCrqCDWLbAXb/CN/7WS3BjJqHlHn91SkhZ2KDHj08Qk/pu9J7OKKq+//vrBD9H63nvvneMyzeWFF16488wzz5xCTPpZIhx/8rX9h43+8Y9/HL4GqPO5bdm3UyZ9VKRuvvs5WswD/eIyTLoJEdrhU235Ukkn/cYLffOpsHGv8T7epnObdAL4xkRHn9MTsa/72czicyt9W7SALTa+sNe+Y4Pwqf74UlgFJhS3xOZdbLjS3dzo6TXB5VfRJXlWOIiurqEfBjM+vyL2SIi7nv3mH/vLZorlYQ19NyZ65CgWrsiZXPkwdEpW06vGZrN0X3KLF3If2FEu4AyvJD+arWivzinyeR4DH2mhBsYhRzkd/Sfr2tGb2opHcID7FiPafixed098LW8J17QboxjDH8AZ2XS7jmqfrXpeChnmK5u/4zslwu2K3SM55CuhzbY9WFKsdmxWMbo8pj7gz/zsbX50EwRurv//w0coP4BMEBQAozkLht8kCH4NlMEA9X3HkZoM57DAXaKh6tN4FF8So5Jr1cDP6VDk2hW8E04MsDpVnwXNhNWf1c+MIaYlpCqTEgqVEdVUK5HOjEWX7diAh+QhB13AKQgniIyueTrjaulf8ExpcoJV360+qZRIcLue0K2+4i06gInok7CTV20Zb+0lu9EbTb2mVK0YNF4rxfGwQB3dgDXHZ2Vtf/OR/FW3M6botULOoTeerWbRZRtgMrBSlyMtmfIAEA/Oit+BiObY9ijbuKO/OfUa3/trjD53T5Xj/gT1rscPASf5AbVW2QAdn3M+QH79WNVZoCJAAOocD3visAWlrWCxgw2a6zAFCX1tEHDP1ab2Oltir33XNTT36txvvGs8W3+TpYc+dZ8kONuTLDvHlWwAvNqxV8UvW/P7TtBPZ/q+8eJrvPYTLc7j214ocPFVeOrVyoXVusbPuTZGztZPrTn73NyiQyGgtukM/sSv7kuPs71oE2jTI6sj69eSv3EDacmqnwVrhTjdCWz7Ldn6tfWffQFKApCAazt7WwKzg2h3NIUP51MEIK/0PVtKBuTe94ofkkAAQHEPIIp2PsGRFNtIgbLkQq8AI8UNfkjA3uMY9ev33e0IAZ57jeYSrgBxD9ghI8m+4G58+mGeYlLt4lkrwwHlxnUsozaSAQW0+nGEIDkqbrItfrfPAfB45SnozVPhkz/vmp0KfEdj9m9nQG3ZQrT2l0y6ZvdBPq37Sz79VFNy7PvoTN9tne4+T0mvbbz0G8HRm+ysqKYP6WRxs/4qumQT9eGv683xN7/5zfHTJdrZXcDF72gDz0AeXcbj6BMz+EErGV1P12wPtKuD74MJamPlyRZ79i0JodOOH/RZ8mzlttjX9/HAOXHndwHRXqPDzhV+MJrjTX3R7+hrDsneSk3t+TkP2upZG/kTOx3igwIh24GdgPBsgZ9I1s0/WrtGx/n45spX9b1dF42ZPi3OAtY3Set7tqzg1ytfHa22Ntodtts24cctvEYjecMnfG0yfP755+/8/Oc/PzzJX/72t7894DrcVjGnp3jHk/BYuCq6ewBZ36d/tc23p7PtAGmlOP7AH1vAuK76RQedFGe+Kt5sArft+SDzJo9olPTgpwRWXMd3hfr15/DCVyXQ6RS9IuPmaOWxe31GH6xMvhJLuH5xQXzDpy1UbZve4wP9NOdoQr9Xfs/4ex3PdncGn05P0MsfNTafsMmlRLTvsxUFLbqwR1XYgjHwanFZbda20M922CgsUl/Zf3Qs3uQnXNsEO/k39+wI3Y6N0Y3kkb05ZmMHXP2xP3G9vhtfGwXNaIDNmlM6UjvFNrpAT92vELaxsGu74y2cJE+Sd/Q5m3ziiSfOvGpTMdKR1Ow5HFS/ySlfXEKt2Nvc/bJN/HCMz0JCr8XP/pqXrdi1q48SazEOFm2ud0uGFwRzUF4pAKe+Rt77BeJXEL9ASDtKa0yOmwGt8rimYrFBLYaonDSRhODQtaBV3x6ilbLvQ7MkNlYDGiMnmlB6re8UI2WLceYfM+snhjoTm5IknKrrBUkrBzE6QCAR8yTLfSBVgYjQ6iNn3X0B5OZVcKbA8TCFyuHl/P3siABjpUCAjW7bPftuq4Iq4tHs6doFM2Dfz3xU6S8xdx4pGqKpQBOtVcEDSets/O6XB/h0b2MD69HCiVl1sGUjeaW89Rcfa1ubgjaAoHrfPFN620qBjOZkJatxnMe0EunhQ5yzBNuDUnaFJ9oz3vRVpc9crXI5W+p7emu8PbfA+au8bXVTgt01tiUAA0LasB/BY21vk8N4oo3gsk6ePQL+2sT7/YkKux9yNOlv46dDKm/JrGuqiFb3bdlPz23rZMfdH92cZHy1ymXlEH3JuK2YAW4gF28AFwEJUKgvv30dnY5S0I344nhEdEq+6yfHLMHPF8QPRwpK1Nhic6m/PgPN+/NUjVHf0RE/0+fm0M9Fdd5fYa/+nT1MrwRHdsLut/DH3+ADvYnPqsjAj+TCzpHaCoLxTyLhbJKkV6ATxOlTr9mJVeZsUWGJr6RLKsqNh8f5F9vbu96cs3OyLBj6mbmuC8iNUf/Jp7OprQ7HVyuU0S/p2uQXMELT2k8628pRyaTiVu2TdzJZ4CmhaTzX2XR9N49NctkrGwRMbXkDppOvJ8fmj60ax9/utVIJXG9R0s6H4pEdBnyRZEPxr7atrNvm3LiBl/z4btdLT+J5tMSH2vfgMrzuPrLsHGcrwfxi9Np2btVnEwV6YsWzOa6fS77946sVLsWteMDm7DahY+mkYp+42atYyN6ASoXFFOs6AAAgAElEQVQCulk7QAlojtfR2tzzI57z0VNI+6sglezoluIMe5RwNgb6xKT4wqcqROGF4lX9WlUmR7LaVb/mqVC7Pl5xDgbbxJRcFK6vRVk6zmfzFegRk+NnetVvpaeDreA2L3RukoRP8UMcRJO5J+uvfe1rd376058evaq//ptvixU9STqe5xvCYn5SqYeMZluNnT+uTXxsVbkzxI65sUsJKD3FT/YqLm5yKL5uPMW3xdJsGw5W0NOX2AbzooX/IpM+i5H8i6Sw6+RKN9lmemxxpvb8LDtNpyUDCiWL742x/m31I/rrS5KFTnof3/VhbotXFqfAL3tNf4pl5iCBpzPRgLf0XlLaZzyia/XXNbukarM7Ot3DbjZWrJ9a+a5tXeNCn/kXPql7zbVXRVAFyWjLH3RvOg6reBaO3R8W8tLr+nTMpPslw8ZHV68K1gph9dvYbLJ7JcNyLTZicSk+KfJ5/oqHCzreKJFvLi1S9Z+9phsdwXFWmG/Nd3TO3+/AO+KigNk4ClzN1dPX6y/f2n/4ykNL0+vkDYPZ7ZlvqM/0TqH17o0jv/1ppWUGsMRgMXI/SyZWKRlTzKagGHwFq42huqINQwJeBDarRwJpnwWrxvJUV9sZHdIWsDEHsLXKW38xNzCQ4/RwJg7AClLCjNaq5IGmhGZliMGnCG2HLDhaCahtY1SNT+E9NCZhW4kQoBOUxGr5Jyiq/Fm5lVwyJvwAJmzv7rrt4PWrumcl2Op0c2z+tnVFV/c1n+agQh/tbS9sLradptTNMfk5r2Y/P+Bmm2V91pctWt1DIZ0pSI9sfeO0GKeHHcTj/j11N92sTX0IMI2dTiRPYKHv8DTeSDCspEQLhwuUdm886F4BXqKg4qcIkp70HYcj0Y/fXcd/AGHByjpsibgEQYJ8BSwLNOtTgBJ42NQWmhYQ4RunLzBFbzqtuJT8/FRQc4uvnEzvk7sKZXaWHALaza+kgk4DsmwsGcW7bDW+W2EBlhs/mQdm0rv4sskN/vAv9VF/9L6kNno8ZMfWzfqXDNtGI9GuGJVOq35Gm2cANJ++c7/VU3z2ICsV/V3lUrFvJbIHOFld7V4JRPxf+28+5sLPsZN0q3H4BraWPJKdJKDP9Wv1Nn6mh1Yz+RIr/Srm3RNdXaev0UqP2VEysr0yWoBm+iyJVXm2Ahc/bBu1Pbk5RE+61gObKj56eA8A2rjN7xvf+MZJij0h29ZC410Bl/uBGgArX9TPtlR06c8qc+8D2s7FO9MZL2yv3FVzRYT45uFC7L2+AJy+9z4exb9AfjzIv5JV81T5b2xx2bazdCN9az7RyIaijZ2Jw/G+GNdOgvosyU0folPxpc/5davP9dPneN0KcnpEvvElnvUQMrt6xDRF7l0VJgvJQXOz+snfAoXkY8dDn7MJRcE+dy8wvwUQMcCRnuiMd9l2/eezrKbDIJs4ZFvwg8ISAAlYNUYFlHjeamQ7AZpPPrJx+6tvCQEZVuRJt2oTj1oV0U6R1k6jxrQFUjFEcQtfgX8YhD43LjzH1++KjmKA79beAU8F6caQLG1xQzwVu9OjCufxyBZ8eoof7E+MgRclFq5HVz64QrsjYfEgHrVb7fvf//7R+4B1MSEAnH72XX2VDNdHbbLtjkLkR6JVjIxXfDQ9kDCab/Re9Va8JVv+UPwxR1hZfFfYFGevvsjcyZQvFw/iqx0Q4t8mUvk+iUo+WxGeTrBJ98LSFipgFr5AXIVnJHyKnfrtenqp2L1FtbXL2uERbKIP+EwbPEpW+LDJsFiLx3hmPMUbvi+ar/zWpvk2Rw+i2zyF7DaH2bE2id+CCR6imb3CkfIp/TaOfrs3/2L3T/4gnvKB+Nz1+rOLkj7DP3wCP1Cffdd1WHoTZngrXtlVKgfI7vjmYkHj+sm1+q8wH/6PxnxtsVtcrL9kmH8ol1AY6b7iUf649/nI4m//9V0ssouJf+J/HNfLf8aH6IsmOMgzLuwiFK/5lPqJxuZpse3uzVaTRwQC7EhyGQMhbULchBIwoB8TvI9wbVV3NpgwKg7SuNFBsAywNpipokPYghYnkPI405Vgm2iCcT5VQm387ve0su61+tX36+gFBT/JVEBTrbFMb3ttQg9seABR9O82B0/r7LV+UgAFAU4GEEoZVAKtDMXP7rVSyhgVB+pD1UviFg22ZTMMSQfn0ZxTnFVsbeJlY9oWmJx6HxBIqRo7QNDZs/pwyD1Ftb05HgZGmo/qlipP9AV667Pg13htc3JmzU/0xFuVsOiufUazWym7t78NPOlN8mVIDKb7rFp3H0DvtflbLQZCbfngWBkp3e8656UNB8jhcUi+J+M+c1TNtbEbj/1dk1uO9poMa6dYsEF2g8xWJ/FtbZMDAxwLFs4OSiKdFW3OVqXoanxmB/GJnS7wsCpP/2rvoQq2v6VfOcwAVufAGmcBxQY5fqZ7ot8D9Gwr7hW/+JjGtK01G4/n3RsdJfPxM53OBuo30GVbJT0D8DfJ2kQvW2il01ml9K7kvu1/yTmQtgBXoE4ue9Y5+vtTMNiV9HTcKhYdp/OSDnJ21jF6rTZJINkLIGDVuD6AxeQloPY+PWhu61cUz/p+Cx62C4szeKbY0/wkJ/EmviX7/c1zMm+18o033rh9qFNyQAOZsCuAe/VFYE5/80FtYY/e+kj+bfttR0LXoiUampcYxw92v4CLhgomktnmA+QoQgQO6GPf+6mqxgHSPdzFmUyv8bP+knnj5AdLAACm+rXdjR5GlwQx3y2hTO8UdNK12iXn+o3W7K3t6PG6exRYSkTiWX+OrKTnipP10dj4Ls7jueKcYg95NXexmi6IyXZSKdqkc1aG8N3xCw/ULAny00HxJd75uTc/SaUYV1/JPNlL8vgJgFThNztJ/vRJQSm58unRHc21y+byIbZ62/qXL4km8d5PM8ZHu8jIUiyIR4rEVpntigDKa4P2+ucTus/KUzLKHmvHV2xx7+rPtijcON2zeKTYaVeB5AvtEjeJz5VORTEgHqasHwWlFi36WaWeJt0cWpyoGJN8+ym2VqfDZvEwIJ0ss9m33nrrJMWSxGiSsNApMV7c5J/gM/FSckyvvypZxje60Vjiv3HSV35ETOKrYN4+S1IV2zcxYkP8a21go+a68fwo6s3fJm19rh2fTE/EV0nnJvyLU30PI8Pw7J5NbgIEg9I3SZy5a0vXG8+YElWyWGyzft09fIp8RIwxP4UGhSwJHHmIgfW9GG992fqf2iVrRR701S89gv9gbzZlvnh2zVdgDQVwyenu2lTokAeI6Y2lEK6fYoukl05cCyH1x8/wOdEVDf3lu0qEiyu1dcSpGKZPfiea7M7LT2SjvRZbGtfOXYsHCvrRnh90XLL+atO8/UKHhQ6/NpPvbH67A637wnONl95a0Cwprp+7Nw7kkQR0gxQDZ2wYqILL2VOQVR5GT8kx02oSY6D8KUP3UxJONmNZ5SXgJgWM16dEEDDvnugK2Bawc9YSxO6tWuh+Z2YBle4FHlIUtCQIP25v9VZQS8AJprOUfQdEpyiqkNHD4Kp8BChqq/Lb5wSkUqvqbXWRM4pnm2xxAMAukGAliBErSnASVrwE4WSVwnnolT35bRuPps7bxI8939gKRrQU/NueVCLbPAo68bBgnzKal6KLFWxnhus3/kZLyprcC2DRE9jrWvc0Vu2aQ2cGA8mtTDgvLCBskNtEsfuMGV8zlg2EEgOBTFXSihd9lYRuIcE4qoxAiMpd90oOBTUVWYUNSew1kHZd0CRvOiCwcrqcvGABRAqqgO4mIAC0avjqYDquEhjvm4+iU/qdHvWnqMP5WjWWoAnSVsfzOcBfcwHOPHrfjgwr8560/Pnnn9/+vJjAuBVQQI9P6HM0pxu2KivGdD3di6aS4XiYY2zM7m/FsevpeXNXKAr4Nx9+DODoVeW+9wJg4KyV4HTVqpWjAM67W40BVupbUpcMAu/RXTsrqFZDbY1KFvHJbofmDogqUNRv1zzRfYGsBLs26apdMvhLByXttuD1OZ/qJ2CaI32Lx2KFIGp1RtXeNln8U4hkm8kjW+83QwuYG5sas6fKvvLKK0eO9RGddgDRczJiH+wIv/m/nojMP0dH/eeHeo2e4km8jNeOo+Qzk0nfp0/416sKNh1USKyg0hbv6AnQN2Z86v78Gfnz++lVcrMdroCePsfL7rEDCjhtXnhvJwQ/Vt8efBJoUHhQ4NhdBraVShCzkWyhMZt3fTsi5DxW+k5Ham+VI7lI5ukE0Kj4Q+e7B4AFmtmWWN242ZEYFy8UqfmoeBBdMEj3JBP9J7d4ka7HC8lqYyh+ZWe2T9dPSVY+QMEimcazTXzJSqGJLJpveqooHh2N3ffREq0BMwWHrgO9jVF7Rz7svrEbou+jSREq3drEi++HqawUi1HpUHPhixQzyIjdmbc40X3xvbgvUYsWfIapyEBMgjeNqSDY9xJhRSY4NOD92muvne3Y0e3BOo3nidx+t7szieGX9LUHvFXITf4VcGojZm/igmfkxf5gF3NZ/7GxVAIAG0ia+LqNx+R1TVjZTP6YrLboujhRgcFqYTbWH3+BnsUukjJ2Q0fpMcxqjjsH89Jf93ofjfDydU7iPz5Eg8RTfNEPn1xf7hPrFRAWz6wsyElhEg7qVUJtPEksf+fI5PJXvkPuK2vz3WJJtEiG0ayYswUCPK5Nf4snzJF+iOFsoHvkQBb98tNk0fdi8NITLiiOdU++Lt/ND+MbXvKxXTe/lUfXGkOuky+qv4qh5V390dk9lijG1N7uo2KZX7Bprn1HXhZZ7DhsDvnr6PMg3OgKf0SLxRWyzM8Wq5pzGCrfnV/i24phYYpTHL4Jyo8S0hUsSFApL8GaoIRTJQITKQuj4QAlsoJU/apA9krAklaJgWXsrYY5D1dfQK+HI6UkCapkqi3KBZaUJCXwW5V+X8rK8tK6VUFBoqSuRNdDouoP8EzQAdCY3ypPzE2wJYaNh18AXsoS86OxIBgNzdXvBaqA1r999M3d9rP4c3V0gBMQmMNPadZRUmSBdbdEREP/0dQ4tgSmEylPTrmgU0U8xY3Hrdy2TSzZVVBoe3jz7d6CevQ35wKRpN8KxFatVLO7Ft3RVbsAaPyOByl5dDdWfLKNsqDmgSEcSPfrM/qjFUiNB/RPNXS3IgHltqLRz3TL+VE6UV/6qE/63zzSyS2qNB+VtGhrLvgkICxQWUfCmSv61H/yl8j1ylYkxGzZdfa9wf8azOMDZwrsNLZKf33aOeAcrgJFfGhOttI0/9r0X598h5Ws6Gje3RdAaTzbkrtXoqaoIQFvPl988cU5U4JWc6ptvFHZjrblTfxTlUynkmf9Ofda0luf6Xn31b6VME4+3VAYqG9APT4ucOq6ooKg7mmn2T69lrTnC+yYWN8pefXMg+ype6wyNdf00rnuvssPcfZ0KB5nj/Wt4ipQ2FXhnDdf1lzjq1U0AEuRU1KSj01e9R0/twCiIg/08N8KCPG+91ayBd2rztZP4+VDKiZ0PtUWrPheH23NbHW4BFMRUWEsPmwVn0xcXwDWOPmrdh/0s0Dxxcpj/dWP3TGNG+/ZSvorkVVtd1Y02STH/hwl6VoJZvfnx/J18bExSyoUmRUQkofEl68sMbBtW5FjwWr0xneFV3Gi64BW4zp2YEViE9Su0bPm0HfOaWWnfbbC7aexzD9ZsrvuVfyzkkHfgVTAjR/h57IFSR4/Wr+egE1/PWmUT9APXjYeH4A32XTb062uWxhw/p8debBd7dvqV4E2HvLbEmHHoNhptPtLh/rP7uJV/JHweDq/IzfdQ28UCOOhBFiMkQQB1d1H5tHE5hU8yM/uF99LusS19Z0wID8HQyzYz4+Gk9Ld5NY9fJz25hF98QfGBMj1DwMpjplbtCarl1566Rxr81DS2mX7tcufhvviz8svv3xwSYW0+/fvHx/SOcX8cL4EnXwBnx4P+KNNhsX+TWrEUfesHOi15Iof4vv4VfrBHsheQlP72sZPcuLH+FlzqI+VJZ/d9wpl7EqSZvy+t/hCNpK02ogLxq4fxYr1se4VczZZlIg21sZJNCi48EHpu4IOvihws2u8717xAw7r1XW+Hi6ON/XPT8AdzYuv3HwH/ySyW3iQqPIXG3cUBt3PR8Nr5EtWiqnshy7aJahwCBPWTz4139F3XY9Geifm2h1Xe7s62VhyxEe08y12GPQ9fxZNxQUrscncr3/sbkbFPjva6IlYFv/DXo6NKGIUY/LnkvRkAtsr6m7xIv9t0Sw7lyj3Gr+Lz/ntcJRcs77zDT3/6NjxzbaSs02aElrZ2soOJyEoRVSExBwO0fs+M6oYAMQRTuMUUKwKcYwqwl3P6PpcP877UNAUN+Dld/6sZvS59/UXQCgxzeml4PVX4IxZBe5oFKRt3VzH1feNn1BVHm1pzgE3hgcD6Sdm1jbmR0tJYwLiOOJXwtUmPtRHlcuUKkWyFaA+KK7tvbZzqQSpoqoCkV/BXhKuWqTKEt8KSHjOSBiNgBkvgMD6TdFTwAJRK8DxML5WIKhd8+2e/uOTp7lJ4P2uWMCr+wTpAlqGwOgay1nqaM7ArXiTWfOOh1alJViqScnaGVc6pEACaOBd+hLvrTxI/FQD41OrNpx6dDZO84lWSUy6bas2fTAnSV9j9p6zlMxuAiqQSaTNWRBkY8DDrq4IMhxt33G+kuHaCNYcsWAejwSSBXiNDbBFa+2SdzyoHfuyilh/klJAwjZ3ha7sKrsOOKkUdn+JQjJIh9L3dEsws/WxxKGEuD74LfYqgVQ13e3zglVziXYPyYs3jd2qQgGiIk9jSn7NJ1tOX5O/5KHxttBgfuQGLG/BIxsomXfOMj54EB7ZCQjA7xZ62Hn+wVOwo8lDu2wX2sQjerN1hRhJW+NGGxsD1vssee2eZEJ3+EmrpAJffiVb4p8dNdiELFmrputPMbPrwJniqMIGuxG8Hj58eHxPfr55RlNbJF999dWTYMZ34BGQZ1sAEfC1YBZAq+/OcxcoGzMeKDA2Xp/Tn+STXXvgkh0HnsHQd56AGT/S92TWOCVE0ZheO65Bj33Gq2wMHwFpfAfIFKroQTTm/22zjpYtLgFoAJSxgFD8Efv5jfxBY/rsfZ/5OPpe2+ZX3Kmdp3guYI0fVt3xOj5K6PjL+opvfDh95mtqV/zsOh3lLxVvNtk3VuOHCyQV6WN20Wdb/0tce1hWNFR4aSuuc27xMd5bJQfE+CeAVqxJHrbaSzydvWsO7C0e+PlAO3DYTH31Ph7x8QBscmD79W/nTjRKUorP3uOD4ghg3atEiO9UhF9bkng5HgWnbHwBopuTc5Dodj98uCvp3hs/Pbp385Nq/WxLfCzpzVf0VOke9JkvbWdHMTue9TTq+F9xK/k1ZmeK6zcfHN/xNNuwvdvc7WLoPnx1xpIfoTdiJrx3xcXks/fFX8mBMSQ6irvu4yejF16BMWD1Xi3msDH2w/can/zduwk0+Vr9k6TBU7CGIv/mCu5VMCj2Ry8fKYcw38Ucu0rZ9dpKfGAJOzqMLR7yV3RFDO9VjFbg6d54Z/eThz9KwPhKtOKZsfgV+GOxF78Ii8Q7CzaS+k2w9z3cqXhE5r12zRnw5qEIoRi7haotMHcv/xfd2QWeNq9soO/xjX6RqeJI88oezDl67FjLZ8Fz8Rb98ohwnZ1j6XsYy8+hRn9+Lrr48nxE9h2+tkAFe25xI7wWTxqv/M4vGSTH5uUoWP2Vj3l+TX3mi+qzoncFtLNoIxmOqAL2LrfHYGBhE2JCuzo8n2XewIGAzQFS1MZUHYrAlDKHpArvh9JTJqA8pgVKLZV3n6Db+AWaMn2/exWttkcCV93Tew6w9809ugHZ+gpsBYgKHgzFj7bXZ38ppQKC86cpiXPDDLp5WnHtvgwuPjSPFKx7VXQoaPzSJ0cUz7YCDkBzdvXhnKYHqgA4EkXbwqIpgGYbXX0ATMmhsVTSo7nKSkGnayl/K8Mpmq3UtWlMD8ayytw8nSnwW2ElF/Wn8peh2btPP3KggYrmWLvmFs1ds30Wf61SAkkpdzJqa0S6G73JLllnnBLY2idDW8MEFCBBgaXX+uve5FuhpWDMqde3oB+fczjxsH6TYXYV7ZwfYCEIAR6AXPzYVZDacVqNqarddVU9SZQkbQOjREOw2mBdH9HbnOt7C0MSPLbtTG9zTAbRmDNLPgtUOc/4luytpnbdk9AVUFQzs+3s0DZLVbz413gB13S1ZDjd4p8ELYlP/Qo8W41fYM0hoi9A1R+AFT88f6C22iu6NHZ9Ny9bweki/1h/0QLU8S85+nxUY+VfShLS6foDfuoXMOpafdriz38591i/u0pcP3ZDxLv42TVPzAaknY8WrKzyWmnjDxR/kreAGn0BX77Ilkgg3iozMMLGAJPokSgofkosGl/xw1yaY/RFU/64J8v+7W9/u90Wm+60Vfqb3/zm8U/bv/hD5wHWjVdATLyJ1rZRVrDIzgFg9DV3v13uZ6XI2o4YAKrYZUeRIqFjAeaj/2TMjzXP5Fub9KSxreKlT+KCAkSfrdR2D1sh4+ZKpyTSjQHg9L1Yjxe9AkXiv6SFLeFl/M8PRI8V+/heHIxH2XzxIvttzPqx40Y8TG7FhPxFxU6rjJI6dmTFrM/Ns7HrMx+bPiqcA612C1itNb6YEj/SufjDV0kio7OYFmDK7/eEYzGlfuK5h7WwG36bnRY3kl06ZTcTUMlnxwsP3rOrAWC3pV1xL7l0v/Gap+SD/0huzYdft7oTb8QqcoI7xK/6VviFW+gGGSi2xlPFDwlxr/2JOeYqeUvP4338YSfmIB6Kw8vLcEb8b17x0bngbL7v8qn5hPSmZ5h0lKpr7SaJ9/Hx61//+rHvng3gd6jFvOhjxxJAyVp0dF//bEJCyXbEGjLwmQ9kV/CY4lf9acvnK+YZSwwS+xuD35QgSJJgB4k+O0CXBEpcYdO1g8c3yex78Q6Gl5ziE13iDxa7NE/fi4GNRS/oVq9sd2Ohtks//aL3/BN5wfpbZDEn/I5251LhmXBFdtV94vjeh1a0w3NXPwmH1s7RDW1gRjGKzusreWa3vUZDfxL2aMvnkJN4yh9nV3gHy5M/m00Gcix21tj5qdrmK/J59W13WO26rmBRH46X1Ve2lB8sDvU5fJ/fL0lt10axIfuqXbaXXWaT8SefG91rR/Ka+sIvOVA8cCa4e4obdqai30N2u9diRz49/bJAG63REd2n+H+TMd/c/+h2y4+DzxEJbBJS12TvTQzYBir6HrBV1QBEOBrGAgibdBOKeYRklSZCMd7WSwGrPhlXk3Z429lGCUwVRUEBw6MzpnjATm0pYN/Fh1YIAkMSRkqYEliJBvIK8ipACRaQT5maF8OyzUlyzUH6yYWCO2WOBok4wBsPJK8ch+qPqk73148EDD3xCx+u27O7R4HA9uDaFvj9tmaVl/6bfyArkBb4kMTE2+bB+AW7gmPgsfED/4FDK1tdizdAhdXCeGZcVahk3NytONv+JzB4bb7dE+2eEqxtcmk12tms7gGugD8PNBIs6HLzrM/6yIgCSIKnc7/0n3Nu3MbKgDloDs7qG0cmGe0zx9VrfQFAgoB7OVLO26oYsATsAr70zZgCDR4ILps0Z6vsLH4G2qyIxQu/6+wsvaRUUUCiXx/JWQIF9FlBBQx7da8CiNXedLOqfrzvPRnRoz4LiIIAoLGBuO8aH4jv4W/JJZt3ZrN52tWQHJvHPpfAKgf/qGDXZzIDJICJvpNwlWwF1CoQxc+Vsd0A7rOyZHUlG4wWO0eSA8CUbSXveK0gtisLfIBqvYResBAIVbyt0AM18aRxC2a22TYvRSw7BwqA0cmfFEzpLaDffValbOlO550zAv4aOzoBy1aAfve7353iJ9DX0ZRWh/1GO3pUlwG3BV/eiwsAYePGH0/dlvikHyV25GVnUbTlV/j36Cf75pNOeYJz+t/nZMvXoBFQ7l7yLQbZ1goQ1i6agC70FROKafEkX4p+iXT91gZfrZYoHi0f1pYUnJoL+0JLskwnFGdsX0tmAaESkPxGtBQz0nsxAJ+bfwlNyXC8Kxl2Bjka43PgJTrsSmkefBN/axU9EJYsJJC1Ta/jozmjvzZWMxpbIiieOVdfn08++eTtrxXwZX41gY+FbdDa3IsXPfW42BX/silP9naO2a44qz6N71q8hM0kjs05XvODa1vRItnv3uQWD9giP1RfvQeqoz39aa7RGL/Sv2QX/4whGXJUSByhb4q9dpttAhA9gL7YABceh/5fHw6DRl9zyb7jWXrhJyuTRz+zFJ/Sq4B2uvLcc8+da/2EXYWz+N7KUElyOlgyrQAOtyqW0QX6sfwzb7LemL0+n14uNt4iE5/VPcbnbxufL4+P/cGnEt7GV0zMn/Nbtp9LWteGd37oknzjtVVntLq+8ou+ri822SR5E0VYVpymd/wNnMGn6HOTYXFR/DannVv9SpbECiuqijLbnmzh0P2FEzu/6DQaJbPioD7IkC3Rg2TY2NkIfuPT2sD6U9fR3ry6l09RfKKT7FYOl53AjuhRdOxzduBIjhiM5+Gd9Ey88myS2m3xo/fZTv6hpLd5NkfHIeNLsbCdpLYms5dys/BO/r3Y3XysVjeX/Euv9ZlM+jd2urmLS3bQwqTdU9voj3Y5Tf3Hg8bKZ/dHJ/i0gxVvgMNJhjcIrmHEdODde1X7OrTllHFjsMoWYRLuKhAl6p6Y6gxWkwxoxbCYA3AHrgocu521iUsaPSzLPbbudb/qWXOQsDgvIIFoPs4QJlyP+E6BbP+J5sBeQd72qoRboAsk1UdjRUPMB44kYS3XF2wCKrZLNYece0qqmtNrQpQACvwpoIDTd0CoRJiT4SCj17b0+ovmAF0Bob/ow6/42rytiqVAvU/Gvar2NMeCe3ypjZUY29viYUYFoHd/7aLFD2MnM+cNCpgAuAS+YNw9gcbkXrJSn/Gth8sKAGEAACAASURBVA75UW5bRwCy+EYnJYiS0OhGV/yubyt+zpwDQMkOb614WiWtX9vmVeIkXhynoN68/FyPQo8iAUC9q8Fd4xy9CmL1KTBYJTaO5GkTMbwENAQpdrfBeSu86RBwCZwLNjnM7MrqQjoDaAMGktm+k8x1Lb3tPr4i/WDLQHq8sO2XUzP/PjfP9K5tb9kLAAEYAIrkocoqIV5HmDzT2fyOrY/Zcrbe/el79Flh2eQeOKgPcpUMp0u17TPQ0Gt/VhfT+fSvxL4nJXc9G4tH2aMiotWH+rIFtrnsdsra9jk+1UffWwXLnulG40vokydg3FztLojOdLZrimjOhEZLwDjbjF/OCEo44kX9Z9eBVitizU2wBCjqu37xyIpLn22LBjrsgrBbpTFKKH//+98f8Cu5a/xnnnnmPFDL74sqAtBvOlofQAudALbYSXTYMkvHu1ZsKjbkR9lBetQZ8/rEY8VHO3UapyAdL/xMl23M3ePMmhgldiimmQN7UDywq0nyle5ZjbZlu++iXVHaSip5ABwAI9/j++5PJ4A5YFVSE3/6jzaApT6yoRKQiqHojG/5XwWDeOf75ti8oj/a0zfF7cZKB+InH88mrZI5uhIYK0ZnT3CB1armaFcLW4sGBTeJP52tz3xpOl/yFR12J+0Rh/pNjyWC2UuxK75l582p943Vw/nasht/JJR8xNmyd8NH9kreK5NorH/zqG2ySd8BYriGbcfb7MYiR/2JaV3rfTKpKBGQ7X20hMPCC73GT3NEg6SSvfK9zas4aafbxjGxLD1SyGSPm3zoK54l0/7sdsjGPUwr3rYq3Hj93FoPp8uePvnkkzuffvrpkVmrysWvBw8enLnw4Y1hsWLjRNf5U3FFLO1efLBKJwZFvzlJUuEy8UDc3hgs1kqG4YLaRscmjuICjMOHLWbgLxTEzTH92KQKDebI5tHY/RZe2PvSrbjU/XCJuUTfYhJybwxzkH/wu3hMX+QQVzr5IMUEfTfP5qggsePw/7WFafInxbTsxS/PwJH56+iTE9EPNopGtOFZr3AWe+NbteVnVq76szDHruEc8QXe39iFz/BbOpjdtDsn7J8fVdiSKKOpuXsgcHxzxEbeYd7RJbfg8+VW6ZQdmy2a5fez0frKh8aHfEHvs82wvF1g8gy62ngK/s2rdtEPC8iv7EALc8ASdmLqIx4o9IsPYsH/FCJukoyTDO9FWTOmbvUOEFOdNTDlAj5tTdqgyZBqa6uSYJZCyt4DGzm1mFg/jVXQSKgSXCtGOeeASedECkzRnCFItOo/odW+eamkA0lWEaPHU2MF7fqOhoQW8IuBDKftwp5AGyDr35OTo8Fju5urbQNt2+m/OdiKIbBXqewnPAKi8QlA6HtPflMN3HMrkqPkZ/WIU4r3FEG1vvkWOKx+xZ8UJWcQXc05HnWfilB925tvG5+EwQo5AO5cnIcn1Z5sJbMFVhV8561srQo8tCKc0lZcyJgKblbaVUz9jmHOS7WnMXe7YIbTmNEYfckvAJ4Tiv7mSo+aswP4BfHGiVfREb/SD0WhxgAqbGGj74Ik4Fjb6BAc+x4w7bpV0doDRQInhypYcN7JfFd86QWHRSdqs9VMBS8JqhWBvc9Ygtkm+dFt1S95KXCx+eiNx32WJAMa6bBVkfiqEHUtEESL4kXt60/V1pi16axHjl1VM/4CUwB7ekv/thgm4ct5N6dkGABM/gHnbL2/rtsSm33Uf7og2W/seChh7j3aG0+lEuhSxZXk8ys9zAVvgPzmU3+7HUqFVzVfMh+NtVeA7LoiUfcDrcCvh10pqqEnWdmGxc9voUDC3fjpWDJ1Vsi55Oy0wJu/5oNr2/d22KSX0ZA/j1/ZgeMQVn8bH9j37IB0hm0011aHP/7440MDQN7q0euvv36SDduhFpgCfEAFYEJGEuJ40n9ySSdqH1jQZ98Vo1qN8hyIdMZZ0nQrGaQDxYm24XsIH3k0L4XA6C+G9R+NVst77XOyWnmxPauFkvv4ZzXCNlqAiT/xWQECQJSMSYz5gqtdAZ29AtjGB94A0OjPPjYm9T4+ZW/xuz7aqg+k84XpSf7XTiBYIJ1hu+J3Ohkv/Kyf+Bl/K3DZtaKoYRdX45Nr762mNg8PYamP5gPgxY/6s51w7bu4YPufAmufu17/toL37I1iXf0qXAHH6ZZVf/6z+9hR98QLK1hAd/Jb3FV7/l/xLF3la2Aj92cnySqM4mF09ZkMwifxsXirABC94r4dA/GNn6itFf6+vyYOG9euK2GLR+vTVsjknN3VX0+UrvjVtZ4031gVLDouERbouTE9RTobTdeefvrpQ3/JsfPCEgjJptjB76KLDUhKmkttdmVOAsP3d09ytNpV+00CN9Fhe726XwGqfvgwiZO+6B783auYLa6LARIfumPrvMRI8oiWEwRv/uQD/FbXNimW7Jlb49IpMm7M7VdyaT7XHKS+4J1efearYBn+mh9v3Npnx+7j94yBd+wtn+BpxI6J9l1xybZpc6uv7r8mw/IcY8mdonfnuHiKTsVL+lZb+ZbC5eYt9A8N9Lb7NukvBjen7KY5ZRsKt8blZ7o3X9A9njYtR6itxUR6Em8W3xjXkaxoKg73X5+Na8dnfBPvs8F00PNmHEPofnF+F9SK811PXvwavGi3cHNpvrs7Vf7RHOWr0dxnsjkx7eZhBCcZ5gR6xSRCYIi9Cl4OPDN2xohRW8ki4L5zbqlA3V9KKyFI0ClfjCsASWxtmS1gAlgJozaBh7ZMOl8kYHrKamPGUHNsLKuUte27GOopkAku2mzp631JWQwWLFOyqh4Bvu5rpbIgI9HptcARWOyv8ZpDgaY5VBEOGAH3Xc9Jd6aqxN7qbNf778823BQhPlnRVMGpjTOtKWHtrNCmZM0rkB9YiL7mXhsyiV8B/uST/LvXvIGj7iH3TUABQE4xmaIZSGfg8bD5RUdz7rWxnEfEK4fzq1BHUwGwOVjJS2YZ03/+85+z9ToabYWLfoG+ftKZdUL109hWSjhQq9EezNO8ogvoaA7sA/hufvFEwQWQ65743nytEAEzkmpbkgSd+pTk+k7ioSLGrjh0AWaDgUSCg12g31gbtDhtgROfrskB+47/tr7SHQlt840euwXIIHk748veBTFOqevmFg/iRbQku2xGYmKlzm9+2zopQTQP83TmRd/RV19W1fqcfLKdwG589lyAwGpjG99KkXOQ6V80AkFWhgUbwWwBTDwjf7ZbMhxgs60ZT+KfbZ3xRLHLChzfJjnnz6yudp0eqd6nwwqKtlgCGPFQAtJ3CgnxJX/luIckqz49FC+bSf6q0a30BUyzjfp3LMRKUTwMoMY/hTGAvXlES7RvgE0XrCYmw3anfPDBB8f+42W0x7N8cw/PaTdJ9i9BUOABygEYsYGtARb1l3/q57zyhfFOQSJ/2RwU1vJD0SPJttMnOsmtuNEcurf/Cn3NJ1trrHhY3Eiv7FCKR/G5uBANeOVIkSMzks36ik72w7dZ3TG3eBttC96S0zUxloxtsuMeiQQAD3wCR/xa15NBf/QwPpZwKXDED4lhMlO0aL7pRbxTrBZLuhceaZ7pmGJSfcEttrsvANqdCOm2wiBdUTCzzTcZeop0vLD6Hb8VYPNN+Y76bn7pft91LT3J7ooxbeNPfv1ZRbZLyFnlTYYV2aJNHECfZC0eNYYizlclb2JSbepTwY1vh9OSRTakiBz9+af0G5DVR/daDSLvxu6eMFGvki560+uCUOPzo/QEII7W+JK96TtethU6uURbODAedK2H6eVn/vnPf54V+ehzpjD7qjhhMcaYbF9yK/6xn773J1bhMT/b95K/dDReSa74HuPgRW0ak33CkIB63yVXK52SSFiLzW6/XUOvInD9SyAXw/B9jSGO13fy0fcmqmvbEmJ9kBv5bqJK3pI5xQ7j4NvSuLaNX5urrL4tXkke4n70wgR4Zg7igOQ5e+2fXOtTfOMvuwcvJfz8IBr5WJjMnGq/SRy6aif/gmPireJE9/e+OXVPsrKD0GJi/LTgVXtbg/OJsK5FC/3yt2jKH3jYIcxbv+mFh442tvys9/k6sQZ+rW2+0i/R5MPFLXTamZRv4Lvqy042iTF83ZyaS6/RA9/BN/gTTVt8ird2E+WT+4uW5mzHX20OPrzZ9nOS4Rij0iV7Z4gNwHEK9ttRnTE+gl/wyRF0TeVfIoIROSw/O0LQwJ694wlK+8ZMUXNuTU5A7vsAuxW7VVQrVjFHVVNAte0pQRd0z48w34xR3zlWoLv7VLV7DbRInmJ08xJ8VeQocf2lvK1Ceeppn3Ps0d+4bf+UWKuMAc+MlpPo3u5LXo1h7339FzgknM1NJQlgiccL/uJD81GJqc9WcG3dVoGXEKcH6UQgJVCHj/FAJSpeRGv8qz3diU5OZpWbkvZ9ATke1X9tbZdrnMbLILreinxJftdtQYwntuBa4Y0uyVoy6z+eWFFsvqqJVhHSI/qzyRbHbktQ9Mb/5tJ4Vtd6Ba4UfAADAZTRqzSukXPWXQNc0SPRTTcAWNVTSbugFF+871VCaB7sk3OXEG/y4P0m9s1tV1KsWMQ3W2gaK7tW2Ko9nbWa5BUv6qd2FZusMEZ3/KQL2Wl2Ut/0agtwAiWwyEkC9Qo8gAPfkBz7y9c475I90830KjDbq9U/vofOleDwLwKF4L8gtHn2H5DrbFt6bNVFMExfbHNUwEqXFB3ZnQQhvttFYdsQ2dn6r0208Nf0r35KsFRy66vEtsKAxFKSWv9WyErUHAeIh4HPkp10IZ5L2pyvTK75aIW3Tfa7xyqEhJ1/656+S37J5d///vd5oJqfcEt28aSx21FSQuyMs0IE2dBzspEcAycKI60ulRDnM+wUyGd35KViXUlD9FSU9UC0fDkAEJ8bA3BRhfd7tfE2Pte3QlDHbrq/+QKnza2k2NECoCD/qnjM59phpMCBj+nQ6m08qA27gAWil//ZRBvA3bja3PlRwJlPiteS4doAvb0vMZRw8T0A6Sa1dgOVxCRnGKAxeh//mq8HoeTvmo9Ct11HC/hrz8/HYxiGbUlQ0BFdrfAXl/gvK8Me/GhczyGQsDZXxwYcMbMTQlETIHU+Pz4ppsFW4pdYqiC+MkEvQJjO8H19p2hbHxIFPon+1253hORj08d0j3+EB2trq3Z09Dkf5in50SGm8TV9lmRKAtikQtjGNLIxZjwq4c3+WrFul1i8yeZbcW+cFhbCLwHofFr3xmu76hpfbJbUwcCbqEXr4iSJOWzAt9Z3NOhDzE7OcAI7QM/G9fqBHSU/0ajoAEPiFzuqD3xNH5qn8bRFEz0hd35OcseGJZZr9ys7GIJ/WF+hgMGvwE07VwkwPVifYV6wzPpk9KNFsi6pFPObB1yiPzReFwLMhW+A5cSf+J+fcIxv/SM7pJ90oT63WOE6O179EoMsStQX/RCvzBNGUWDGa7Zk95WdVLWPDrGdLBQJGyud5fsbz8owOtKNrlfY7r+4VuE3fhSH6D0ZRkt4IdyuINF4CpFWZz1byA7V7sNn8zUPu5CjVQxV0IHj4OHmipcKW9GfrUev4iucgNcnBtxsHXmkmgic7UCbkAGtGBVhXWOEKh/rZFVZYlYE1dY4OVzVTj+nYsUtGnLctYkZEetMq3OHVneix0QptW2+nKCgHL3113XOVXU2weRYE3g0JkzbngRU81V5qZ2qbnO1Vbp7618VhjOorQcxxdvaFShTwsB9lcxAcUrImeGhYoLtm42d4qieJGjVGcmrYNX8Aw0paqChAB5/KbEEqrECKCUDjEUVPHAWDSXaARkPHzPHvuewSl5T3tr3PvlGU+NHSwUERYSAc3oR2EkWyVz11ZZkhQTydI675Kgxmlu8iIboAaglKnQ8nqc3zZv+CkQMRSUrmdW3/6UB7xvLCjvj4xyTX7yrjUKFxKp5WuHD38br3v6sAAiIzUNV8BoEgGVOgDMGKDhjjleAEJS6n6M0/jpa9wl+bEfhRMCyAgb82KKTk0tnc5BWFvBf3yrj8bpEg/5FV/3ULlvpc0lHdtrZQ9v143HyA/LwEmgHbjlNMsJTBb90Il9iSytwaUdJcvTAsGvgjx/O17KnwBhA1Rw3aRVM04m2+RVk0ut0foGK1QO+LR4Bc5y5qm90Wl0if1t7o7fvvWoH9NCxaHaWtTHja/be3CQYCqbsPZ9sRbP51j5gusXG7C5+dq9ipYq7VZTkk7w9uEwCkEzonaSqOadb+c0KCgB79Edn47/wwgvH5yS35p4+dN+Cu9XvBZfAc4WK999///inDerpqQeFBMz7nO/op1x6MFrv65uexCtz6L2VcLyQMDV/21IVrqK7dvGznT9AQdfivRjZmPHMlrJ8b/EkHVMUBeiskOxqYnp1XUUyBwkbvcWraFScoQ9XoJZvaL4Syd5X7IxndgYlY0Xi6E22/acz7NkxnmRY/KmgkK0qWns4H74158bmUxy5iCfxqLGtgjR+Om5VTh8WBaIZWIwn6XsJYmPG8/iS3vVbtvUR7Xx/90U7bNSYigjsT9KvENac2Wjzyya7h4/Mn8JP7MSONrEXxiFDx6Z28cOiA3nuqnm05JMcC5IsdN3OJ9vI7aRoBVnxS7FRzKIf5Nl8+DV2qMDbGBZG2Gvz7Wx+Z4KTXbtqwhHpQAly880PZKvxeHU3H8P+6asCY9f5ok22xJMtmKVP+6wLbegRPBF/xLWuSUIUXPh4yRye0g122veK7RJI2FACqJi/BSd6ZV615fv6TpFOQWaxOr5ZeVMQgDEWgzSP+hDzJNP8neuSLnihPhbz9B6fxaLaapfMrtiF/qOr9nxN7S3w7dy6tgk0vVDc75VvhCmyPXaxvo086HWvxhV/zZG8t+3OB/ZSNFlcCefvM5OydU/PtxCw2BXWUABQEBA7+p58FR8aUz4XHfBLca5YE+by0Eq7VvmkdC//WlGqfi2CRXPF72jszy4xCwUK3Pszk92fX4HH2JS8TpF3CwvR4YGha8P4mlwsjsFLfcef3n3qqaceqR5IwBiYigOB91qH/a3iWC1iaJICBqca6VUy0sQaUyWRwnVfk4zZqgzdG3P2LHHfm1xOmiPgTKNfUqXKQhEYW+OnQB60EajiWJqjJxdKalR3mqtxGL9ErT6B6a26ZoQAUkrTZ9Xa6BLwVHJUS1QHa5NTLEAWXJt/8xCUVMPWAVCWAHzzydGWQPRXAtln/2sk0RcwqG/nPaPPmac9+wxkZZjAWMEQfwBlAF6V024ABYGMwrk4htXYAZdNkqO/a41LTzzluj45vu7te45CIpTsbJ3Av2jsv+sBeVu4bf1M/xgzO4n/8WOTTnqF78BINOUUMni/h9m9/W1lPV0if8UUoKy2VvMyYsFSe9fYjyDCCW4Q4iwEBfduwNSvfowvcVSAopcSHysuHFbzsP19g1001JfzrbaP1k992r0Q4O0z0J1MOprQA1NKjAHMq/4vuBL4JbfGViTzWh8e9Z++2MHiAT/dn9yiqXs20AB2tdntcZIdfk8Ftn6aV3/pdLscSl72iazRoNoJyPE9ZGX1W8JuZRiQaE7pryAr+K8vq23X2ftub5R45C/yC4KsVcjmY1XMils09XugAXayU0WOPxIjRSUBy4qZXRoCmCRebKKT9anwWFJ8//798+yF5pFP6EmzgWTnQsWB7YeeAHwbSOsncF9CXILqnFPjRmNxJ19fIttOgsZsLgHy9LOio9UhvkGcJA820PfJLv1LZ+hcY1nNj6/Nhe7lTwL+gY34EA+SRfLs/mRUgVXil4w32Wt+q198DZAG+C34pjdAXm1hBYVRSRCeOvLj+Rf5hPTJueHirPgDj0iCm3O20ms7weJHeqjg2WeA3NwXkDZ2BdzuL77nfxVXkk0880yMeNtckqndRtFDL63cNk6y9dyJfLvf0kxWXV8+xweFILTGUwU+xRGgl+2y9eizA657LA7AZnbVkJNEpDnvCrOCkJUrtmjHDn/TuI2TvDyoUOFNQad7ozNe9D5slj/Oh0lExRUJALtlc2IKvekzHKcw0z0KvvG5h5i1O6dEOJusnYf1ZHcVSuMXn08n8GoLiPBj36Ft9U88zo7Yr3vEv+jtO3Qq+O4iU981rli5iRHfa+GJDOA4fv4av9GrOJUMG0PM6rqVTbbEdtn12jAeXPHMFrhqoyhGdo0jVvPjG3ubczRFi7/VB/PqO7HcGPrrlS+RqCoaOcLItytw8JH8Q/3DRot3xEP+RwGj9vFUnuIoziZgdGp9YOMqYIsl5A3D4MPGnuUZ7McussV2fObTrZDWJh/ULi45WD4i7Mpm48VixsX4nuWwBZto5zuiNfsni14VeDa3auzilhhVLKoPPyWo2NW17mNT2WW05Zvzu/nlcJCdtfEbH+wwgWPgAbTFn/q3wxe+6/stXtSmPthK7eQDd5999tlHVqa2QsTAGEuMwcg6tN3HliUOsvaYS/C1SSich60qqgceZmTrqlWqCG7VMGbVNifrkfoFHr9J6KwDYWF2tBhbUBCgVEYLWrY5eRhM85NEe8DJKrsEYpOR5ooOzsg5u3ilCrMBLaW1tRDfUhzJnGQ4+cTf+hccAenmytEwCJVHRYk+V9mpbYYjsEcXWTWGbZ61c06goOtsdnLrevPKKK06S/hqF1jsP12yXSx+Btjib3zqfqBCAaB+A5IZUjJZPjWuJDt6++xst0qgB3mlJ+lRrwKrlWZzjR+eXm4FzFPurDJn9M4odI3xCSpkv2CDMxPEBZ7uSRbRGO22bnEOu8osARME1nmuTVrpFLg2oGxAugYvAU8b9s1ZK2ABwwII5802Gy99sUMCuMyBcXIAVwAmHVHl6750rLbGyU6dSU1+9Z+Muq++08PGptvpUj+ZUZKS3gGTfZ/st7An0a2vrqvwNobEDhDZAkdzttodzfG6vpNj+t/9yb8+VTs9OK/vbM+1zWd578xn40scAuWtEDsmQS/4ZfoCBKBfwItWSQN/XJt40r9A1P2SzWjvOl8hYZX0AVy7SwcwSfa9zzY9kEZltrnmc9qmnPzjb3JaoNG1+m0MdlQbCcH6PLR7TX/yY/0Dp80p/n344YeHh/X9xBNPnIfslHQpSvCv5AEsRQM7Ysu9NrdAfsC7WBHo97DGBReN36pVK4MleoGBEukSuO6zuyheky3/DewD6vWbjsS79C1b8IATq3PxJ//lAV75RL9QUD/1GU3ppnPwXRNn8TL/ZGUg3vMN6Xr/X+UL8Glf3QccSbx6FWs8mCXeAyHsHhBrPP6b7fI7kvls2PEPu6HoOp8kAW3OzgI6P9fneBtt+ZKuN1Z0plN8jR1WzsXGH9v5JJLplpWT7kvmAKAEYHm9sk4nAV72LYnp3vqxKihJgxHS764pvC14F5+SRfcDjdHH3gH1aOAbFZj5ajG+e9hl46+M0q90vUKDB/Xw/bDSJj9biJVM6BOIFW+20NG17ODll18+CXE7MCogxv8XX3zxyPCdd945q/WNb+HGimR85rOzdUkTHUajOcdX9wLUtVEMjpfpC2DdZ8VRx6GA8egRA2Hm5mohJX2GV7omEV65NXYy4LPRfY1hVr34luxEzNtkWGLYWPXVvCSabB5PyMz8FAa2P20lmu6xKAJrLE7id/hitnHFHXCJAkf3sanait9iY3E8OvDRXOn/4h0JUTrf+I6c1G86Ygdcep5cd1x0StTF5N3ZiR9iqeTUvXjvMzwd3xRc0/HHHnvsfOarKsAqNERn88jP9+C4f/3rXydG8ZswhgWDaLJIJBey2MN2vdavmIHGrvHr8rotWsWz2qR7Emr4dYtpjVEiDCMkr+7x0EG7Vy340SG7KmGH5kWH5EvNxzbwxt6iIGzRPXTp7k3l/FEMtIWHom41IQVjqJRDYOZU1hBUwjGO0yHYCEygBSGJsNVJFTQV8PapB/ACEzEoBxXzS4Sr+MfEBXMMUIAHFJuPwETotYmOghewYosYcM1BqPZITvQRPfGu+9ZJNvfoLsEr2FCogGM0p9zNv20HXeOwgO/orU+JlNUdld/a2RIlQVaJXMdNXgXrZOaJrilhTrl+JWAppZ9+il5V7+RVsIum6MzI4g9QZvte49qOl7IVuEoaorMqbsUMSUIylCT4iZb41/jdkwF15qdrznRFu6pcQdfn6NodAHjWvdFY4SQeSapVhqKXnmzCAWSTRUbf/QIbp1M7lUPO8Fp5VVFmqLW3GmMrm6pW/QrAnDVZAoVoEEQBe46W0zcee/ZZQO36Av8F/wKhuWxwW8BqhSI97792tvJZ/Y93Vlus8NSOnqQDChmr7+mHp7VbZQHQ4mE0dj4z8FOykT5zzvGCE2SvAEJzsl0XEBNAt4hkyyS5sy27GKyQJofokww3h/Qm2vuvn/rIxuml7bGKTvHCExdb1Si5AcIkGPuZvffdJk98MX/bXCWZC6Si3YMyrJT3ys+XcEiGgR+yy57wQnBzblixQEKV3NsylQ9PXumGIy4KVJtA5TPqWyLCd9dGUrYgRpJX3+lE4CDZtiIbUG68bP/evXvngVr5IwXLtQuJaeObEzsCfBqrhLj/fE8+MB8V3yQnyT6aG6dfG3C2vHb5vvyVWFViXfIQP5obQMSeyU6BEpD3UDdJcr5RwqGSH03pf/OPX72P3vpqHo1d7MFrMYUdSCKaT7Lt/vUPkjaA2Gc2Zit919mRVWs/URiv+f90yi4ZSVCv3ZseZudWjBRpJRLNXYG0Nn3ffVYQ+Mv6s7ogWbc7yHZDO83ijV1Q6XDzIKf68DDA6E/Wdq4oHnS/JFeBGo/5AL4qGiQLAL9V3l4Vrqx6RVfz7Ho8sxLUtd0x1ny3nVinSC1eAaYKNI0pYYxGyXF6vfJWjMh35a88Z8Wulo2VZHqNVfChuW2codPRyxZ7TY86p9826Y6VpB89NKvnA/z1r3+98/bbb9/iAomr8dfPew9Ei4/JsDkofrje3Pk1cbPvFOLIsWtWMsPQOwAAIABJREFUdsVRhUYFEjsk+z4+wqYKoxKpHU9xq76BfQWK7hcHJIXRYXXSzj3xDl29oq3vFCTim6RRW7tHlg/dQ4/g7k1W14fq85ooX3kqGaZr+hXrmucu2ikWkDXbTk+uxbza9j1MFf3uE6ez83yepDaeJGM7U/sO1qJXchZYQTHL3GBW44lh5IEGOZTiWLTaedSCoAdSxpP0bZ/x0z18YnGmgnAPkEuPuy7G0JPFgRuD+Q1y3IUuRRjzyCdkP1aYs0UFSoultd1t//Bw94gz8VaxHgYrTtRfY/BNcAA7Eqtroy/6aceNAnS+stjZfCzWrU2d+HZTUXvkNwm3Yom5GCU4R6zKq9/m6ruYzdHbTgB4RKAl9JhglTeA4ExQDLO9srELJp4e3Xc5XIfYo6GJBbScB+PUG0fFdKvvnHdj930MjOEF2sB0DnCrTcB1c+W8Gt9KhGqrLcSSaNXCwAqBRFvCah4F1xy5h36U4FfJCWTVV3MDFFXzMn5A1SowAFDfGUqvqnqCaQKWvKSczdnWJlVMSt9rvLSCYjv17sGvrxSpYA94SAZLaBoDaG3uya95ltTGZ7wPQDRejif9qq/kW9/dF1CPTypTzd1qX/qTERR8+09nklt0WL1LRvEjHUp+61z6LgAByDJOAKC2qrTRUv/Jw1mx6FC9ch5N4ie4qGZzLCr8jcEmGGR0sjXy7j56pgDRHAES23okq5wtoN3364C36i6A+l5wAmgBFI4ZGABOtn20k7+VBdsN433ysDPDHNPv+kgPuzcdwfPkEu1+7y4bkkQ1f6s5VqHr48svv7zz8OHD22pp9zY3AEAQjgeSK6vD9KvvgE67Lxoj2nOmnLmgKHlXkPLTPjncbKgk2EOR6gcwkXgCPbYBRU++sIKRwhCQoqLLl7FphbfkEp12LjRfqxUCGWCjQBAf/cTY6pBkoXbR6gn99d0YaGGL8QUwsNNDMKpN/C6AV+AiR8dE4k98lEgKZvTwuhrW/IG+xsim+OP6bvz8SnPPp3700UfnYYS164ztz372s9uztmxudRr4EugBC0Cl+bSNKz9d/wrIFVOtTKajbC89bJU44J4+WF0AxNrK/cc//vH4UmOyycZW8FBolOj26pcSmnMFALz03ITmrGBk21h8B1yjv2MG6ZojCukyWUigo6P77eAQS9gNAO16YyZTtNauYoRzuhV+07HobsdX/ElH+ASFwPgZDc09nveQNHztOh9KJyVeEmM7ISTwntPQ/Pms2vS9XSfRZV527ySz/rKH5iT24GVzq80muPsQOf7CiiC/JBGGraxI1Q//2Xwb1xm5Pi/+0Uf3WMhwjY+PL/GoPpqb2MUnK1Yo6CnkpXtwT3NNn/iY5mBMT0x3zEfiVJvGcn5RQg2fiCn8iUJQ929hZxMvSbE4HT1da87pUfqUvadjkiV+j94bh/1beYNf7VpJBs5BL8g2P7ERGK+NgnA0myd7BubjK90ExBXTJFb8/DV+N0ZywgfFlU04FVPgDvyD6zfBFef5VbzfeKmNgujavcRPMspfbvJqfHbIv6Bd/5Jq7eCYa6LNXiSZG7u6JsZnk7Xd1dmrr9+Ezspm9kbfFR/RnJ+CufWrjYUJOBMGpud4hAbXt0CwfKdX6WlY2M/OieeN4wGfxRl6JdGNj+GJHiwZ9i6OO1uM13y2olD8Ixf0Wjyke6vvS2/+WBHJ4hJbi2/Zan/wT/0rHtXOzor6UIhQxKcL0aloFK3yocYmy+SnaMq+5AfFpfxEfbR7ShEKvUfXXnrppUfOeW11B4CjgBEHMAK5OUxndSMCyLQ1IcNvEFsLVDISTFtZbK2LMFvoKHUK2gTqowmVsEc4RUsxUoSAgd8Iq33/qrnRxDGqkv0fX/feqltV9nF87/dTiFnRwUNmaQdLzcjqD0Mh6C31R0RQVESWKW06mlgWRfiSVus76LP4PZPds2BxrzXvMce4xnU+jTk5b60XDFViCooRF1P02Z61MzICzacCE9wZovYBrogH8TkqWodjiHDlwVPN03fNEXE8sVogFd66p31SKs5bLcNpVcXUBcZeTi/RAE5Kur22B60P4Zgj33r93b3e3dzeuic6ogOnXAaIU641vPkLZnLQ2mfViOBovPPUHtEeXDkRfTJUghJOdnjWPdD+tVFzEijG4HJvtAuH2p1VtARK3dMvZ4eRk12MB4NR8iccy37hEw4Sx9BZKQYkeCgVtArmbZlcA5LikaCILq3jQWOr0CnUPrsuSGUwOY8UxQa31mOM1hAySMb7f8cy3BwTLbfBqjomIKOs7Kv52lcyEm3JQTQiW+E72vXLgaRzZA77jB7pktqlOxcZXZuTc7PGWyBMuQoM24vAI7qnS3LCJZ0ax/hJom1bnPNywRNfe0pyf2u5bk1BUGtIAMFta7SPEkbpI89FQEOOEaPL0DC+9JG9wI2AOXxIiLRW+9jOHsbPw4SCrzVVh7UqbYa3tfq/sa3noYRkq/vba/hIB/Qj2JbUkCANfnsKFgFBf1tDQlEAFL+wB/S0xEx4q33+7bffPlW86PDlL3/5tEs7WyubjPfRSEIUj3Mg46X2lq0oCOi3biL6MHgkcwWzAq2cmZ6xkMOufS9911Oqe1eyNtflV0kB8sNRaUz8Gfx0XXamX4m/cO8VThJN8Ve4jE7d2/8lINtD15M9tCOTknhwgC84HWwF/RYMrSfZyGkLLsnP9u9sLZsr0YB/48No6YhO50BVHBpLDjxjIvwJkoMpHklfdI+gKR0ajdfJlQQLNoGE5IeEfntLDvqJju1FZS4Yo0dj2WtvodhuGUF3dGm+YMR/AvRwpnMAj7emBGj3Wqf7+5GMix4SCvww+js4woWASHDHZrS+IDy8xh+6tvrMTklchrvwHz4cewo+r7tUIeIzSqhL8DnatIETB9s9vhMo460NjNf2CYD6FMyiJfu+e20P62g3pn13r44wiZHWlFhgX6/2FNx0qsAB/iU12Mq+VyRpnX43qLLe1cbST2ALL+xC+xVwL/7M0bV4Bq7hRSBtnAAX7OtTbGC760pErX9w9R36v3GbWIC3Dbiag64Jb4trtACrT/782j66cWG++jwCR90h3Z/sStzwCejh1VU6y/iq67OD2b7Y+q4vbTfWYvsE3mxS89dZWkK5edLZEm/tLX1Uh2x2JRvrGFBj0xUlbuue6NVjJYmyUeSFz9BnsEpEtja+tC86UbcLH7M90bXsOz5M9vu7+dkwCf72KwFIHtor3RLui+EawweSCMAX8CyopxOsH34aG63Sj8FZrChI5p9IPh0d8dJLL90IFJu4v/0697DOIuYJOMZQybtF99xvADQnRu7v5iwIFfy0iZCrmtnaFEdrUcDaVgTaBC5kN04wF2N4v1VjKBoEba1gLNDL8UxRR7gI1hwxg+BIxo9z3T7M03cOegu4u7c9V7F+7LHH7iqlFEH4ytgINDOA/cigmrtxzRXjc6xijP737t/WX2c3GKtKda4gZ8Oa4bL19OAz8h7AAT/d7+xQa+bkpRwyfKpj3Rv9Fgcc2XATHXI2nZXU0tcajGf3Fyi0H+cruxY/hLvop8IcTDLjHKDGNVdwNS9BplyDJ0GSrebkEXJZegay8a3PYDDCBDh+ZDzCtxbEDaC7h3LVSiL4wTucHsqx9RnCkgYCktYIN/GklnYB5hqT+EYWDHyUjSQQhbGG6n8ZEwH49R7GwByMD1lQNRTshq9wp209vLiHE6jSztHc8+DRA9+oqkbL5gwnHuwUD2l/jx8KhuvweJjRsYdg6m8OClpxLuO/aKGSwvC4P5ptlUdgr3oX3/Z9+G8OWVtPuG195xRXN3HG4uleCZLzX9DF8V8HBywMJz0oSSBo7DodzfGWTW0fWpM428EcfrctsmvpSrpIoqf/BdeMqoBZG1lrhANHKcAdDF7TFF8IYIO/eyQG2JxNkqFPa3c9/dQcHo7VfuE3vf7gwYNTbc8JKEF4m/i9e8e76iJ+gUcytfzO4MYv4SM+62iNdtq+j4c9wTlZal/OwsYfzpkXMMb/rV+CsOy9rhl2kD0OJlWO5QV6v8++b25GXhIu3CcfPXQlnbytwNFE8BBv9puuKQmT3g8HZKRxcNW+Wi+57O/4NZolJ+yHJKEEOJ6TGPJu5hy15Dp69eMVaeiRLWut4Pr3v/99l9DEuxJT2RBBe/tqHUFN+PN06OjD/2hvbFBjo2m0lUSSMAuX8be3S2Sb6IZ1rtuzZJuAVmdMcwUfflbZU2kNb8FJr9GRgrbW2eSt+ehfnV6NF9SqrEtyhys2SiKPfWtsdGRjks1g02mlPbz9hA9JlBIp3RNOSvBLQAdfe5Koawz/JvlILj0olc3egEYA45qgIjz47T77t55k0fqFCwt/iL7il9K94QGeOchrS9Db/Nbvf8G3wgBekEDT8RdOJWTc1xi2s/Uk9eGGrqWDgjf+lawNDj4xHHRP95treZUNo4/twx62UgxGvkz/WxctNuBsbvOgkf22t/YgqbX6dn2Oxq9vgwabzLHOwoXW8bwCEvgFUAtb/BpP90svJLvkCU3wYXPpJtFVyIeEb3DZ+/paaADfvmPHkxe6Ej6ax7Mi2gO5xhOND/50fM/GyMa1r3BV50/nhiVv21v3SY6pjKYvdcIIfvuMzsuj9s9PFPs1H9uPF7qXXuaPoL94RpK2/zdgbp90346hJ9nlYMQrK5vBwK+mE3X9Bgs9xd/v8y7B+sorr9xgJAGe83wcfoq8G0P+npdTAUQEghryQjRjru3O47Nj5O6B8D4DOkbbgITyFyyr0hAmTNsnx0rmOUOY0VvD1Bq1EORwFhCrPKhExUgEgjMZPAINQVnrC9BbW1CZsY8xg4GzHQG9Aih8lKXJwHJq2rMW0fDpwUE5Xa0h4y+wykCppIeX1s7Jqh0w54Lxy0ns3hiz+XNU+1Ud4ry7VhIhwer7nJUMX2v1aQxliWdW0UqUtGZ/h/+cmmjQfcEgsAnm8N815y3jHa/Scka6/2W84qdosYG6PQVHAtLeP/zhD585c+4ItSqkBE/0UwUisIJrjmD41vnQ/dGmtUtIqHKtQF4VaDigIOIBZ5G0SoXn5nfWUaIhXMF915qXEZf55yTgUftZY0WBMJIUcLgC9yZ41vGQwCKfFDS6M1KbQZVlz5nSyryJoubKcXcWONqhfzhvbHIoIdJaXe++5LTgp/12f9nS+JszkzwVSPbZ2PBAcTM48ZSkQ98n53SNwMNT1+k+uGqfFHn3RJdol/Mo4JO9bJzAu3HtQQbVGU9GtnVUs4KtwKjzruko2VVG3z3tp2vtT4Jk9SCnnk4KFk5wnxI69M8mUfBK/NY4Ok6AhIfWOOLPrqmO+j7cpM+Cqb16zUL8gRbhhi3gaAjuu0eAoZLsrGSONacmXDS2VihP6k9O33nnnXN2Kvg7nvLyyy8f/pKoZVzJw+6P7PYdRyeaFMT2oK7WTz+qKpEZCV3vyXY0qLnDR+t7ynY4FpAGb3Rvv/hPoleyousSkBwC9JaIkcTpXufDw1NwJDvtHYzNq3Mo3dba8U04zpEqcd2eGy85Hfydh86Geiiialsy6R2TBUxa0vre0+LDpadeJw+ttV0/6cPgjqbZriobunvita1cBjtd1B453B6CE797+raEQTKpo6c1GhvfNjYaBkvzcuQlptoXuaY/WltVkC1CZ4l68iUB0b1kvmutFUxsa3A2Z7/sbjRWxeEDSZK1B4GXxHX/84fQzbytnXwKCJ0tb5w9qiZ74BifInqWfFS9r3LVOqrTfCG6hX3gmCYzXs8iYR3OOfgbDG91TZJF4MF2C+rWIRaIqzJGDwnBPvsezuJrXSZ4aQMWfiY9cf1cvRFedYN0nZ1Ab0lXulsQEa7Qgp4R/AlQ7EHSUOKDP7DJADa6z+ZtDgk2iYodA/98qA2iVaC7BscSbpvEEByjy47fwJw/YA02oPvX59hkw84lYIQX68GhoBLc4U0Cyt4byzfmY/BFBFJ8h00ssLd0FZ9o/Sn72KSCoFmQLLGBBl1nq8UX8OlIQ2N9Z12wZlN6c0PPqci+xscdE6rriO7u/uRUy7JCXPqXbdl9bNIk3gEPHeLhju0FjpKt1lDwFNPYX/jrl/9LhyYX6Rv6bZOHm+Bhm/teApbuD14+Sp/RtyOfwevtM+GF3guO1uPrHz/zW9/61o1gIOBSUM6JAgQT9Kni0eLOjHn/JONs0wGUwDdnht6538bJBsjwdo0xxujahdoExDEsMg2EoP8546qJEawAr4DME21TxgV6BZo5Mu2R8Rd0NpdMYoRuTUpQ2R1uGMyYIDxEgILSiNuPVtf2pu25tcNx/3e/1/q0R8Ft96eknWFQ6vdEYk5Ia3YtGnK0W5Mh5KD2ffRoPzk8XmeF8VI+7uuawDW4nVWioAkuQ0DZCdhkpBme6FDQIEnRfnOyYmhJlNZrLYZedihaNl9JhgL19tVeGpuT1K/XcmhVzVljJOIJZ7yCR5szxdL34Y1R7HuJHOc+JSHi961KB6Nsr6oZA6QtHo2TgQI1r5wKlmCMHlpGZKSbN3gay3ByKhpj3CpVPNtnvEJOKKruNxelsp/tkdxRfAwzB0XQo6ooEFeJISOqxa3JYDa/Klb3qcY7AhHOw1U07j7OVmN1m8QDtQVpfbeOIDc+qBIYT2h5Cg+ULWPPQZBgs7aki+8FQQxD++PgNMYrcPpeVYDRaa5+8IhqWteCiUJXQaMb0pEFb+1BYInecLmOAhrRueRGFrTrggcBc/tufc5ieFkHCJ4EBYyMAIGelVXfFs3GrNOU7EezZCm5T195lUJ71xKNfyUoOId9Tybp5PR0f8cXjVNdbM/ahaNpcyWvtdEXwKZ/vv71r59kmbbuhRW9uxcvXxNHrZvu6im26fECWYFM6zeHoMhRH0kxXRMSKMHquEA4TqfX4VBWP15uLseAoitnOhx79+tWDTkmkoJsI/qyAZIF6SBdXZJCjaGP2ElHUjiaBcLBXTIzu95Pelo1PPq0pkQBHIbXYGPPVSPRL7y1hodixmeNsY5qhuM3yYxkZ/AHA12evu2aRIuKa7Cmh6OFZD186i7TLSaA87Axe5Q0pZeap9/whHfYATSTsJCMDfcqTY5LCezsie8Q/gT64WTxFz+qGvW3wKd7WkPXimA6GvGlOOfhJDyVvEk2rdt+JGrQwgOGONbBRY82RqDd35IEzri3TjQuoJYoyRcJHvwX3O1nk8gC1y2cGN+c/BB8Jhjml9CJghIwslvouEFh8y4tF1f0+jUYbExzKwawxXQMe80hF9i6vnp+ceB69JTEE8Q1TiIZ/PbJ9vcZjQSekgG7D3u1lv/t0XU+w/6/CQN+sSTt+hKN4/P0Nx9saQ03AtjrXiRZ8cz6MGQKv5gXDMEUT4phGpeNENzySehR+AJDa5EDSfrdu/3xvTbIhU/8ypZt4sb9eE3A1r7ab2uyvXAXP9iPpHzf1bmUnAkak9f4jf6ghwShYhx+Jv+VjbeX4I825D87lP5qXInobGxwlvAqse+1qJJ74iXJSP6PbgrFA8lViRf8AI/hAy+t79K16NdbLHrifHvOppa41eXCjrUGX+j4VK+99tpNX8Yw2hBDIKZGPM4WxY9hOPMYq8WNiTgBl0OiNbrxgNE2mLJs7bLiKjuQ32cbl30PLkzK2HMIwVrbToFkPxHb2eLWjXhlCkIM5795lvhXhm8ezqWgDdI3I14gzLlBXEbXWUaGKBz309oZiJx3wW84ujo+nqyWweoebWUF+83dfjgL2pTbezTghDRn6zNoXskh2yYQpVzDj0ojpbgZo1USjIfvVYkxavgN1miT4DQ3R07Lo7NYkgKc7NZ2PkJLYEZURVmwTsnHV9GHA5kj3JycvM38BnfXZYcFD8HorGNztZ523vYIV+GUMyLbD5+Nk5GOvymO1l8DaL+STrKAMlnNwUg0Zp0CxkAAQ/FTHpsh5UBQKJwFc6Dx/wqGg0vCgSFvDq+n4syRb7SXCUzOOf3NlVPrvL0KkWoIx1oVM75P2baGhATnNzqFz+YOlgxBQbHOAHRon+2NkWx8OOa06TyggJuTExsN+tE1IuFGzptDYkQVrP1J3vQpE4mGDFyf9GLwVxnuoUGC4da9GvaVN3/jnzVoyaHqqUqEigunkLPdPOtcqTDSvX0nwRVu7ClcRBfBs2Rq90XXDFO0o9cKAh2FCNf23xytyYA3X/yxDlR44PTQT+2rvUerEp+qiu2nuXtA4RtvvHH0XsdXvvrVr57KZuP7QW8BzCYJyMoGzemBAuGCRQk82fPmU92On1ojXR0vNn+8qpU7nq5SqyW4fWaberhWAXH4LZGQ/dJW2x6yk9lT7ff0BxiDX4dQOMLnbLXkEZ1Bt+jCcWwlOuiIkVxsLQ5UtOC0szntne/QPWRKcEpHSHZEy/anY4FDiBZw4u0B7U3Co+/IZeO1wDWHoB5vSj6Gv2jR3vdYQ7js/5JxunJUij0Ui+MrySdJoLoigbd4JescUTo4WMm1Li+6KfzzDQTBKkSCEEcayGa0EvzQ460ZXSSUw3l4Eryy3ypl2VhPmW+ObF7rODfcZzasdXQ7bPAdjII1AahAmPPb2roEvY6JvuCQgx+vhEP6j03hf22ihV0kv4LzTSTRleFtcXgNyMCwQd0GPgJwASgb2pp8zmgnwBIESLgFk7+tgR8kO9grwRX7S9+BURKkcXRlc9JrXVOo4vv0ScbgBP+wD2svBa9otMUg4+ynMXC1Osk4/oXul/Uj+y4cXoOf4E2m2ZA+xQHgVoxZX6g1xQcq9xKhOjK0yC//+ZvvZR9k1F6WJ9gS67cuXsQfPvFtMNERcGwNfgsdx4+nH+IhRxoaq426NfIdFCv5IPAFTklTz0kxl/ZxMU+45+82pyJW+NMlmR1LdybnfZ9uzE5lz4KXzyuOjIdbD8+KJz07prUlI/kHa5+bT/cP+SFT6buOi6bP0jF1DHrLSbjFJ40nW0cuvvvd754zwxSkAAXxMZNsBYbi/Kk2UIohPoT02XcpT4asMao5zhB54FUGKKCdRaE8moOTtWfWwAW5EZqCEgASNjC3+a5po2wODqTgjaMg82D+vs+RCXntSXu1uasGF+gFRzjsurkY6a43X/+Hi8YGT4wbA1FY4aj/KWyBmiwNGJzZEkAEU/PnZGXUtNgJWDhsrduanuDcPbLdFKiAmEHySXESdNc5XH0vg+mTIyA4L/ssUSJZksPa/lW6OVEqqTmM4dRDlcrWByNDl+HuN3i6V3tZ9zRvgrdOyhrXaNA6wRlc0U2ApPrU+MZ5kBcjaN99UrqMAYdA9o/SpeSCLXx75cziUuUuHHKINsjEKyvMroEDj0WTNYj4nkxvxZhDwcAwXOQrPOqyaJ54NPgbF976AYf96FKILjmW6YNwndJqXg/7CbfJSGvk8AYz+keXeLq9FQxHCw/a4oz2XThNEXfOsIdHcMIpUntmcFo/uHLIw7UAkP5RUSIf3afan27idHMykqV4VBtWc3rADD2g8tI9ggxBaDioMtxrQjhSa0C7ZzPWa2zJJLgkJe1d9RmNdeWgLaeq8dHQbzROnhgS+OozvNiP4x4ZoHRksEajDGXdGvGNahwnIvxwDFpXZrh746toiT8bl44TDLUG/iCvkm3o2x4KfnrVRE/WjFd6mFa/+6BFQYpgny3B/8svEnnxYc4Am6LCwMnw7IKcghJy0TheSP9pHc8R0VYs2x6+02XRMXg8pDEaaM32jvpw07xsZLwi+RFd+q4xbIMOhfhcEs89KgvLU+lsrXd7pCFYPeBSN0A0Da54orngsvtk5eNBwb0KQ3qAjmzv25XUmL5zrjl5Sw8IVPE6pzW8tV+JqPbbPa3RfnPOolmwqthLGARb/CP48hmPsSddw4/B2v+t3ffOhkpkb9KzcXRq9GkOyQRVmr7XZRB8nF1V3U1eNY6+lAxhm+n3eD1cRQsOcHwdHronOOiv8GlsON3OJDRJjqIDfcH+qrbRB3xA9FfA2OAlfAV/SZ3m1XG3gXAwB18ws7f+Tm8KIug9Y/hs3cs/3cRXcAsW2E/+Lt0oCSaBsHCtbeRHGM9uhPPFO3puohxPrC8l8CC3Gwgr/vDXNhDrmqJRn+0df5lDoLx7XL5c/6O/17egD80hWNxAHjzRGT7YLgU3NAKbsYoDgmz2lO/S+vFze7sG2u7By2vjl646pMQBYh0+nMRe/6O35A79zx4EF7vlO3j13frKrrEzm4zAE7uG8QJSRRVdR+2Zbyg50jVFgWQrvdz/8WH4k1zXuSAWyTZLUNNvkmzrB6Tf8qck2Vqv/5ubvpWgDhetJ46i18RtKtqNb178le5vLHlhWyRMui6pn01D++ZN77S3YojGp+s994guEZfx6/DX4atXX331RisuR3aVKmEnpIwTIykDTQFjyP5PcWZ4BHMcp5hay6zAMEel1kABXvP0K3ujikKoIIsiuWazlmkbSzH2t8o3pcJZV72NGNr1GNk+E6buj8H6W1XI2bBgcWZHZSs4GD6E7P8YIELFMAw8YxGz9V2/EbyfHIgCbk6iB57IpHCsY7KYm1PYdY5Twm6v7bFgeB8aQDFSDluxwcQCLY5x11UtWmcDQYZIdYrjEA1j2GAMh+Esx7L12me/gmGVyO7NqaSkOH+UbvthVM0ZboNXMEJZcD42QJbUoNBaL97W3t4+OfsUmqqlIEJGt3vDM4eNc8lxW6PTvZwtzpAsHMFNRroHL0bH8KwSLvjsk8PE+aHM1vkSNDZnazXm6gTYI13AwHSvzHfXBCxd97S+8M5hbO/RkmMQ7qOd5JnKYetUaesneQoXHp7U/SWiCiJ0UeS4RT9tquHI08OjS7xQhTie8RwCe8TD6EIm+l5GujGqwu1XQNj16EDxctb6Ppx1j+RFmcn2wlCQmcapMAcDRd1ntK0q3PuTPcWWXPY9OUcXMsYwcyoEUnSawENA2v2NiYd2b+0n3tK+HI5wYY8+AAAgAElEQVT76X97a05BgyCmwDT66aBIpjnz0S48qFAV0Amaoll8Izhs/fYiEShoa98yzD2ZOfxnM7Jd0USXgHc7t4foHg+Fx8741rbV3J0d/t73vncqsjLTaCNhAdd9rpNC/3S9tTc4FfRFL3in57ODMuoqoa0VvPE1WY63wokjL8lKgXSV4vaiIyb54mhEG84z/tS5wXFvfLi1TrSH4/RW+IwO8Ycnobde9kWSQiKw/UXT8Nc+JXSDIT4Idue1kkPdXvaWPAnU+1Shpbebo/s8VLE90CmNb/70SfiLfroUwlUOEN5trzl54TeYmzP8RRNJLTYguuaT9Bqw9tu87Se69Rtt6WNBAn3bOgJ4fgs5vDq6aNC9eFvSkiMpEAgfWrNVh/BispCM9XutrsSb/BVy15jwwwlsb84SC17ZSa2j6fZ+dGDF6zo16Be+T3gOx/YfnQTRwYpXWwtO6On0RmsI0umy1hbYXgPQ/ucL0uPXwIq/qUoafhV92NhNdgmy2Ad+o0SoAPAg5b+6ePWB+4NnE+vu75PTjz/Y2e7BB12TcGCfrUffRt/WoP9bW9VOAGFva/vhjT3fgFoA7Dv4XBytDVobzx7BTZ8CFTTcIFUSz338OJ/8yP4HR35Ae3NPuGz/4Uvgp1sJfhvLv4nfzbF2ZYuBGzw3P9/rSu/1h9gIeBIz4SMJA3TdJI4Eh/nFMZI+0bg98ck38N6kiKA5/hAwt57iDh5Id9Lz3R8eJPftiX/GdxSIZrPD1XaeKm42F5vbnPEn3SzADi6BrgftOoah0MOG4h0+e/tbf62/xaQKh9HXwymbl07ma7HtOrb6lNw5VfXvfOc7NxkfjI0ZKBAVC1knEX7Aqw4rq3tYR4CnNMv6CdYoFucGvauz9QrKclQyOm0QYRlBQh7DBNdVoDHOKimMKfCQsQuJKsbtIcckWGII2ar/00f+3wwZBg4P/TDIzgn3ScDtgSHpf+1CjVFhdBbJQ4W6HgFjsIy2s8XhuRaEgty+D6+y9B7MpW1TNrj9BLN2hWgcXlWNgy1abst4DMwRkLEJpmCWLYOHDRopJYJM8AhR8PcbHjghwdF+ZKky6hnbvpd06O8crsY1Z0YzeCnH9sA49Hf377uHGdUNUAQfhFgGjdOBT4I3xzD+l8n34DJGWIuvTHq8wRmVpOn+cKWSEg3Ck0oC3uYAScLIZDN2zQPPAi+VPkmjaNV9lJhqsCRLn+Rcdk1HAoV+NUpd5+RQWPbfOlrHuw88Asruk5lM7lXUJLaaO8fbMYn2iPbOksUf3n/d/qNxPI63vUOvvXLE0LB14od4f7Pi9ATdEG2c8Y9n1sjAOTlQpekzue1HxpX80Cvel51eDN+y2hwcQU+0X2e3Lokf//jHd8kfih9tgtF+8Ac64TsOiPbK1kCLdJ59CSiiDdlufnwo69x3+9RmQbPW95IOJR84y5I3ZLT9Rbd0ThX7aMImRN/0W3PpJumzsa0frKo5KqvJYq3wXW9fweb9zo1PT6QvvBM94xiMyVu659vf/va9J5988tyrumx/kg8c3XUc28/KdvyV7fL6s74PN8lZssGJEVT2vYRpfxc0fupTnzoORtcb1961rsVL7bWHobTf9qP9jaMoubvOqUQHfbe2U1AabJ6bwUlyXGEDU06MoKv9pRu9Rx6tVG/biy4pTzNtbyoZqhwFpdHYe5Lbh9d5kdn2v1UoMhZt4m3VyHDBZwle64XfZDs9ESzO9aZX2AWOdzxYUKdS3D0lXOBXQl0ib5OPqrTmJF9otIFatGhNXShsKx2Dh+yvT3iQ9Gjt9sgfM7/gRgVehd7c4W87ACSBPBAn+BUgPPXZMSZnqcNz9jL9luwmTzoO4je4sL/2w2FNnqNHc/Ax8nM8aA2P0dHkbfUbHzUc8zHW3+Mj4ok+BTz0Jh+FH2P+/l/5Z8PQkZ2kg+mGrtPPnHbBFx0mEQXua9C0SRHJbutIwAjyyJLEQmvrEFDxxAvNIWGP3nyWDXz51fyExQke3WCVX8H/Xlp0L39vC1iuwSMcrE1uDQGsgFLSAL34dmjceDGJzlRB2CaQW4d8g0GCxJqbYEjm/dBD1wQIHcv/Xf6EX/umo/HLBsNdW76kBySs2fDlT/Tg87R2cPAp8KCgOnntb50lujvct0nVZLbreK57+lsnWGumByTVgpec2QefLBkQbwRfdqZ9OeJIbwqO0UJSqO+N6VNSMVsoGQxf+LF72VqJeQky/n/w3u3x1ik4lWHM2yenV6VLG5iNApQzKWMqEEtQQ6RzrBih6zkzGcotZXu3ZvfIAARD92k9U6VcgdsMS9cxd38jBoHm0AcDQYqQXmjd3lTIOa2yt80h0xly27cW5JyC9qPVDUNbV4CMcWKK1go3DL5W8WCjHEoMdAi98d6jHAwZmhioOZypg9/gcl4uOLXfCvgEZMGOYQT+nMrwD+9alyiPzViuIl9FxhAxzikQxoEiUCkL/4Sp73KEJCq0rBQI98CbDHh7CicJTLy2Qti64VNSpfm0yHHs46n2RxC03QhmCEw4xGfWab7mD/cyUOHHg8woteAO3wJjysargJpHkKaSDj8b5AgKKdP20E/X0UoWrPtUCdpDOOR8yMhz+AR6lLyAubnJULS1f3SMN50VdIZMomzljlPSOiqkEg3NG1xg45STR1XIZKMx8Ykzb63tmEH3eeJu63joH0MvARHumms7X+BzjSm6yzILeDlsyz+tTZe0L0ZkW5AdB4hWjjZsQqk5qlZ5QBv5EuTktP/2t789D2mKN8k3PqFjWpszQAYFahwvfCk4am/B1f/pg/4XuKIXvdcc2/rePe2TY9je+j5+0yGQbPajGySaeRdvMhxtCpqdt2Rc04FeI6HK234l9dA2fd0esxlVS+0n+erJtu0tOS14TBeEP5XI4KBzC5I6O/zII48cPdo8bMHqcM7G4hmOo2kBQpX85m1/yVV/n0zzLf8Jujia7akAOuc/Pki39Sq+8FQFuERIMLefgvtsi3e19+7kKtzpIPYl/LVWNOCscYLBiU/YS1Wr5lDxz8aoZve9RE70LCDUxUSfk12vD+OAB080MFdrOBMrKGmO1k024+3oli7TNVKXkCccr/Mfv0k0NJcWRn+nLxrfvJ6pQW+En032BJ9qb3M2rifUNybaCFbT5fApySjoiP7hIZ72sENJH76RxJJkU/D10/zdJzhrXP8bFw34GP1tnvahgmo8u9y8YNX23KdkEnlSvOh/flV6tvXoxT49wyR+q2AR37aWJ/7HI/3tDCbblkw0b3A7cx4P0GX0TZ/txzNlGiOQEHAIuCSLBR7tSRcJ3ddY8K//JxgiH/BELti+4JFEpHPZQesKLDdRZl26wvzsiuMq0X5lEtx9oiG+i7bLr+tjrb6O39joPlUFOfkCpz75VOwbndGerv7c8i+bCU57309By/oCSw/zWQeurvhcu7xJg/hJTMC/N6ckGLusKzP+aM+bdNrgmqyk/8kifYNOzSkQ3yB4/8YjglBw4Sv43QQ2fm49MQ9a4Xn+cvfbv+S1zgY8ay90oeonnovmyX12lq+czgpmPJT+7UehJF4KZvtbWeA38t+bg58XPhVBxZLBo3tT9y8bFsx8EZ1c0YMdZnvpxPXB6NH2IV7Fi5IIeKr72/ve3z3h//g1t2enbmSCUnqyK4QnpHNer1WkVb6UiCymzNNmO0NymdceCpLxzWnIAShjvxVngVobdZ3iwqSYKRgQ3KYbI6ClNENAvxSTNkdGMePpTLLKlnZawb7KVnvNAJgzBmOIXZN50bISXhkPjFFgF5w5PB68JVuilbD5gjW8eRgIxzYmQZ+clZxoglu2NQNG+QQzx5gDT9m2vxWm1pQ9yimRdeMEhHMOfPcR9mXaFTCC2334aytsDCZF1V4KdvqJTz72sY+dylFrhrNwW5CMP5xbaB/RMaO9VaX2IEBqDTyQcohfm7cx0V+7oKRAmbR+ZJ/6bL85qAXCwel8aDzR3NFBZTP6t2fHAnLAkjOt0cETLsigbFz4oyw2KQOv0U5VtX2073hGSxrDIYHFOKqsULgSMII1AfEaaHK12TjKagM1BqI5ZOAoH4GWJE48Ea4ZWhUeD1PpO+2kqiIy7OmN7i9YyJHunugnCPX6j3AseSTJwqlYR2gDd/TQUhO9OdLgDR4y2HgBHXlqnOA4vdB1+qC/C4QLxlRT2ovkWHB1vWTY22+/fT61FlmLzHE2VAfWuEh6MMgC2U1qyLAKjOOjfvBK64WH7tGJ0to6PdonBzhZbJzjCxwZMursfWPaqzOknCJBVDxdUBrtOaDhJ97z9OXoWiCcLijYTBYLZAqokoOeHtnzJ7SZp18ak2yFT5XgHuz1wgsvHDlqfllzjmmw0Y0+OQecpGTugw8+OHMX2HZPFen26xx697Zu1zwpOXyGixIAzVm3T/sp8BTstp/g7uFjjz766HFKCrzbmwdERvv+ppfgnT6h/+MryRQ80Nh0S3TU6RTfOuIRHaJ1lfzsSXijI1VJg78xyYhgJprQra1FB7Z+6yWfPSE6mLs3WdA51LX06h614Ow606vyE5xa+shSvNu96WDJpXAULdIV/XiwXjSwd4lxre/BzZkWoNifJGC4bZzEfzhWzWVPG9N9W0BAB4GtgIDfweYH0+pNHSX8MNVC/CrQbn4Vfo4t2xt8guHGB0N8EB4El5KWXQ/2bFmJpT51qcWTWjD5WxxZTraunvAfzDoM0EVw0Gc2X6IKvfkp4fIaaHCy2TE+icBwZXh1fn/T/Zv0JTf05epNOgoc6MTvVBHkvwjoBSpry5qXDlExbZ5g0X2pc0rwsb4ZPzvd7W+05Z9KOMONRBw+wydwytYvzuJB4+CGfsd37ttgDa432KV72Pr13XcuyQr74ovgE/gVH6xOWxrzLenordiSPTa0ufvlo0aT5u8aHPN12FT3wif/F8/gL35T1+nj1c/oxsa2nj2z7fjCMx+S0dUbeEwiID2XHUvGm8PRou4TDLeO4z30kuA2/dD94aMkVfe3D78rH11zxKI90CvNScbJiqC164p52+HYvfFXukPHJfzye8Qv4gzX+bqKfmIgfNK8igPNyQdur/TFSYI8//zzJxgWPFIWnCLZWhUmDI3gGAPzM5IRR/AEuIhQ0JfjUuAQQa6t1IibQMtkLcBXZUZRbEAMJo4tJ1YrmMPijcv4cVQII+Fo/ebgZAe/lgqtj76HjxyY9u7VRYxN9/adTHq4ybi0RoyU05NT0Jj2QjGug6E63VoEKNyEq5xAgXf7jDFyKmKs9sjBbS/tT0YkfGori9bhStDROgQvGq4ToPJJWAkJ56ZqRw5JjzQPFlkuCl77BCc9J7EgIbxySARM3ivbveFVcsDrGbomyG4dZ9vCS3sKh5xZAryvxeHsUGqEp700n3NZnIPgcl5VMqNgV+U0WqQEGh/+mo+iEKAxePij/7V0CCYFmuG27ymDPu1Dq1oKJllq/uBuvypGwRLt2osqA8cKrfE8ByEYKHCKWQaz/9eQClrgL/gkX1ZhcYzxjrMw9qXiIQPYes6n6E6JV5u78/PJjFfMBE807cxfe+h6AfK+u5VRpB8YUHqCgxWc9Aol3nfLF76X/Aqm4GaIBVLxBPypFkazHF0Vsw0EgkX1q4CvSmG0Bftmrhky19pP6zKoDD+Zwxcc7L6PBiqxXe+nPXCsODzBAPeN86CK9tQ++pFY8qANTl9rhD84kTThiPTpWmM9YI/Oaf7wWDDTPCVPBZzRPL1Zciy5r3IazpKD1os+7a85o0PJ1/RSa8ZbtUo/99xzd+d0JRYY4uUJTl97DXfN4VwyXSUYUx3O+BckpKvSRe0hvoVflYtg95T08K8i31rtoQRyZ53De+MKTsJBgV1rtH4/0Ya9o1MkpNlW+oNzSf4ESn0Ga9/3dzAKlNq3BFo0yZZ6w0G84GEo4bZ9dH9wxDuCZIk7ct463Zved+YXjiUxg1FSQ7dAcMB392+yrGA7HLdGNAz+eKBx3p0bPnRL6ajyUJbu4UxGm2hIjlznzHaPqoo9SS7GwypwgoBw2PeqUc3DGSX/ukokRSW940H37f0cxD6DfZMRnHi2XRXGXHQX3o9W7Ff7St7CZ+vlKPck9uje/cGttVGCK1rFG5L/8NO87YNfkVyHG0GX9mr6iw/aJ6caztsnvcr3vAbA7Kf58Pvqf/eGA0Hsrh/fcKrpQv6oce7zPbtCzpo7no3/BcDs4/pFfDkFIPOwNa3Hkafz8RTHHt8trtl0Om0DQTajz/1+7Te+aB46u3WsjQ/gQ4xAhgX7xm8wvEmO/m5e+qj7F9dd55O31gbJSyOxwJU+/W8cnKKZ4o4Eb/+zWWDagArN4QEvri8knsB3C4/1+5SUTn851sR2N6/ncOBn87L1je3eYosSmOmyjengo++TyWBPZiXV6JZ4pv1XeIrvS4I6uhrsdAJ9qjjCBwoGsLAXjv4IfPFtcq9zWEKy/XgzSXuUPO0ePEi/RTe6pHF8RzhRzAoPOmzsof03X/ZEnHV4civDiEVRJ5QhKKR1DVExs/H+BwjlZiEKjGNSwBewIUPVjsKjAAgdgcDIqyA434w8RiTsMkyMaEEVZuneKoj9Bgdi2YNq+GZStfnlaAnmgpNCRajmkrGWFGg+TMTplCzovoxMD4bJsdD+lZAwcs0jMIVfSiMHRCY8eJwLbo8lHJzRC//hIDhyPOwxGnBCOFMcbQ4p4W9+ylrQsNm9YC/ZEZ4Lxp25so9VmGgZPBl/Zyhl9AqQBSBaOwV7GWMPNuHsJRBg4xDCTdcFNAKAaKg9sznas8C9/arm2TtB5gRHY4GuygRe1CERjjnOrRvNBe7hQsUt55kzIHvFEEcTwZAMYHRp7cZqAwqe5nQmixMqsxm+KSnZuQ2YBCTkyicebyxD11hJLsZu5XGVPb5nzAQp5lrD0hgBu2pN63pEfwrdw5vCnQqSTG7BcHIa/zVPyZiqaQVBjV/HZXUJ3gh/cAJXzR1c0W9lTwWHk4yHGfBg9fTzrrV+NGLwoltrtB/OZfBlQHLYC3iC38OXGEHwLQ3WYbKvdQLxZfAzXu1ZJStc0zsCsXguGINZwih4VQ6Dg56TnXWGB13ivehQIJKsMU4FsIJ+LZTa1eJ3nTaqRfvMhfSV6qFOo3DRK4nSNyuXHsbX/eGgQDleENwUZN4+RPLehz70obuH0cCbBGLwsCnRZ3kkvAh4S0Y5SsGBoWfDu+dLdE/01T7efGxuNPC07OaV7GndAukqcn2GuwKUgv8CYm1pnO5oFPzamzeZwqllt+wnGJtXANb1rm17XdccFYqeJQElhsl3PBM/kRW8k+3pmmdeFFR1b3tLr1cZjy7tO5wnw81VUqj7quSr1m5gKVHDP9F1c3Ue25eAo894o8RE+8Prza8rKpwGu4c7BRO/RHIyHOpm6W/443QLcjluC9N2YLChdGP40y0j+dgcnG8BpQCCfRWIBofjAcHdnvrke/CNgiG88J2CL57l74XLki/xYfN5dknrpJO9hkoyIP7z7Jj0kCTHFjcEFRIZ7IsEEf3ZngQZ9o1X7VswFz42CFs9v7ZIgNb3fvH5BoPuoWuNFbzCF9ndAE/wKcBkJzfZxNbys9gQfAj/q8u3gED30+sSzeDkz0qY2Bu8sNVLd7gGC597g0hJiWviAbz2hS7uvdpd99NF4Ov/eIuvIRAFZ+sL7sgFn701VzejDX0OpuUHeMRfbJJ50FIxBU/6tN/utz7Zp3Ndx6N4qH30d/LALscj/Sanjsop+pCL5fnuS1fk92Q3gitZ5BOjZeM87FghpnX5soLW5sp/D/bsZHLvB834ALqImluA2fq6UfByc/NBs0v5Z+mD5tZplG5p/myizigJyT7tA650IsEJ/Smx1zp4S5eM4BpN+59uP/PcZsVvNohsAyELQlVCKYxuamGRt8wK5sVoIUdllxMuwt9gkNMk6F3HmJJ0DZMxegRohWcNPAMRMiJwxjdHIlgLEnt6dU4LxYpggoyQppocI2U8OTLaALRQMppgE5QFQ2O0K/Q9YyCLEiNonZRZ7prWAXhDG/jg1DZ3zmG/Xcu51nqbc5EDWEAcrlsnByYaqGrsQ5Awfmu0R4YRDO1HlVGlsO+CzdlbD+NoXAZTxXqVFsO1jpiApHm1ayScBMGZMUEex8R5WZlpFQst8ILm6Kl9NZiCIX4oW4anS444/8XAR6fWTjl5imm4dp4sXIUDwQQl3PX20nc7V/MIiJKnYMmh1b4XDVU/+l5QzPC1X5Wv9mRu32sDb/2+02a7VUuB5NUoossaNYqeI8fwNxYvk1Vj1hhuwA1XXdt5u8++o2/zJXP9eshCfN374xqbovaKlPATraOj4wQll/q/e3Om33rrrSMHm/S60/K3fzBGcBgNBeXBqcolUSOz2LoMdo61YEFrXLRoz+0nWUgmVLX3HX2Cv+aVJOv7WmJr++1esHOy6F46j+7dfXFG1lB3TRZXkJ/MOt/KsWk+tOieZDy+9EodZ97py+RhM7vtVYtsldt0cPNEx1qKORj0Wvenl3O+6YV0kOMHdGfy3fXkJfxG56qkPWCqMY1PxxVwlxiMFq0RbOn72prjn+So755++ul73/zmN+9e3YX3o1ljov3arnhAoMfONa5zzNGqYG+D0MaHs3AQvOkOR0HoIUHwPkRMhVY1uzV1VsVDwV4CIHzEH47dRMfGBb9qswrrOp2cM3K8zmQ0lRgNl+GYnXVGv/Hxq6SPQHJ1Xvc0f/Bpw9e+noy2B3qzCmTjdFV54mh2unU++9nPnqRxOJNY4oRFMy36nCAPfuIgcYr7TN48xLP7CuqC27EGXRuNlfBgbziFnKv0q8A2vLXnfo1TFOh+1wTJ4YYOplfpQa3LK4P+tsdrMMyZlsRAR8Gv7iWBT/P1XTCYa49l6DAL586xK2REJ1VkCW1V5/5XedKhZf/tmcPfPiQT+l5SOnjgvuv+p+vgm51ZfK/+8zcbJBje4JrOFxhtALrBMPovfeGOg82PRdf+b7xEZvjH833XftFd9atr7jPP+loSj+xBMLAb1mlONlZFL5xtEoGtZocF0muv+bN0A765Jg5cX98AHtcuWWP5fxM81wC8cRtQs00bHK9PwW5swHgNxK/zwdne0/zsmjgCLuAT3Hym3W/fbfDqXtfwkP/FV9FZIMwWZCs6ppJc0q1gzdZ1hOaTn/zkWS99z4+kI6yhQyt914+gdY/WlbBM72ZL0scq5gou4YqvtM/2aI5wBn6JLZ1P5pGka32di83Dz89Gbyep9egvNOHX8oXCnxhLkM5vlhRMRuhauknX7IkxPv/5z99YIKQFvEw9Bu9GxKIwKCdExjAbjDKe61ysAbYeJYlpOY+yQASRIC1zN7d1BCGcFTCGlAxxzkgOUvuNuXK8BLONbZ/NF5M0vnlyXnJyuzfjmQIqU5PDkxJvfPMHa8a3z+5rXpllCg2OZGpjAG2g2rli2H33ZPcgqhbb9hmBGb6YIMc5wyT7aF+NTTh6oEwOY3PljMb0MkXd5yxrNAluASbayx7D7SqI/m6OGLn5eyhNiQcPsvFOYAmTVQCMCb7of/tqjx7G0t8eVBasBa3wi1+10MT04bF7woMqUnziwQLhsr0l+MHj4R45Re0nGqlaxJ8qZx6o1T6bu3kYJWdMJBfQmSMqoxZ8XWPgVIAYeIZVxo2S8TCmfVUWQ8iwahf0xFBJDXJJediz5BaFHv9KYjGK7iV3jKeMHQeAMaf4GMHNxHGgGWIOKke0617poULZulWJPv7xjx+HzGvFohkcbZUnekXXeDweiEa9Z/aXv/zlHb2uumTlDE45WH2ST7Is6Aru6N/3VU2COb6IViqG4cUxiSp78XGy8Ze//OXs56Mf/egJRCU2vCC+dZPr3plcQOA6Q0tP7l7I0Tp0wSyhxIjuHttDvB7O+luHAZlnNLsn2NtDurAHYekwiGfoVIlCjnv3Zdg7OlGyIh3cHLo9ZHXTY1V201XO3Ad7ujc8te/k0ENAvOO3ubsvvVzA7SyjimW0iCaNT0enO1ojvdic6dvXX3/93lNPPXX4SUZfkL7ypxU3PHc92CUHC+Tiseb2ACh8XdItGqRfVI8FHe0p3Acnx45tCL8lcbS1RRPJgfR3e08u4rv2VfKkMR/5yEcOPt57771jqxzHgOu132uz8QqejUbhuyA0WUq/9CMYbX/tLfl0btmZXhXk9p2tbQ90ZbhNJoKn8aoa4a3gv/Hd1/yt2T4//elPH/6Lv5xlbR4JD9Xa6BFtPUNBcrWxyZjXLbXXxjRX10sUh9N4Lz7ZJEH7NX9052jq1iJXZKX/jdHGvkHvyjA96ZNs6kgQwNB1qn30LFlvn56IHu7Cr8QXex1veFCWTio0z07Gb8mDPcIF2Q8m5/q0OLOVArL2Rqf06dgE+xYedAl2T3LgFXlbQWZX0I0zC3drn8J14zYIhRcJ2w1a1tc0Dg3DmWBybRg60AfGs2XsxfrI7hc4KWBIShjLjwVjc4VXPrgqXp/wLLgNjuaVaKHru5Z88eH46pIO8XM/7Wt9avvAh/ThBvzBeQ0GzSMBxhbRaet74GE05uPjRfeKHexpg0kBMVqZI54T4IJzA27woTsck1kBdfPQ84IxvhE6kWn4o0sXN7sngbRgWLBvDN5ypCTdmJw5FtQ4PJRNTPc//vjjZ7/pzfSeByI3lp4W3C9t7TOYsh/Z5Tqk4ovsRvayn/acDKNj/Ec3+jsaBJeCFjujoNb//AGyj07pKcdU0ruKH8Hc2vxMiQAdJXzJcK2Aay+toRuGX958yVRjt+un+88+brPiN5SsaF7rm4wcAhLEa6VvA5kAFoxoFe3+5myTHGmCAWnXgFgWLqQLolZg+36NxzLcBugYPOQo0QcX4mDe/k8pB2uKynsvG1swnLH3JFOVuZwN54+63wMkCCyHgxLvM/wIzgWjrdd34ShDkyPEedLH3wZT/5AAACAASURBVLW+k8HOcOc8BX9juq5dzB4IVPgrY5ThD86EyEO/tHG29wSHofPgLC0V3Rd8GEcGiGHr3tZorR54VQXPK0HCkUQDxQPvcISWki7xZH+r/EQPDwYI/zl9GWrBMt5ofQ66wI6z4+x3AtG1YF7+0w4azQlS+0xw+j98e29j8CaUMvBanLsm29467Tv6RF/ODcOWAmksI0ux9D/lIMBvvfi3/UWjZNDcOw8nKFjDV3iJDsHXeEqsdQUtDDFcrKIn2+TralwYItlWBoZhXIO1cimDTB44B9FO+3Bjom9BVDwVTpyDb3/OpHmwj0SHpIcHcLWHApUeSPW3v/3tzBH9GYbwYH903Do8SzvGbzOkjIDqKkcmmWod8pjhKosbHxQ4FuREIy3d7TeeDL7W0erTHM4PU+ICYe1QHCEOgQB56XNNQjHI9ifIapxEVDDE8wUQnmqvBVaiqTWSmdp2BW7pAnJIptu3tuZeJ9TfwQDm8JQB7qnJBbftoXsKgKKtzC/ZlKEuWG5sfBO80TM8BRfjTN7jg3BfIJ/OTL6aL9q88sord3p3HXdGWDcHHpfIY6tqa//Rj350nJJ+wle401EUfjwpPXjDcTgvidL/0b09pZubu32oBoRDQRVbyc56gJg2dMFl46pUP3jw4MAkcCN78M7pFVysUxlvB39JhuYViDhCEn1UeFUHtAS3N3or+LMp2QKZfwF/e94ETHY13R78Olgakz3r1wMXtd/1v4pk65E5FTjBcUmI8Nx+4j3BAhvm7HN2UmDYvQKN4KGjg4cDxqcJF4J3QUY4Z0PZPrYKHcM7WfQ3mcFbG2BJYHK4OYXd056jU3DE12SFve16+KIfkpl+2Yn2G36Cp7VzrpPjaNn1vtfKzva17/4OHrqwa8lL6+Lj5FuCKZi1bScH0SzZbC18LlG6PiO/kd+wfiSf0H0CKLqd3MIF33DvWztmDcExOK7BFFxuILR2cwNOwZXEeHaMPPIL4JHtNFefOpTCV3hij8K7ZMD6m/xcNl5igC7oHr4Zvlw73d9Xvm2fxgpWN6jf79euNpeYgq+xgWiwwfHCgo57Px0VLeCptcjRBq1sZZ/sO7gUJIJfcgE/4OnWDb/do5KPd5b26C9JKkmCR/tsbvpW4nV9X0GrRLGjEulN/mpj0lX5RNmt4E7Pp7foZzjTuZEs4pX2HGx4IJzkg2STK2Kle//whz8cHdh8eK050gF0HJq3Dx2t9s7XiLeaR+JX5wz9EE4EqcGcL0evr+/CjjRe5xy9Hfy6S1oXfulAPELOmkvSLfzgm/tPPPHETYMIjSx3i4q4ZYQ4wusYExbBi7YcZ7UCrAW94gSwGIeCxDhtsDGynhhYQIyxdmMLH4Un68FJlNnRgrQtre1dtqH1tNkJtDwsxqs37NVDi2IeD+vp74w9AjdHhKc0KDPtujFJsPZ/MOREBkNVLW2+Mr4yudq+MyKEMhxXAWg+bbJw0DzBQ1lSGM2bgHESulcfP4ZsrnAmUCbM0aj5VdG7L8MZXXM0VMac02z/1wwkY9M+goUSFuj1fcadk64VNvhrSUzI+r6qQT8cD5VZipcQowXl2DgZaQ6cqhL+c068fUmoOEOno6K97cM/2kvJij69g7QxslWtz9nm9DS2a60TnKvgGy9BJcvV3qK57gROBodIwiVFkeB7wJrzxNFXeww6UG7ByeFahQ4mMi9j7DoDRekyaIwAI0nGBcIUpOQFRd73BY9f+tKXDo0ldKJ5AYSElfsE+/iocXg/fMWjBVkFBlqPJbHWAEqGUKr93zwcO85260pwkeF4tfH0E7p0LZgzXvFUOIh+ugsE3+1Te2RjolG0qGWpNuA+vf+TM82Q+x+e6Rx6G0zwuw541+LrEnTtSfdInypmHF0OY3BEk+BrT4Kp6BCO+05QofshmqbbMuSf+MQnTsAIDnLUvQX/3eO4iNZYyaPwXIDWWSnHQvCdqmGyISFRAMz45zQUcGmRCj8Fkj1I69YeHpjozuak7wVCDDg8cIjSv9///vfPkZRw0Xnk4IsuBd8eotV92cfwKsDUDSEx0phkvXH4PPj7jY9zjjwcURUu/REdwkdZ/uYKttYuwVAiqHs3uGjvkiF9ktU+JUTYQX6CjH70sTaHLh4J//GAp4JLuAa7xFx2I1gb3/Wq2sHvnHCJg3SqQLK1BF/sAb0YfF4zl/3tVydY14OFHm4eCR5Pwg7e4CipwLGKZlVj4hW+QvDwRwSLnE32vrklYgTLqmD0a7hdXYgGrS3BI9GyDjr7KQhGRwE0509Q3id/p3mDvbHxFf+O77P2g/Po+FXwlXjsPlXe5pF81HXQmHAoMGuN/g4PzdFaklJ9whP7z0/senPyMwW3fDn4o+cFVhtU8gmNhe8NkAUOfJmV752Lg8+3pOfQgZ1DM/rAeHLDdw2WrklMsDfhij+HPgJxup0OZhfoPPgV7Nk/X5rNduRj/Wd+QDzgPvqv+6+B5e7P3+tDsO/sj2ASDOvj42Fj+BRru1ZWwGffEs/hi56ODvwW++Bn8Y3DOb1GB9FP6SLVSetFK/yyPtEG/uxBn2T16gt1L3vXvfaL1+3HMUcdjukwwXDzJ2slgYM9vzu/QII+XOCDTeDoBCBv1m9M+rJuop7LkM3+xz/+cfdUZy3J4ctxLgmU4Kf7miO4uyZp0P4FuPwpfmJwkBl+rYKfMeSBXxt+2KjgFk/xiVqvfdGJi2s+ft8Jhtub5Nb922zAjTMtCIOA6xCHXAS+i6RvF10FQTAikHbSNqEqrFcdgI0HIOZvPgE5BbAMTQFSchTMOt4bSKwiFdA4tyGY0bveel3LMUqpOyfcHCnqDKtAT4Ab8TLwGU6viep/wpkTrWc9AWyOnIBwWyY0IjIsfcaI3Z/Bz5Hap0/nyESDjLiWTMZGYAfGYO5axNbGRKmjc4yUk9gZOsGvgBnz5ZzE2DkF+vmbJ7iicXNzzgQHXYuGqqTrfHOaZKxlhzerrh2ckd3sNoPlVUjRXcU1Hoqfwm08RuFpXWMwGrfryQ55aIl5omF4kYjhNIb/HNmu931wxjut116bR+VeEFMwGlwpN0mmFOy+hzT5YGijW/OpNuYchmfGMFyrlFG+AoXWWAO2znzzU26qAhS0BACFQ8bIE2eOgcbj8EqB4aE1YpReeOp7STGdJJT2OkDx+Fe+8pXD657ImyxlBJz3W+Nt3dVbjKC9tLf2H9//6U9/OgGmRIFERLTzECNPHVeZzKkuuFDhoxPhMB6RJY0P6LXgTp8UpDR3Y5yxp8BVCqN7e/BE0OZsHuddvVqna2SZ07LOHyex+eOH1dX9rY0SfzgSkt5xdihca9+1F0HT7373u9O+3dzB3t5KXjRe8qykVdXieDd9F7zJXjgu8Oysk1cboVvy333JDmdOJ0Oylm5+7LHHTkWyueJ3jlawSWw2loMtax5Oondze3VE+4o/23PnUmvHFaixafhy8SuI6d5+k9/Opv/qV786awRfZ6NzrOK3rZjWJh4fBEMJmvBSi1q/0SU5T89wPjjQwWpfBcTZnXhRYjO8x3fJTO33rdFPY37961/fe+edd+5eYbMO/+pQjq0gU4WEMxh/9qPluXvZWdWO8EEH+j54taarKAd3NAo/3QNeiYNwp8NAZ5dOKgkszxbo/vDefM1bUqOEROObXwIsHqFb20f81v/B22e0iIebK55tfDqjZEc/4YUPFA7To6ojweDZFQLMrSZ1/wYiq2MFwzqAFCjYF8nd7heIcTAFuRKMm2jU0cCObbBC5uhqerlPnWbJQvZ+z+lJlAigksk6eBpnfslfdim4zRmfhs/4t/1JABYISyyHm2BuL+YMB65L8l2DuK7vD93gvrVFOx/8bODMd5FIcC+buwkJvqlgaf3o7mssfUIfR3NnL/tMLvqhu43TYsp37jq9s/ZOYplNIaOSIa0HH3iE7Yi+eLW5m8tYCR36eINfdt9Y/AlnvodXdkRXE/+ef8qX98lnRO/mW73MJ5LEARvfou8lVfNnPSdGMkfiS0dKtsExwfDHh0C/jVXsbfkDPfDDNXngHvul2/m28QA69beEfnomeBxHYdddxxutq4OGLxfM2/noWFSwppP7PjscThyZDC/RqHXERuG0n67zfVqPLxu8fEyFs8bpQtzkgap88yf/wdre8hUa11wS2K3Jn9+EDt90u2/IPz0bfOSA/IYz+hWd7t9WKm4A2kAOL4Jeqw0YXvTtnquwY0SOswwkhdSGmkOFjFFgQADf9XXOGV3GiNKj1Mzjc4PnYMRcWngQHKPHJM5IaWOOMRMO9/a/ViTOSUq9h5kUzMo6rCKKOTPOZe05i1qbw4WsdMY3YxB83sccjLUPapGuItI8nD7t3cHUdWddmyfaxlDwSLFQIM2Zc50CEBQGnxa31m4e5xD6nzOB6ewXo0uutCYljrmjQYwviyQwDZ4NBDOaCYUMsYBLAmWDXkkNSpWQhUNVOE+lbYxMv+yZynF7Xgck/IYfyi+l5Km28WT7VgVpTznT7YuM2IPz3Iy+dftkcBrbHrW2tYfW7fv4TmcFx0jCiGx4EB0nRVWiNdbIg5mSWYND1hsvYGUwV6FH11WEeAosK9M6BxqjBY7zIpggq+AMfzlVvUqmdvv25ini3ifbWqqydM0ayf6WjKHLOApkIZ4uyZDs9sCIvi87WquQZF70YFyDuyTMP//5z5NAysHWfi4Y3iQSoxZvtJ/k31ONgy34PSQjevR/sBb0Nne0TBfh52ha1rrKo9buxnPMgqGxjHf/0w1wLwushZyjma5Ld+QseMCe4C0cCDjhIvh/8IMf3J25jJbRpiC1fYcfwaaKpkpt8LXX1vrc5z532rNk3hnt6NE+ncmXqCjgbryumfi5PbFH9PI6ja2v9T74C8oK0AvktXA1Jhh6MNXtGxZOUC9zLQjZRA0n2brsTA7VT3/603POW/LDO+NVegu6CnTbW8mVdEz6/zOf+cwJKFSKwmP74FxyothQuMKD2Y72FE+3lyrv8bO263jnzTffPHZKd0P42GoS5z5ZkMhd5yIZDcccotZRaZAEhhst4u0hHIab9pyebf54quvJVLIYftLXcJm85ah1D1nJYVONUBUIhnClU4Y+6Fo6uTWSqboNWqv7VEkkFYMlPHG4ddB0X/RJ3uKh1g9GdrDxksD0orZgDhpduU4+nErcBjOdFiztl7OrbZheFWzhR7zOptNzEnOC4cWrYEsCkTPKYU4e4MgrgXTeRP9wZf74JF6PrvRlMLBhfLP203psULIXL+Z7sHXhI96Mlt23gRL9vsGqII0/uAHp+or8RA4yB59/yk6uDVl5vwYw/U9W2D305Uvipda0Dh6RxGTzJXq0x9Lr9td4tNrKvkQmHQj/7t/EhL33KVARgG1gJUhtbkcS+B0Cr/W3r/uDGwE5OmxygNx0TRDrPome9QvYRnjrf3rZHtiV7kv2dV+2lg7CbE5+dXq+vbVWPPiLX/zi2IT0W7Y/u0yf4LcNguESjHwZY8FGV/OtVnYlGflP9GYwkGn+U3zR9+lYD9PUSYhn7dtzNdJhaENf41kJ+/7PfoBTMqQ5Ws/RVv4m35b/HaySk+QAr9PTrSH4pBP4EQLpaNVe0z/p3K4HY/DoXFBkpR8bo6jFX11bifcl49AqeMgLmTq8euv4nTZpGbgI0/8Nurb3YO5VAoLgFsIgEZ6QInTfU259x8FrQxRY87Z51bYVFIqGUuPwMSqrxJY5VhAFsTKvIUmwJehIoafYMwACY+c6IlKBTcSJAcq+95mBzdHI6dnzqhFWBq81+2WoBFHBlGPabz+c3PDTNdkR/fs5qlUbMsrOCrfH5tXO2T3RIgZsvhyKfrQJN7ZfznIZ2qoTnkLX/qtq9NMazbHnKrse7rQZyk5zaPtO1osBbz0tKgJfARlmVeVp/oSx7wtim+PqYBBefBAeu1+1i0GSPcVnAlDOQDBF636iT3wvsCQDG2Cs4uZkxw8qOegsqMmRo0g2ISDjJpCPFrKXKtnNG9/DS/fnyMcLwSYIEqgKyOIDGTAZYQmRYNGGRo59MpAbXFHKlJfM8CoWOEaTdVac84sXU+SccDrHWJUVCq7XjOXMB1POvfPazrOFk+bWdcFYBsPqlPCkNS/+bv9Vn1QVW19SKToLpmR67ZNOkRzKcJZE0kpJ56mSJkPNp8oX3DK8AoH+F5Sat/sFDxxMOo+86rBhNPEyOcQH7SEe0gGQvIYPRwEcQQhf1+qRpFDjVQ23JT++Likgk9s66cvohGYZ7XAg6CHnrcfRLjCsSspwSWC0lvcQRqOckyqdBc/hLFqmi7vP6xGiXXQNDpl1csD4NVcwB1s6r1dXeb1ecEebqtXPP//86UBQ1eTEcFjWrnGa6cUC0h6k1V6qQoA1enuSeAGWqm70qG28wFXb+DqpnEM2te/6u3U5WfRWSYQC8QLPYG+9qs3NG86rjno4ilY3DhPbzxFR2WP3+16QDCYBfntIVzdX9Jbc8Xq81vZ8DfY0mD2BvDUcDwnugi2OUWu1bms0xjMCuoeDFM3jwfiGY9X88Xz47zuy1frtPT7oU0JAS6JgOXvfnjxfoO/jV/ujZ/AEh0ziKdqQI/6LRCN/qeuCeT4R+yh4ZD+2GnN1Jsl+n3QOOy850HfNpaOI3meX4ik+C74KV44KtWb6dp9zwO+QyMaj1l5bwnbEC+HIqxfjWV0jwYo2dCofj59I9gS0jdtgmE2hN1d/Csg4zVtNMw6/swFox5fcedkxNth3YOCHrP/Kr97gLTgkT9mN+BgPNY99hlt2C6yCefgHD5ypoPmfrRfACNx1SQq0JLsUvbrOntABguvFC95ij/sEv6ASDYJpC3Fs7fK4wNEc69fvuhJ76Yl417xiiWSjhGoPnUo3x3c//OEPT4dY8DgC16eWXcn7/y8Y5iOyBQIuPhE+EGzyW1cGl2bkqf1INjW3Z6YsP6z/ryLMd+h+xaz2oXtRhTl5ZxvhnQ/bniTiFFcEupKB8axzxHt8jH1no/i74T8eYnME0+IuRzMkE+K11d2CX3im68k1XqBL8Sbcri/eGLrlxK63jsiN6FxmsQkBQRg3CwEQygJBOTQEFJNDYOMobcLLoDAOIS1FKZuKma/MzwCtQRKMCwCu2SuZrhR63+05TK3TskLOp5ZJCuERt2A3x8kDkXKWmlMQTIkTnv5fhdd9Edae+oy4Ca5MMOISPMYS86gwV4WJXtqbN+iMmdEQLBIAjeuHcimQ53QmNDksKqXdK7hnMPFDcKkAL12Dk9FGQ4axOWSkwoOnbzeegx8eWj9h7no4k5yRnW89QW17aR3BVGuFc4qagPcZ84c/BmCDhvCCzu3LWb0cqa0oMmSr5Jqnubfi3F73qdLrNDRH31EeKgLapDhB2sMZytZxTlPXASXD6ReYwgPc4aM+VQuDw37IsOos2aGUOYycqZXHTUiBufk4YfYj+bQZbkpdgMhYdX4zHkjecpbIR99X7amVN7mxL3AKEOGjvcZD8fVf//rXw0s97bwKnOD0GuDQYxyEdZLIZXIRbFVA+5UYar1+8Hn8Fh7aX3uV2GgN515zLoOxSmh4D74qhZJnzccBbA7OiOCt/9G9ce4T3HBsBXQMRN+n7+CW3t616OX2WpAn6AqfEk9aWSWRul9VTIbe/3RfY8l2/M1I0eHsQ3P1dw7MF7/4xZMgCZc5BQUqOSwc6eiYg1OFWwDPKWWrGtNaHtTWZy3ZBcXNk0x2/+1bFs5aJR03MF2n92Ey0HrpqT//+c+HP6JtQVXBaZXSkjzNUcBaRSweLMivA8LTvM3LSWn95QGBcLg0JryR5fAafrybO15qH/0UgMdnEgC6wvoOH/Q3261zQKJonz+BzyU5o0V763/zJsPxCSebDg9W1Sa2jVPnYYklDOouiH/p12ifjHHiWs8RBAmlPluzTw+ekdQJnsZL5krwCBTB3zqtz76yHfkDjZWoxFd4XvKt/Umm8p0ERHTr8qREbutsRZXjSGbJCftD7iVI/K/DiO3yPdzRwV1vbklZVcH4qjlKoqjWS1LES442CLK2wCFpgm/5IAKCYPCMFef3S3hGK3zORq2MXYNhVcINmsBD7uk8OpAvSo43sUTf04NwvDJP/1sHDY2hO+ledhWPSwiwW61vH/zWYAz3qnN0IfzBEbva3Maszd2gc5MVdDA5Ny6Yg0VSh+43JzsoYYkX8fraF3p8cQkX9rE0MvcGnORFAYJdbgx8uo+fhw8VmCS22Mj4PH1YgjA/ooRoz1JwRI2fFj6z6fmo7NT65FceCUf9SEbwPxsH1v7WXYGvFePsQ2zl++bLnqe3uj9b4niVsa2dPGa3dJr1vwf+ZtvqNCPzdIliGZmnO/C2DoRkJxqHo6WJmImOl2xXzYWPPgW0aLc4oWc848JzlzaRz8cX78E/fbn0CGfZoPWB7YnNCSYVbT7y/VvH66YJtzLTxNtWFyAb6XM4V7kDBsM2n2ADofsOs2zAugqkMYJGyojQrmLkCGywaVz7kZGlOBj7kKQCmKGLabWoqJTEUFq8vKqgcXrpwdf+BH6cjRwQ75iMgQS7wZPzVsDJwSMoguLWx4CCnPYSk5SRDmecbS2X7UEbbvM1hxZwzqlzj6ol4HDOONiqlgWHtuD2i4FX0cvWemCJlib073v3qdZx3lRJ+5+BjGHDI+c0fDV3TqTKAcOo5bq1ODsSGjKC1pLxbW6OmKRPOOp6e4xG+F+CIBic1Q1mAsi4h6f2GXyy8OG8X4qAwxTfxRuylBIEjXMGW2WgOZ0TDTZn9jh+so/OH4eXaEimmnuDCIoHrikvyk0yg1FDw2An75xhBte5MUan/cmCSnaEE8ZBiwsHkE4Ix9FetZCzXTDTuc1amZKVnKSClYwSur/44osnqGgu9Glv2ks5R8EmeE/BFgB4kqykSHNswN//+Kzr4U52FH61zzauQL2HE2VsvP6Gg6TSz5hLhKloM2DJd2Pih3iz/+MXdN3gNDw0TzjHFwUMWqrDgYdw4WcOIAeNPNOnDzMwjSU36bMeqNFeW9O5P9Xv5gvPjmVw5hgjzr2OkWBvDu298QYYOVHhnlxuVbCumNqkwxEj2/7Tu/FCvNd36e9wQQcJkNiNaGn+9pRTXoBa5TT8xodf+MIXTst8uF34JFrMJdsfnPjeOeHWKRBuryU5gq2kQomZ8Na1jgMEb7CSzb6TnFYJ2qTT2lv2lX4Ca2trd1WNqy07fHlCqGcvpHfoJjLRvJyNcJkdUbENR3StSma6SCWj9YLDeXOOcOtyKjkm5JZty9bFw431CsNwXXDAZnLs8HjrRvtgSNb7cd46OMKvp3vrYGjs3//+95McUCmJbnC/x3+Cv32WlGktycj4nvxI9gV3dKQXg3X5Z+3pOrR8hcY2lyMAjVcpWT3K92Hr+BV0syTcBnzRmc/S9+mb1uLLgTkaRbvscDRXLdKtxtlEO3YHbSWcBX9wEMy6hNKX3smd/kxOgq97ycHDgip6DL9K3PD1BM2CM/j2/QaVfCLfwQMbgrZsKT6mO/moklLGB+MWDvqfPUHL1bvXeRqvChZfw3/3SJAIuAQxgg82+5rQbjxesQ+6zHfwsEEx3qUP+uQ/dZ8ux2vS9Yp3yQaygUf8b15+vPvRyP8b1G2M4O/GZ2MdaQNX1+NX3Q3hqeSg12kuXzQXnSDRja/AsYmgDWJbox+dN+uPkA84dTTRnvs0XrwkMdIa2RHPsUk+xQw9+KojSu05/kjfdX92LRnLNqZf043rh6cLBMP0ebDBMd3QtfAYDAJ0XXnp2fQBeVTsaa9amvkMjkjQm3Rbc6T322s2qfH0aPcIhuGPLYwG65eTAR136OL5Ru3HvAqEbOR5gBbnpU3K+lCaTS4YZoAhjRGmKPZ/jEPgfUeBb9bQvBSnYGqZjeNhc6u0VhkQ5oWJIhJ0MqARVxU0Q+tQuafMRSAOVXBzQBOOMu+Mbhmm2tFap0xTzjtngKKOoBE4xHMSZeCCJ8VHOdiP4CImKevDCHOGnevNiOQk932GyxM0PX2u6zLb7UnlQNuac6bhrntyLNsfB1KiRCaP0yfDFF4IimBCpjvhTfi0WzfO/sK5qkF8F5wxcUFC3+WkcpgYQNXUYPW9QNQYjpMnVhL2vg9nfU+BhxevjEk4opfuBAZPoB3skhTajlXWmjO+6bp2wfAWbrX0pqDc35zO36joxDMlNpzban2BBIeYs8JBD7cyywwbZcoxl7AInuahcLsvulgfr1LUjAi8clIENWSY0yFJxuhIRKhAk3MySpGRz+hY8FGAEC1S5AVg7bH/C1CiX8FD/JHSDNfxfPLRtWAk+63HeEguRAvBL4NOl9BR7a+5W1cSrAAieiU/rdda/d/6fdfD85InfGFv8Te8N757c6iDt/+DL/7LmDGiAkFVHQ6Q5A0div/pCbxCn9MzgmnyymloHTjos72kW8ikV8y0v/iS/sJvdGPjW0P1N3wGi+v4ZOVZgoFjhycZu+bovvg8fdD8HqzR8ZQeclVrcfgMHg/oCp+SP30XbpNRzkmyEH50FbSn+DydGZ1yjtLh6cG6B6rabvKse9f+RW98wuDiL3aiADR8FMinp//4xz8efEbzWrLbT3wZ3Bwve2/t7sVP6EXfrl0NLo4jmeXgRZvWLuhIt0e74A3/tfz3q5LcnPF3c3F+0ss5mMHYuHWs4Tg8ND6+4xhJRrgWvoOz7+P//o5OdEg6MlvavsNFyYmcueZRpSc3wRB/BFd01cXEPkbT9EldJLXiS0jS68nr+++/f3ASDM2bvulXMpCjHj/GM3WDCeg4xYIeAZwkVbili+ltuoZM+gw/wauS1VycQHK/Pg/nWaAbf1yTJ3hVErV52J/m32Ck+QTPfRcO45F8m/yP+EGiPTxwNnVgwEVrdK+kZ/8LCviEunU45/kvJSqjh3epB89WwVeHCTQ3MGX72BZ+K5uzOn5psPJClq52CzfBAQAAIABJREFUis+5+nNpsX4xnHLyySta8JXWqcePrSMI4TfzAVQsHTtYv5y92D1K1vBdVP7BR4fjn/WXm295Glx4jh9Ixwgam5PPYP8Ccve0fwFW65gDnq7+vTX5JMazF31u0rdx22Wme6lr/fZ/fJ3Oir/4wK0vWS0YxKeKShsMs8Hth57kx/C7toAYPtgFsDdeRyS+bVywbPwkadU69Gp6rz0ISNNz6bhw0bqOgiRX2qTrRPIg3MZs0kSyav0nPMqX52e3ZvKvcAfH4bMf8QWdGdyrGz0gjyykk9IvJd6ikY6vYKT72Bt2gszQr/gGDdJVYrrseLY33zEbUYGlX/4KXXv/Nvt9wzlCHIFLAGAMhLX4Kp+uUUyI2VzmheB10lcRE2IROkG1wWBYISBElFffQThGwlzm2OyS+bqmVz3ievduiOw+VWSM37rBWOtsAW+IraJalSpDnUF2Bi2ieqVEDF/2ybt7Y6b2HE4FTAw1ZRH8XYugWiZlVYJh24olLrQXB3uwqKjE9OG0/9tjPwXyOUXN5SFTKQavQ4lh27cq1hrU8CaoQhfVEcxLgLSOByP8dY/zMYwowQk39hmTNi48yD6Fw22fiN7hOfg42K3DqdiWOg5H8wo4w2+CktHPWUxhqJwIOLWcEfR9oIuMGGOHNpwBAWa0Sdg9kKA5BQLbBbBPNmYAZe+Wt1UnvcNZ8MEwRCPnX8OBs9d9L+AXnEQzNKFM2uselWCUOSJ9z9EVHOAFyZ3+l1yjPwTUMn0ceMYihxCP6haI9tGoVtJoHbzRCj68+mfPdwa789XhSqWQTqJMZTE9zC642ld8oC2Ycxhf5agnE/FA83Ne3L8Zd0GpoLC9FtCr/MJvsCXj3dtY56KjO90TDOml9ki3bcY7XKv+BZPkDPxKLKI1PZ1cerpyOk3ioevpiGjAKHFIGU4t3+GX7VBRiDYMtS4OSYZN/qwTxtDZX/yvtTi5z4A1JvwnS9HdEzAlMFs/57rf6NiY8C1QSA6aK3jDb4FddFA1DNZ4LNlIbvCWVkDVZPaNQ9+6Kmicg2DNVnQeTdKtlvr+b2wBfbYjegvogy2d5GnWnNXmZONamyOxCSuOHlqvcx8s7cG7fiWHmjM6FxSW0FHddXQn3PQTDrvW/TpTtCfTjwJdgT2HTvJMlwbHs7k9s6H9R+sSYdlUAWfvu6xi355VeqKb54oIhrtf1wSHuCRDZwPrMgmf8Na67bl5C3yzL40JJ8l8zwIQ+OzRnOQvWjnLyVnkTJETFW5JGf7GBlDBskmV+DM9F+1UmCXLN8hoTYEFO8wf0vYXPcg3+cKvgixzqBI3h0pT8Ks+pe/CjYpwshEdWoss4EF4wDPrBHdNkOV5AMHWXpPJnPZkMbrwjex/fTk4ty+4XV4XOPEjN9C4BsfrS25QypbxWdf5Nl+f8QyY2i/ZE9zRac2D3pt8xgfgl7zawHb91fAeDVTcwjkfYwPY8M0v3mCqdQRU7mM36TiBLJvMjjc/X3+DQEkW+1reApM4gh4KDntEL7SB+w0I+1s80t9g4a/0nWS8zrTwrZDjrGxj0gXZjeD1/AGFiWjY/eFIpxN8rSytnySWucY7bK3vwde44G8tRSC+IL0Dh+Q1mBRV8lX7XR9SMBmtxS7hM7kq0dkbMEr0ZtclwoJLorX13buJEs9qcRZZTOS5CYpKnkOjQyw7kWzHrwo5aLhBMJ7RBckebZICHoNv6S52IDsry2K77GudhAXE3Z++Cxe9CaPEgK7Trt9/+eWXzwO0+g0Jzn9xXluAQ0sRryKndGWAjMHsIZwS5Ly6Rgis3zqCKhsksCsoHHrC1P0QIWMuCyNIUQVpbEjZMzp7PjhF0/8UiXMbrdl6ET2nIcaKgJ09kNnvu5zoFHpraOtqTxlq59zCszaBmCzGTjg5+THYVgYwfdcYoIx0jkswqZ6Gs9bE4IJEY/pegB6zZnwEk7LiMYgH0rRnTmZM3a8qHzhk27qfQomHBFftiXOeQsqRao6ErH1RjvEb496YlFQ/stHwSak1npPQd9aREZX1YoxkC/tUKQ2HjXMuXDVQtSh4eqqsYLT9dY+AJfiaq72qfKyMeBJwdAqueI7x5EBw7OLP8CtIDO85R/GvVka8S0F2b7RqrtZvfmsI0tqDZEnwcDJTAip9grZgYIwZQAmqvmM0GQfBUd+5Fq+1prHoIvmwQVn4E+xxHro3GpPX5KIKYMosnDQuOepTO2W8JNhpzvabk5sc5sQVaOJdlUFHCZrLE6WT3b6X4Ajv0ZzCbg1n9T31XfC8Bp2z1DXZ1PYTr6kqS7jl+Fdt4lDkaAZz+MqI9VmgJiiTgKAfGeDwvkki1cr0AecV7TnpjfH04fae3Am6m0/LfmtsAkwijvMcrVs7HcdutJaADs3jVeevZIqvTjvHL93Tvmv9ap0C9dbVatxc3lnbfsKnV+PsA0OSVQ9eqqMg+DwIsYBZNbH1VHajcTqdo0k39z+9x1GLNySVZKPZp/bd/LXhehVXydJ4LFjaW/QPt+mIaNAa8Wt7xyPxujk5hAKJ8M4ORmsB0QZenHZObvjqvmS7dcNX/JxNEwxLEnlCdDLBBrav5oruwc+Rk9DkdKgcpCeSA+1vnl6aLeLYwX80CLfB1/iOIFRZb47mCyf9hNf20Vr0RbTttzFVSXqndzyhGwSvxeed6S7oDffB0D0edOZIhkRu++P8NpeHXXLGVu66to7t6jgBqSCDHue/aD3eZDf9yUeSbGuu9s7Wt47kEz0u4aNCLTHG6W3OeLEf577xbHtqr3VGcLx1xSRPbDd9xHmPtgKl6EM2gkF1MtpFW8fNolmdEs65N5d56Lmr40s26Vrr+5896foGspsMFEDxLfmQ65curQRpcC9wAcsmN8hca6AZODj0ux691338GoE4vkE/n5KjEmX2LNiw1+YWlICZf0yGoiNfqfHRZANt9j34JFDsp2v0eWsGn3hCQmPlAk7WV8Lf9Or6+2AFH9zC2dpE/kO44RPxBflE6cnscDDHZ5Lu8Xxj00Hh3JsMyPMmV8gu+fa5dLQHfNE+0DwcSBILFhsf3nXG4j363xGq9FrFgXR2sUh6qrlKJqaPo3X3sO+N8VyjroejfoO1OelciXY2XAzimCY8Sta1B88cIud0sPPDfDP+bnuis/AX+6BtuTnTBZKr4kbJA3Ibzh8WENtj+Hj22WfvfeMb3zi4kUSp2+jnP//5wYljlkdWbp+aedqkOVOyITIXARoTJAArXO7BoI1bR9r3At9VCjJorbmCS4AYfI6euTjflAPGYuQoK0zH0W49zn3XnAdlLCJCbYtee6QPX/BJ6CNSLVsZzfCRg14w7NUDKfeUem1XzZ0TxQkXEHevpzbHfDFavxFFO7GAontU2cJNBPXaJIGnAI3TkmPg9Rzdg7Ga0xOyBRqy641zfqcsbXNS4KpqKY/Wbo9aEQU9hHoDB9WA5m4fKpfOuCa0wSQB06cAub2oPmSkGbTgbn+cxNYLhvDcOhy8YBc0M8zB3rUErKxTuJa9ugYW0Tt4W7snvHp3pUSLBxVUQfb+Uo7iKujgEpzKwjWXB2u1Rj/hCu+GA++yDt5wndO+QZyspbYUCgF+yGzjmjs8eRpv9I1HyTNHiXIPJgaTo4+Wq8TIOhlmaMge2WEEKXm8TbaN6//NZjdPRqv2n9pJ16Fprr7LSdMxIPiORuErBzpcFtSE+5RrQYkzgR5WljxHRw/LCAZGbB3R9pfR6r5+4rXWohNVf9EfzzqGES/sGcZw6UnK2k+jMT4JzgLAeLV7G9s4Z4nhb42rzH76pcAq/i6o8s7g6OoIhPbuMsf2IUjBsxwi+pajiRZbrRQQwEe4SndI/kRnPLB4pbsFb+2nsQUcVU5zxqvgBWeBcIYtHGntlSgKtu5pXZWp4O57Nsp7e+l3laj2LZBr7eiUDvWqNc5R+97jLP3fXsK7c0hb0WUT48eC4F7tEx9W1e4BXSVBVNiSR90zEn8qHGTNZ3tlK7ebSltYe+Ccwa8EyDpxgiFPTS4plDxwbNJV0RUdW8tTSh3B8U7ucOB9x6qwkujZjh5G1v3JZXhPHxWwpkujB0dQJSmZjMbJgKeSR9twE56iq06npU+whlevlOIzcEjDQ87hT37ykyP3wdoe2nN0al/4M1jwo4RrOHacIZjRLTzF38vP+K61ObxdIxvkK1o1v0Bfx8hVTvCbIIkf1Sf7zuGjHwQu4YFuocfZBy3z3RNuW7958kuqrDha5PxwfCnB1V7og+BNDgQV7U9LZOO7r/GNY38Fxn2mk5YGdAd9vPZuiywCYToXDjYIFYDSM3vP+pnkRmAp8bPJqO7d4grnm3N+/QzPwST4I79dUzUE+zWQFQgu3PDdPXwwibDmo5Nab+2xoFGQFU74Hhtgxx98foEROZL41v0Ax/QROPsky/bNPvV/P+7lQ2yw+zCarl1aXPK98DibKzkkttEGncw3Jj7Xqdd8bH9+X99vIocsrq9Fl9rPBrtsJt5Fa9f7nyz0STbDkSScBITgr/2nS7Pn2fWO82QXNwGQPs0OpotLbnrg7xZHWi9YtVrnX/Cr00Gtl03w9o30q7cc9B2d0pzJrOIXvuNPJO/xJTsjqdg+0CReY1d1i8Zz6fz2sL5/f9OZ9A9Zg1fjw0kwP/300/e+9rWvnb/5IL3p4Te/+c3R9dGYbN9/5plnbpz9igiCYZW6Bsoki+4Jo09MvFVZjhNhhiABKiVA6Wz2BQNthp1TTSibv+9loQh161GU6+A3XtUjQ+y8bde9QknAJHBbRR9hKq9HfO1StQ+VxW98iA5PKXmvQYoR+l0FpzKhHVZglxMS7ilalc/2HRwqXI2HywwPB5oyaz8FUzkt/TRvjjHmUK0MpmAocI/xMIZ1Kap4oz06k5mxbE2VbUorOlJQ4UObYdcIuswOB14LpupadPGgMBk7VTk0FaSGF1XahJmSkvGi0MIXWBtfIKhK44nOgr/2gvYpzODMYQr3BFnmsM/wF+yN63+VXQGmTBql0zwFzzmE4TFlwRmmUMNzrbTBHf8WDEUjD1pwXeKhPe16znBFe1m6YGyt6BjvhHfy2Rh7u7Zihg/t/ZuVZtQYtHjFL7lUqW09mW60JC8rq43nsLTv9qlLo+ut3//xNh7unnAlyBR8RNcMX/Ok0CWw4lvJpPbd955qGoxbMYMTPN3+Nrm2mc72HCyrmPE4A1Zw1S+lHS1yLgUCrScQ0dJtH/G2M7veBezBRPQhXdw8GTJPZOz/dFDwtP/m1OpK5rdiQ17R6uqgyLZHj3AgqYLO9JfsM0cn+DjfwRLfcpzWGW1cMlESoxbNfpKBrj/xxBPn1UrxT4a+DK/sscpTOqS1g6f7VPuDixMg4+2oAUeOg9v19IeKYvwVDgUxd8bzdk74oTcFKGxT67bX2qMfPHhwdE+Z/aeeeuqukqdLgc6lh9onR49+wz8czfDPiXOkREX2IO/2p3vxNz4WEAW/CnG4KmFUUJzce8+7c4rdG14KkuKdcO+8fntM1pqX/fFKo5IYdXeEG88oaM8SC+0J/4TH1ol2wVKHR39bu/uCq9/opY23uVo7WOOB7Rahb+KRYOrM9rvvvnvwFl3bU3vRjbTOtVeiSToLWCUXJAxVc/gzcM9BF4yzhSr4dHH70l3ESWfn0X4DgOVnfo7kjQAm/OBL/AhPeD28qhry/7qncT3boESkqnE6S4eA+TZ56kgSxzu40TvYG7sBTetE22gpwVEwrHuMXAYjvhcg8wfYMYGDgIRNXx1DVjdg41TTn+jEZ9sEAh8HPfi7m2DawI49uspuMHcPG+F+4/EWXcI36D5/S4zgifgyOqqu0an8IbadHrjqPPadreAzNZ7OsA97ZC/NuQkD+GPTg0clUKDMLxDsCTjprPaI7vwrCZfFiWKX5EBypLAiCaF4xL8L1nSW7sDGtefmb77uD76+xzd9t0kJ9MNrePIayJNVOCA7uivQSiyDzvCkW7bvtUsHKzlZXuJzBnf2Ppi7L5zEG84Zd0/y3G86XDJffFHytmC7OdofHPe3BFEwbEC5/J4+yzcr4Zm/W+zERntWRboPHzenFuzWyH/JVuKBcLH6AAzkdpMOfI/2kg7LbygZqxvgjTfeuPf73//+rvIvSXf/1ijfyKA4K7LZRAqAc2TRGJsiWuJxhhq32RBZg8ZqUbZRwsQgYvTNinVN5pXywIzNSWgxHsEUdDdGKwEDJxsb4ZyNDW5OSJ/9FphFzBR1YzPAZWe0NVmrNbQL20PwLGz9HYPl3BaEalUVGHIMwjeHpXVaz1kq2RHVmPBAcaKP6keBefDnJORkt08OkGpZAZqWSILPyW6e7ivgDH+traLMkLR/jhyDJ7vd+HDWHIS/sYRVYNpc7a+HnSQsxrSf5nLemgKVwIlnEnRVeIYzh6g9eMAUIxd84br9UpRgaG5BDZrmjDVOssX3/o82q0jwueo5Z6M9JWfa21urNbq/72QhE9iUiDPk2gWdkaXsurfvtMqTFYJNWYAnmSYDfcKHVjV4ba93yuG/7WqNUX1gEASD/qe4zU2xC5YYAtWWTTTRE83RfemH8NLc2iHDXXipUlGgJIDIMdcWxCgwqiURaocpyMxRVNkIpnjeA9acd1n9Q++Bl3O7+oSsCV5kzeEgnLVuBie4+yVD0bHvJAHi8YKQ5kR/VZrktGAqxzHdVXttFXM4x8dgk5BLx2RUNsvvuIPWWAbTUQB7WrpuAjK848HmlcRcR5E+UqGk/yRtwoEgAN8KQLonmqYL4F6mv+Rjhi3ZaI/hxJEUTqGHOQVz+Kyq3BjGNlw5VqLSLwnaOuSSbWmMc61wR3YEFPQfJ5GdUkFrzWjxs5/97Dj+Vbs9pTr96mw/Rx8/oafgAl45i433yxEMf6uP7QNvq/6v0xzcdEm4Cq+1EGef2gtbwhmmyzj1ra0a39paFNtr8LXfnhCvq0LFuPkEL2RH9U9HjKcNxy8qwxyw9hQebxP6R8YEk6qRzaWbSoDd3nqCdMmU1g9WNr7x10qb1wq1pj2GE04yB63v4itO2zpnkn7NLZnEXod3PovKBbnfQIS+bSw9txXarkWXxjUnOyhp0h5bm/yqVLMJjQ9v7Fa8nryVwPNmjei3PN2akqvtPRoJLgRXG/jYc2P5ft0j4er4Qp/hE+x8i/bOr2Kf+Zl9SmCSm9VJHHV6vE9B3gZddN2uI1FBf6E5/UT/Ni786FCzPlrwWwVU4HTdPALIDUAW7sbRNWxd9GVH+a0qhn3Gx3i5fUje0CXksLF8QDyyPj89a31+XvPRi2yCGAGuBYmNi7e7l+/vO2vTLfwYMtQ4dH4YXoNZkYEeXDuFvuBvvfBlfbTpmmSUgGttYvfhQTDTtda4xh5dT3cIaiXCN2HAd0APewAL3vPKJ/qf3rEPAXa4yL7lH9cxU3Daus0j8HUvfk0mHSGSQGfTzNtn1xwzEvcJlrNpvfWhztk333zz6Nt+8GRrpgfapw7YYFWEcnxHogGtVyd2jf/QdXpxE9L5kvl92Ylay/MrnBku+RvfsgH3b59meUPJNaEnpwFCBYqz3IYW4f5njAkLZqZoOOUMgux14wXalAIhBEPfgwNS1qFfYq4jQTmEsJDibLB3DTJ8GKbPq7MeDJ4w2jw5qgVsznMyTivMqwQFj4KD8FvrgofT5DAIrLpv8cX5iUGqCGWUmqfxzoFqsZBNbg/B1j4ybK3TtYxa18OlQ+85GjGGYHAz0a3Tbwo+YWoOxg8NMKPsI2cpXDS+/2V/EkRnq4OhfdcGl8Paj4eYFPR7WIcAMbzk/Ma87UfXAuZvfBVlT6Pj0IYTgT4Bkfjp3hQeJ4CC3Rbs1q8yLLvdPc3D8el+bdwyl+1F6xwBbUzzq+5yfruHY0np9H90EkgkrP22/+gTPfASpweuu0cWX8WZgXVevbGSLMHZurLqjBOFJgDG4wwoYywoYpApKvzQ9fbMmefs42vzrEMjq7eBaeuHkx6g5YE49rEti2S/e1OmPXynalz7LMDap9HmgBWgOFvL8eIEMZZ4mmFbY7rJujUG/U1uUr6C+GQgHJC3dJKHAoWjqlZ9Ju/xYfynWlcgnCyFn5JxnWVPLunM+EslM/nwMLjoHo0ZrXRglbquFRg4x8u5t7/N4q++5xhwGiTE4nv6a/Uuo9d8nEmOHXmC69YJH1VO+zvaeICH6mRPX46O8WottOGsMZ7zQGc1d/rtX//613G2BQvNu4EMRzu5SX94P6W2e9VkDmF8p8oSLbp/nZ7+dw4pGrJ3Xa+SHT09ubrvCt5l5unfcMpB4/wJHOkxssM5oQs5bKqDqq909lYZ2NfuZRcEeuGutu70NP0QDNrK2ltj0wlsfvOEG3LfWjlfvaIqpyhcts5/+LqbVs2Oqo3jfb6JQ0eJMTQImk4GkpBIa0iEBh05CiH4iTKTQIg6SEQUJ6bpxkgMAf1E7flv8jtcT3F8Dhzu+94vVavW67VW1a5d2xU3ya1xN07gsnb4bruE50eAavG1eFKSXcywIsZjIFYw1a7iarEgGdgorPHc52865vV+ycIqE7G8T7Px0Rp/OrbJMBDPPs3o0J36FvclMvHBEkkJBf9zJi21Szf5eInqJjrk3pjEqGLDPkcd35NrPsaKjeytWeEApGWUEvn4r3ie//CqRv3WvsRQ0VpR1BJJut5nvsrMfD7ZqyKtEoAl6Zl4BHtucsh/8zFdi3ebaHV88daJa+EwPEue/BefAcx3bcfivwTHio1NoOkC3ZDo0PvVb8kfv4peMQf/6MkWADa+SqizgXybfWQae/yVXPHj+Mc30y2fJ+7eZ0UVPhS72LWY0me2Yvx4w3ZcR05bUBJfFSA30SZ/uDOds+oHjpBjKLq5H+/plDHgBz1A+1nkQs/mJWTH38UzmEt+kVwU8em1QoT4CYfVTv/8tbcUwFbGwoc2puzMRpP5x2ZI+7cKxv4NJtZgWsf5t+RrskDBegsJXSfmwKxWUFWg7FqPYsUX164/g5NrP7+b/BqblZf0qHvgtLVfumn88VpchAnT/9ouD6rIV5H866+/vnyPIuvNLfB4YYYTcJH4xogd7AJFzobiLgCiQJwYgwaG6weg30QqZgkWMaTrLb0xG8kRAdCrrBwaxQNcastGUJ6bFYA2eTBLEwOjKwMKbLVcIOEEbAvuKZcZQiCFgVNo1R7gQgCt2p5yeLbGc2LRKEBucqBavc+EoLM+C1opvmDW9Y27z4wmQNmYo7s++u2/oLOzYhSN3OKtTTOAX8El/gESjc34k4/qnCCbwtW3dxkXdOMBoGXmuKCbw/ZKKw6sTztdmwnlzOur61PwNqWR8MeDeBtgDgQBLI3JBiCq14whUGoGvOCcrNpldZeb1A5wxLj7ZEOChZnvro13EsIcYGPEO8UMum6mGCAsqCoemN1l7MAncFObjSldqY9klUy7L8cSTZbJZdfxkv51L7AHzANbKp7Rocra9YpH9GYdFQfFf6wP4Cs4NI6r/mpXADO+HFlySb79x6PabayNvev4Bwl8uu3duLWXbGufvveZTjUmyYCkHkhi2/v79DuSkC3IRZeiRuAovW/2qupkfaiEbgW/4+kcfanP9K+loo1lfYNZvfoQ5ARWlWdFm+wsx18SFs+SWYWj+uGHVOeNTaAiH357AYMAv0mY7xs0G0f3JwPV5Z0RUQztMz/Qs54l+iVM8cnjIbUdf0qGK0bWVoW8rkm26UTX9Nust/0S6i+eSdLoiuSh8QMn8dHrZNxDZoBcfDdb1LkFY2jo2tqn0x3P1pKD5KF7S8D7J7+O8Q2ALN0CCswa8NPsfgsOwBk62aP4ScbRyZd2P3/U8WhthqB4kf9QxOmadKlCSz5EoTnfW3JfwbLr0/tHjx5dvjk6oqHrK1Dkk9uorHEnj9qUdLHJ2rHMfRMjOKGiSYWd+u+va7Lp7mss8bl+6je60t/e79wSQL4UAAd+FUUDThWf6S8fkQ7iFx6LCXi5iQxZwSCNkz0tntJGdO+Sa4BYEgTwkZNCFR8laUObuL36bebepINCevLN9zfWkqb8Vfa2ex1En803Jf9Ww9UXXMBXAPGeqebz4EYJQ/2Kuemc/Tw2ATYWOG9lt/5XwuKTrm9SjG+N1fG+s2X6oOjqmvWFvmsDNmK34pgkl+2RpT7Y8frbzonzxhEvoid/Zo8COFPfeNM1Embxts/ahLHpKR019tq4SxBubea+pJQ/kSvgAbwRfafNugZu4s+6ju2cfsm41qYU9Iy1diXLjc9Kls5rd4tKeMZG9KGdjsc/OsInSwLX7ypO8hvLKzJYfLOJrxyEHrNH7dMXNsPH5dfg4PqX/MNL4kc+L9/r0aFoy1bDE571hUuTQW3azyYeKZTgN5sme/JdW86fe91hfXUuPtB5CTxewgp4lN8plkcHPw5r1L+cgL8jM4UlmI3O1298lXMWk1pZV/sVe4tt7P7m9lmeF0CvweuQohMWhxNxDI1D56Qph+SIYLsXINrqiL4F9AUCKYMNUgSIaPKHkQyFsxQo+rQk2lI3M3Eq5pQpA/I8UO0ntBJhGzqkcClWQMmOzV1HuTFfohoPJfyW+bbkNpBnE5+UPDosYa6NFEC1PRoKUPErB0bpPb+2s5GWTdSXxLsA03eAPHoFms7VPoetusRBxNN4YyfWxpmi2qRGkIjn1vZbHmRWgyNiAJLPDNE9KvqNvf7MQgPonjFKaY2NTnVNfcWPAH4b7mSMAbHoSyfjZzwPuNVHehC/zXR7zip+6D9wmp7EuxIqO19yruvko4GxJ3tA2VLszptxNVvo/acFjOjqPPsBoOtrZ2IlleQkgNkIymZdnjv3HFhyswR2K4iNoWv7TFfry/gEA86z3/FZgKAzEhmOk4MTeOJ396pAq2xucGY/8cajB5Zlp2vxkzMM+DYbFG9LhOJ3ct8EKHmbkQPa4lVyVjCyzLIxm/WKDvRtQKtvQWkBxwYNouhCAAAgAElEQVTgM9Gov+zGCoc+m9FOP6Ot6wGhLTJFS33xF+lxCXH/nHn3xu98U+Oo7ZZfl0TGK6sFui79KhFuyatl9rs0TX/8umTYJzAAPAhYAItkcotCgp740Hj4foljuiTWbAElHe6Z4Oyz2buu6VgVZs8UNluVDljWa3duhc90upU8BbruqQ0zIumDlRBiEF+VnwHc+RMz72ZA45fZfH5qYyOwkD2lk4BndiNYB0QamyXE6b3dOukXICqudTzeKVKJf40tfdpN3ZKvWcD65E8WUJO3AmH2FN+iJeCkCNCx+CVRKdG0rKx7LWuNr+lbKyCSj0d+7Kmx/jqdzR/XbqudkkM+MBl5hp7fSH5dH/+zhT7za1YLlKzuzHfXtJKnGNdfMmDfZhvSixJkPksCAHAq2Ciw8AvxLL4mBwV6M1t9mqFbHRfvui+einX1LTGQWIudZFI7ikgL7MTJ2lJ434R9fdGZ3Hgmz3O/QGDyUhhNfzqefjcr3EyKDULTw/yIjW3QAA+K99qV7FgVtbFSXOAL69djK8nQ8+b8444F7/ghOKvf7JF8z0QHcN9rtbO2zPbg0eUrn+bTGOittuFD9sZ3SxBcr9i88cWEzmJu/pe8VzfZmD59dg2/RreNs2vMjJKZZII9iPvxQSHdbL88YRNWfEufzfizk03w0bJ2yheLF7B+tG2cdnyLIWwELlVYuK+YwvfXj3bxlkxMdkkWFSbwHO9gv/Wv+sbLTdRX79gy/pE5faBzZJu+8dXdk6/Oh1ZUzH82rnidH8yW4oWVAIpsHVf08rhQ7cKAVkEq9LDtxr0FCfGdfXadSYviUbGhuNGf4ls0m8SQ2G6M65jcqjHkA/AQ9uRj4GU5oM/NWcnGsvBoSXfjWfpsosljKTe3APPaTdqMSkzQ4FadCFsg5qgX+EpoEUGIhMvB17kKDgOx/JOyxHxT5TFVsOEIJAOAe79VC4CQhJMyWCLinZQMJnqN3TFV7wBVzxwK/t1bVcE0vuWZGTXDkIABeASY8vUQeSBIICmo12a0WdJQm5bFJqgSQKApuiTDZkG6NqVoHF2r7eSnshpfJM92kMXP+6pmqmCe6/bsanL23CUw2++Mq+AV71P05NT52rYhCd7GDzP+KbvfQB7HGz8lkxIUCZkZya4xCx6Nko/ua+wB6pQ+HsdLG65Ec8ahkhf/FAW28iVZlrzEW89fJ3Oz4fG3/hUm4nU0BBzrV7Uv/sXT2ou26I0mFd7oocOWDe3ybMEJqLaMRTEgIJku12Z90avOrxNNLl1HVy2Vrj0gvPPdZ/Y4GgHs5BednnU3KyDACxZAYfQq7rB/gZezj5bob1OhEuKus4IjW7K5XHxrXBWVWuKbvKKnawKv0ZkDZeeB+doya59MVEXjsSBrJgqAUBDi87YAATgZg0RQ0OXzoicgWSLHCZfMR1t/aIqP7B+4Yvt0ws69ySQZxc/G0Vj7S89bhppuW0VQAp3PaWaZ7netWVGAQlK+QJYP5uslx3s8WjcZ3gRagZS8N1YALWeynJ7kX5uJqq0Smo418x3PPFfYUvMq3vGscacT4pVZpgolvcs3eddP7ThHtxX7+oxnnVcM7Xr+b5eeJ4euL+mrb6sS6DzAnvwAAUUpMbHjChT1qwDX0vfdGC7e0kM+c1/1AdDFCzt2ZovphmWqfMaCbTqWLCUMkpWuqy99K3oBa5uc8VXxJFtsBU62WQLltVDxU8FPYbY2+JB40l/yy04UKTvOB0oS04nuA8S7xoqX2misktT8f7R3LJCY3242Or9hNRK7peNsC0/2tWBdW//xpU8rOMwuK47ibddvQT4dkkiwt3TFUlpLFDcRhqvYEvDHfmqfvumXjvFNgH6/6x9+oLd8gGLi7gXS+CtmpOvxRlLWWE0sKFQr+O4qIMk/++ocnYExxZB+K1BGi1Vg0aMg53N90P9KlPGO/YjrkpTaAMLhAHymD85vcRr2lAQqasCim7CLHfhW33BRPNyEtPsl+JIO8l0MTndqs7GJRb5vG5tYr56waTyCJ4xb4oa+LfSnN1auwQ/GpcjQ9TbhCjNlb/Z7qe90MH3ZRMwKAwmnvmGK2twlwWjvOjYp6ce3xtx5Sd36sI6x6T0vB4pOy/nZSLSZ8TdW/BZL8FDRg57BBIo2iliOdz3ZRiffsTipe6LL0vxkEWaqMFws6v7iQ3EzvCSJFxvh8+63SsPYFcVrf2fp5VN0UHEPJmeLfJJ9e+oDpu5aheporH2xVf9mg409X1EyLa8gy/UB4rgk2CRsbZo0Y8MKpuSlgBz/yuda+RvfrmQ4glUtI5bBAEgchSxdErnJFIGqRkuMMYrRxaicYMpl6VSfHmIWpBMsZ0lABAtEY6ZBRp8qbAy28UOKU6D1Woid5TqNqDYSREupJFVeK1Swj04AR2XJGBkccF0/AfKei+19njn8+OB5TjyS0PYZ77eSB2QLsKqx8cfsc/1ToOVZ95hRVjUXsLpXIYGz9Bndqsj7mgyzJ56zbFaue1LaLaCYWWi8HU++NihrfAEjS43NonAkKpB9bhXLDH7tJNdoz9k2vvgJWFjSEQgKmFU1k/xro3PRZHbULDmdi4e13zja/CVAEL2987KlpckJwMnxe9dm9MaP9Ka26i+d815Kz1/QfasCkpOqno0LzISppMWf9MLsidma6Eqn9NHv2k1X2ZyAzLk1bnrYGPuuit+1KrmeB1N06RrFiK6TSJv5Zbud0160bAAWcBS36r8l/G220AyZpDweKxqU9AVoG3My98x9/PYsoVnYeOtZlfpIztHQtRW3aqfxSHDrhx+jgwsM+i6x3+C1YEIw6Tzw0JhaGt0Y6jMgLpjUXkme3cVLZNMzwRa/tqq/qwe6HyAX2Ls3OirilQDnwzwOARQD+vwmQMDuFUoWNAJcqvZ4UxsCkPu1h5/0in4Ar4LaCUTy2ekAP5hd52M6ni/JNqKj2cdm2ksg+Vgz39FXoSB+98nPkTe957PFnfwIWSswbULK32QT2WCJQn5I0YhNSYQlq5JsAKc+Cr5//vOfL71AT0m+/RLyKR1X8IqOdMGstuQrG++cmEBv7JC8s1rAOSC3CXK8IAvyhQPE/uhXIFygL5FO37o2ngDD8aoCcEuTu64kuf8AnMSfTWWnwGvXWj0FCIkL8SX9kiTXb3xR9BZ7Op/+J49WRrRplqX3sIqCjPhbH2zY6hKFhcZmGSFdyR8BivxZ9ytCdJ1ZEX4TzmoMZs7wGs7Z5MZ3wJoP2cRogbTELHlJMvQNlDYmCSzb9Yy1IkJ0ppM9ktDYgXBxKHk1TgBa4dekRv3TS0Ua/o1P6Xg8tKO/onh6k48Xh13PL0mWNlFe302f8c51kgt+KHpW712nsLd8E0MXG0uG0eO+E0/pbxNjeg3MSyzEaL5UIq9wtEkef+5ePGCfO/5N9BRPxDUTOuhnk/whGui1Ytbiy76nU/1bkZn8swsz/tlkOhjd6ZsCmcQN3/AT5hWjjdf4xFqF7folU0UzBSayjb/6O3VGvJIPxZ8tRsgbJFmLc/RdP2a9xRjxt/Y7xs/Uv8RYAt39+Yzo3xVCWzAJmxtfMcBmo+EkexGJe2Y9FRfZsjhAF9jY5nR00bV8Y58KFXQvWvn92mRXfUpyjTE+7CqZEtIS6Y178pV0hD6YrYc9+G+00E/FFnTit7y168ojikPhjXxN+xddzwxztHUSE/uX3KiMLJCpMVW+Da4NNoIphuBJaWsjoTTAvpvtlHhFR+ctj8rBClSdi67OL42AqKRRApIj975WG2cBPvV7ggEBpYDXzEKK1X2Bnl0azEGu4TIq1a5+F3DiZ8CnqnQJY2MhdBvXxIf4mXJwSjZ56no8BFQZbDywMZNXYJgVXYAcX8yqxHeGjF/1LUhwXtGvemMGS2WJgUgGFCDiaXJrXIAnA8twSyiTh8pNvGq8dvWl4I0XiMt5Fij7VH2LnhQ42QjE3t1bGyr8nfdKlL6n/J0DOBpffwXk2tmXh5tR7Jo2bcpY413JFN1VyEinoqnj/QtaEsdkWf/xqUTFcu3GENCobc+tB47+8Y9/XJVx/O6+2uDMgT4gIp4nP7MmW3xqHF3HJmsDWFLptGw8GuvfzFJj73czjCptBbX+OfH64ng4v10p0XUcGNtQya2fxtb4S2zSDc8k0pGSxJ4fzSajw+YqEvaOJTfV/WiOP41FQEFj9+b0Vj8F1XiiAIDPApdxKbgt8Ok7wAB4pBfR0LOSLfltnN73p/INwNPFnPLjx4+vJM+SV4W2rgHsBTYrBlTBa7djFfCaoaO/bDRd8s8mBbEt5LlmQZtkSDK8oCIeAaj3BU4zIWwMPXyvtqMlOpIfH53O919ylY54RVb8+cUvfnG9P9CO8fm9dMfSLHxNN/IvCmT1F02SGcl8iVn9AH1kzca7L/lmS57VKiHOp5m1EHjtxssP1QZ9xPNsqNf7lCTGm8ad/vfvvb14BMQClPn6fAs+RXN9ic+WENcn+umoIkPXisnkyabF2frjcwG47lnwDlh1zwI9ck4nvS84XeW3+UR9LVjKDsUr+3x0Phn3Z5VTPEiuyT1azVbGi47Xb3G3+Os94op65LugzdgUVxW+k0l8zG9X1M7fWZnV+HbyAA5QgFYw3VVn8bR+xbZoh7ckr/i3spHAL5bCczMfxrNFNwkLIAijRbcCW/dHj032uiY+povFKP6F/vLp6Kzf2siO0svFKl3Dbro/3pl1g7k8251toQOw35nbLcKwVTTxQ/xZurnJ0/rvxbJkBgPxSX5rD94j7/Wj6OoauIpNoE+fzm/SK6boW4zmF8lDvOGfJWObmHRMcV2yu0VWPl5bEs1NioxdDELHxgzjl5zzf/yIJbM2iKz97EWRL7v1ukDJ6Znco0Ps2bghMZWwwjb1b0LJ7PUmtX3f4jcdlGyK43xqbUmIxYuuNaEltkjuJNubj8hR9AFz41W0x5folSiWc2Qrxp4dWDVKhrVrdZZJpWjNrrPlzvMvdEUOtnF8Cy/wzolz5HkbI+WA4oS8Lyza9ZtHdg3MKZ6wrcZpjwb35hPaLyKdWVuHRbvXpMbi2vWPm6v0XTzE42JJWK2/sP3N7YzEixqjJKeybMWT0euQQXS/5Q8S5a6RdFICBqhNGXoERWiDA7gBKOClthbc5ZRc2321yQHllJt5KfiWBKk8qMJwTNGVEtdH4yaAkhGV0drIwXNQEjU8q0+FA+2qiNZOFelAaiApgTTW6LEM2DKc6N+ldWa06rtrVFHr13KVFKJ27boWHzwHykF2zPM3GYr+TlnWj2WWQAOliffdawyWQJmFZrhAaTwxGy+RAzZSwMZv9jslrPiQ0pMHOTXmjpOvxLs2LJXMGQHBxoxnXR+Pmiks4eh4Ttjy7WiQbOwyLskEEAM8kjmHofq2S3UUMjaQ6aexFvDTt2gKaOFxwaP2qlB1jeDbtZ5DXl3jFNgYm0JzDiY+cqae/bOxU9c1UxI/gPXaqF+vtqntdDh+ef42G+m62maTdrpmnxJRTip+2ZgBD2sjncpWbFrGOSXT+NKzsAGy9CodlszWT+2ZPQJo0h92kxyi0SxSdHvuXLGGvZ5ASNK0ya7gQacWqBqnqni61nvtmh0uYffsS/YVHd7tne51rBnOdsWt8BIPai+d795AePodT/DRDJcCSDLu+mZDu5buLc3sHf+BJn4NKMATOi6o4wXAtyBPsrgAS4yIboWQpUEA1m/37kwMHxN/0hHvB69A8sEHH1w8k4ybfUg/SnySb7xJ3nyLJK4+JJIAspU/8X6ftQdi2L9ibMe7tvs6l4+SiEgwOl/7lqbim/FmV3/729+u3Y3NbGZ36U6+rfayr2yje2rXjvr5p01Mu871LZnLtzRGs5ubKPBZtWm2On4BY43Ne18tidxCCECqTbNj/FV6IRanF8W0aCfPLaCIVx3js2svn5R9Sw6SmRhWkbvxdSz78XyyokG6lq5UFGo5evpg5ogcoxVAljRJIOOJx246loy7tqQ6W6wfvlVRfos6jd8siVn7+AdcA6Pd65nsaAYc+TL2tUnT4i5AOnmQ3domwCkx38TGDF68Zodmiul4baZL+eBkA1zrV6LFBzVmb0GwWscsKjnXV1gBP+qj78k63lpe6Vn05Ni9cCbfhEcA+yaJigZdK8GLh8bp3m2L/wbOtatfCV/t7CqozksSuibfYTXHYgbtsB2+FQ2SVfTyyeISW6dnkmH+vftWN7rPrBkMQN+jRXInTnRuY8XyVXLYtejWxvLSdXCBolwYJ3+WbiTr5B8Pk3FYp4Qn+ecD4x3fgTa5g3HQHbOI8QI2FtejxfX8Pl/OP6GXbGHOzm++0n0KMtqqz/ReUax7oosvqU2zw7UFm7HVbKWYxkatEIQBG0/te2wkWrO//L+cR5LLn/IX8UDSbFZc8sxmfUr0JYl8+uIi9/LvEtMtHijWpP9WwmxOZtzaEG/qtzErmJgIq4/iRj7fY4TyQfGkNhU10MIejae24SmrquCeTZrrLx28uV1KeiXDDdpM7BqHIK8jzACq+uT8VQQNvnOqPqo0AIjEx/vP6seyoeiglIzL0owNzF2T43VfAqi/2tZujG5217biMSOGSog83xTYbylzMwkx0T2eoYp5gocERFBJUfuPVtXgjKEkuCVaEoH6bZyS7+gHljIYoKq+OJMUrL+UYZ+BTOk4KMoveSTHzsebfYk9IEjh6wv49+xr7UV/8lN1rm1yAVoFWIqlWkdXLHPst1k8yVZyCfw17jap6nx87R4OxLjiWd8FNcYnsfccBPkwSMWFZn2qcNthWVBpTDbHEiAA9w3UHZNkdlxgAYaiV5uNwfI4QS2nWfs2L6Oju+wQaLGkhp3EU0vS6oOTAUI7r1ARXfEvGu2w7dlbDnUTv4B4iRmQIpnNJkrkAp21HVBJPp7/EUg4VZvc1Hb6Eg+AKrpgGTvnqi8JUmOs32SlMCPZ8N5cGyABkY2TvjQGgBgg4jA9jwZw0iNBTiBRseVktWO8azPo38BppUu8i//Rlj+JbgEQ7dlW+th4m2F8++23L5uXCJfY8R2qvZ3Lz0h4yR4gs0sxICHQL/BTfccrgMZY60Ng5/vPYEpmEmW82ITId2DiLDzoNxku/wWvaGBLfebHauutt9568Ktf/eriL4AbnVYcmW2ItnhY4SC/mk7hE5vqWOPlL7xWKTnEH3YOLO/Kn/Tc8jT+0litxOi4BFsSajlwcije/P73v79sMH55FUZ2J47sDsv1ny/3Or54Gp3RLeZKhNO97m2s/rq2NvgWKwt2JiX9KoFs7PnobLL7FMrEcT6P7IFpPOCj6QjbgjUUMPCu9pJD93ntmQJI9wIzXvfTtY0leoHhrqnIED8D2YEpRSRFCGNn4wA+/Y8nte2xk+hv/Pxf9PPH/MIWgWqH/zLT0zG2pF94i28C1vEHP/vMRgBn4JdOskXguut2xcgW28WOaOGjd0YJOBbn803x27Jq9iBBr1Dl/c58TW3s7Cmbq5/6NBOzbVlVxc8lw/xmccdS6S2krc6JZyc+xXMYaRNccos2/gfetGpEf+vT+Bn39VvS3f3pyf7RqbW/PU/3kl3f41HtLcYlf/rgfjq3CfWORdswhuIzX3vG4Y4bMx7oi5/VxsbuxrhJoGJR/jn/0dh2SWrHoz1ZF8dabdHKqQq54SOPHtzHu/TQ2wXSzezec8nZkSRY/INHozedxBNYb+M5f8au6JOJLlgOhui3SSk2Fv9df/oXcsx3ZANmlrvXI53FisZhryKrYLLbxmmiCy6G0SX+ycHy8+jfAgDbXmyksCPWKtZEq3hF//kfvJUPbSHVs7/wevfgjQQ3LCdP7FwxygqvxpVMFGmtdDVecoTb2DEayU5+En60p4jJRxMW8E86pGhwc5v0vZBwbkWPolCgNWKOpXMxJeJjqBlRxMVsDHcNQ+/T7E1tNECGIHCoAlmyK9kktJiZ4y4IpmSes7TrZcpRv5a0lRBXqYr+rhX4zKpUTW7czToEaBOSgMYhGGc01i8QVhudk8gVjGuvwG7mZl+poUIhccIXzqqAWrLYuACRFK/xMrQ+VRUbq2VOXacQURAHJJNLAM65aI0HtVE/OS3FgsbWd0mgZc0S5O6pHxV9SX7jiF7PCzMGy5JrN1oto6ndnGEJQ/SkvEBqPDXTIknchAaQjfb+kgWnJUnxjuaq3PXb/Z6nlURbdirZW6NSBKCDfXafpekSQAkEPfCsWQ6i/9opuKebNiqhA5aERnPtmPVQpFAQid8qY2YyBNCtkgFPdj9Pj2qzYJNORkfyiqb+AeroUZXsWetmBeKtjb4UD9icJdMSbUl+dHct38FeBaT4y0cARV1jyXbJYXpp1qdPz5MlZ/JqnPR5wRKH3+cCLYlgbagio4MsOMmzQs0uJYvrgIED9KcjknO7tDZOeuV59maCbYDkdQQFvCrmzWo1GxXPrEwxAwjMAgPRZqZJFbpjdISPUK3GfwH/5N0W69jMJg2AU/cBwfeBrI5t/FAwAmABBImKYsICIclcOpfdPnny5HoWW+JkBgQozf48rtGz0/GwY5a9oj2bkkBIjm3QpqAE7BrjAoTu3cRWUsEGomeLw/E+OWi7sWdXn3322bVcOhrjg0d68lt8ZHwRS820exzBrIKZjXxNdEns87/xHV1dF+/oRvyL9q6r/4oHgTHvtVeQqr/uMWbgvPu1DYyTyRZUGwMAjx7L2SW/gHv+qWSouCUWZMed73U//fc9us0YlMAHrm0cZ+8FyRidA97pPpDY2BtbK1Eae2MxWxXtaBJbjQWQpNv9DuDZa6MxRiegB0ymW/EtezcGbWyxqfbMmET7zgR1HWAvljcGs/Bie7TGY7O74kM0xFfFc7ggevrLHvLFHvPpWNdHp0Q4fQaIu39tRoFGUZJdxw/6ypfHC7NA9SEhTp5i3CaA5IlX7Bp/F6/SgfVR8G3tuGcTIfbh3k3exQoJpWvg4qWtcfJvPtHm/u6TUPLNrt3ix44NHkUL3IDXEoX8Q/Kx2m99a/fW7yb18Dw6YFpFpa6HU8S4LQJaBi95Sj8qmDQZYS8PehbmMyucvbaKJ3lbccjvxsN00CMz2WjtFic9usYHRa+4JEnsHDzSOXiaD+s6xRPxXw6yRSq4Ab/kD9Fiw1J+BU6vXcXRPm30anLP5IHiVGNXBCLL7IEvUmjid1d3+fJobmx8G/1yLTzGT8tpxMFok4DXFixh1RSMvRhKUm+FsNzEypHGZZfr9WOdFxuMSaE5HuKFWCoO8jVrs3RbnpguyscUHxWb2FW8Fddvbit/18wwQEdROdkTMO3vvu9MGMGrqgO/sn1gh1PqUyWFY3COwRGUpGqDmgpC18bA+qsaXLXJ0lmVgM6XCLcMraS4IJ9idr5NPjLEAlNOPsMtCHRegDf7KXGMgQl4q0wZiQ2zSjqamei6DDkava+RMamwKhTUB2fkOVfLbgtwkhVBbcFt7TNAPJSABSq2ggOMWIoh0YvXKccm1RQr4zCrEI8KlJ7T6pzZQcly44hes/XRZAbGs6wSnE1wz1kbwUr1BgjchJ5iqwiRiVfz2HBA4E32ngOPR2bbPJcmsTUjBcjWPscf7ZLvrb52jNNrvBxGx+KHosIm+goOjclKgWSkLcmwY7WRvNF+Vn05sBLaduftuoozXtNjmeX2C9QJogG6bEVljc7atVyxQxEm3nLCEig2rTDB+XLKwBxnK7kt2JmNMZtRW8AG8Lgzw5Kh+jJ7FZ9UUwGQTYjRsYAZgANMN5njbHcprfP1L/BvZRTd2ou2/FDvSG2c9VegK1A0rhKkfFizYt6D3D3psOIhUNrY4k98ELzx/AQEkgDy9Wk2wzj6XWCvbWBJgg0gbbxYf+x6AGtBKP0hwwW2fCvfJ1hvwhVd6eO77757vWs6e4pfEi6zYfWZLnpHc769vgNS+fPobTz1pWgh+NqETRDF0+jpuwLJVtLpHfCn6JGM4mF2YnVNfYpj/PXz588f/OEPf7jbObPzZpM9NqCYgXdAmVisCF37ZiUDnvkS401POmdJOF0WQ2s7XhY7078KwvEjes4xkg8Az9/El9pNLiWzzXzH85a2V1jmy9EfP63s8kx0Ot9/beaDisP1Z68GM0ONhU51vvFFe4WFZF5yHB0ANX1D++KY+op32WXPomeX+cuAGAxj0z7tiD+1H58lPfHTY0D10RgbW/QpYokjtW0fAMkZTAAw0hkTA2dypkjMF8Zv+rN8lnjk/+ofrlFc4QsVGPpdnJd4SN6jK50QW2unNul/9EWrhLzjnTcD0+/GyvYk41a1SVyynXSo4oxVYXgkAV590u5iS99hWzHgTF6NnWxrC787txMQ2lgfSJcA800++q74wI6XjvXX9Bk9rudjxdHGw+d3rUIIPwr/SAZ3Vd8m/6tLeCTRUQyQrMAt0dixdEyclfjYmBQerK98acc9tihpDUcU4+ht7eezs1uxL7qTQxiEHja22uwv/9K19EGCubmLhHLjfmNgX+Ik3VJkgKlWJvilrWiH1zzOQ1abMKfrsK+lu/Ie9MGD7EESDrPWZzwSixWI4Ar6WP8SR8mwRB/Ogm/hLz4mOpNV/qt2k4WNKaP/3LCRznRt93rcdbEaO8qXhnG6xyotY5DjSVjhwMZr8ohfbGwKi2TH3vCZb2n8O/tNL+QLipT8xM3ts20vMB4wkn0DtxjdTQCPAJgwU4gYJcA2OM6W4Wc4XWedfQNN0P1LsiTTqmLd41+SpL0GJoms3ZQvAytoFchsZEKpVQQyYs9rWgKW0AsWjaFZ5IJi10Sr8QIcHIyKLzChslm16quvvrpoSJEkw54HqB+ASUWCsxSoVcJsIGLJpT7iGUVenhtr7ZndqSggqBN6ihXdAaMUv/sYGaMU3PuMjhyTHZLjTbzjfAr20aQAkbLXrmXJySJeRJcCRKC/62tXhVEVh2wtFZRYx3OJgcTdhjb0AxhrfHabrW/yU1wlfXAAACAASURBVFRQ4QZKu6Y/iacl1ruMTyCpbXwSgABnlbscQzSVYGc/nCFgzYkB2LVJLn1XifU8r8o0WZmdBWY28TB7wUE1lsbXZ7QsDwEjOpiO9R+9aPau6caTDgSWG2e/u7Z28UOgUeWj641bEOEs+ROAMn2KZjPl9cOGAA1JicJB97DRPhXRosvz5pLw+wATOQhiEg6Ao08FGKDDszFbiY2uZNUsvAJBvFX1TG4CbeclZuSYHQBGyaffntFX5DGbskUVAWGB3wZGYKnrul/lu34FMYCP3iRXRRwAMX4uUAdy6f8CQXxhE5uoAx0LWgETvlXsEMS7P55kzz//+c+vTdU6FnhanyThitf5hVac9KhKuskf1U738pGNy+MhyYr+WcmS7BfQsx/+FSilw3SwtizN4kvrV+GWnqXfX3zxxYO//OUv11j4itqTpJvFNkvI90eblSjiZHy1vLW2AovePBAgDVTWLl+Tj05vk1n0xjerQ9iytumaZcKSgC2k1GfxoMS0V3sVJ3rFWP2IVX0mo/Sbjtd2s/glso2pmBe9ls2nr8WL7n311VfvXlHGpjpX3H369OkF4qIB/ZKIxTF8gWPxtsS7QkvxLt9TjPIIVDE0fwIjNXZgk87wl8kLQEtGAG48736AVRHYTOzSxI+ZfTLjhdeSU/ZU3/EqXfa4hZhe/43lfA473QWw2aPEtd92d0/+Xdf19UH+CiUSYL4AKOXzFVO6jiw83tI47NIdHwBUyVHLZz0exlfTu8WYp2zhRJ+b6Mbn2j99Zsf5sdpe3LFJkbi1Psx3M7R84Fnc2IQ2vihmGBN5Ssg7ji6xOlr6E1vPGL5xtfZgGUlANOGdmNO46Z9Y2KfYr3BTe+lX8uOfayP7bkVF12UrJqHQ2k75rbY0U5iNR1e2lh6ZEc3uSoDgseisv9q3bFYBOf+fbixujhY8FcPFMv6n391T23QKL/EAjsOf++w+2zQrHH19h9PEWyuIGiNZ1i+8JLmj+3yKduRmcA96YRrxhv4lR7oKEzomv1KMYzN9NhaFC4/HxKP8ePLoHkW/PhtP41AstCIFTuALo6+xkVV0di47USCrn9qLXrLiQz0CS5Zds8//0vVoie5yt3xU13nG2r1kynaSQfpzx4fbSugLSZkAj0jglaEAUjWqWia4L9gH3gBslULKU3s2fjILidkSaQBJ5aXj67CBkgaq+trgC4r9A7CdUx2of06n/uxgJqkObBWE+4upHU+4ZtAEMwF4E/L40VKPAnJLHFOg+Bh9CTYBpaQFVAKn8Bwk2lTnVEzMwjq/Bme2vXsAavd1Lj7vrn2MCrDqGtXpeN5YBXcBISPBY0tBOW0OJcWy0VLHSrQDXtFeu5bCcQ7RJSEGWgT8xsFAAUEA0M6v6UX9JGuAsPtVJeOV5dDd+73bjVeaKQ2c5XBbXhO9ybTxe4bc5iyWEteHJCGaJOiW7qqydc6zwbXX2ONtle37ZpHZCD1V0JHsmskJ2HKyNlHACw4XkDULD7QqMqSbnG39bnFFIcuzWY1DBS3eJBubvjX25GYjGRW+2vde6/rGEwn9Oucz6EgQkmu8F9hqu5kBqysW3LBJM+/xUHKD/vgo4RMUANENEtHbP7DExyyI4TzrQ1Gv6xUO8Iudb+VYEI2WvrMjCRnQvAUCtLCxfuOpYLP8EMAFSokWXndtdAMw0ae6CrAqbho/vtAhoEBgiRcAjxkCBVHLlJMLHtFZvEe/AhOgks2YEanvDZDNFL722mtXwhI/8inpY/cEtrJtya7ncPN9JWWNPftXDENHdAVkzEgJ9LXZP18MZIkBwIgqdNfVNnkLsOyZ3IAXMm3cAY6PP/74ejeypKPx8cd8MsAhYZHsKDLrO/uOH9HUiqdkXRuNv5hnM73Aq700ilfFL8+c5SPjbTQUC2vP7Eef8Tr+4AOMINEzkySRjhZgsM9oshS6vhu7nfaTs/dzx+/a6P5rk5NbW/jxj398+XN/+dfedVxBofGaRabLJ/BnV/GY/RWfS9obp1hthUb8yr/Z84OtkqniYvcB95JMy/D4EzrNt2ajkmE+IR4qpJnlFbf5GnQ3lvTOBkWKMuKyQmigkj/sHr4iHVp/05jM2Fiyr1CbrteP32Jw9/O/EmX+Irphtz5hzNruu9ghOUrGigTRXDIstmziRt/wlQ/f5ICc6d2OU0ynr1swOXW1McAoil9kz9dKokseJRvZkmLa3s+/iRP6w3dtWu1ibO5TEGlcixXhc5NYjS3+mGzaYuq2LTnk89cne7xEEqIgoi36mD+oEGx/ERtc5aPTwRLhVkPx0XS8MYQ9mjxKzvSazcLR9RNGs0KRPrNxBTaxeuNXx+7Ti/oyDnqkX7FL3FKoTWcl0vHQniz51exwY58kj84kN7mIvCTbN3PPJyzelAxv/GW79OIs9on7eMBf7aokttFn1zcWEy9d5znmfF+JLN8XHzY/sOIlHiseRY9cSyFw/WDt11d/YhhataO4kE703/najNZd7Qc3WPXUZGbxI9laDYOHW5SMx/2urbvC/5tvvnm9ZxgD3XCCQslqnaiWmtVT7aEwO5sr6QIaIt6sh+cF6l9VHvjqN+HVPiVnRAJkbUW7GSvGt04+mjnl+lIpy9Bbetd/wTdw0LW1addDCQfwt4DaM8PRnBG0NLqlGxm2Z2O7P1oTltmqBeCcOge4gcoxM2W2WnfN8jsaJDTxWlKgz/ihOKHa4li8lZQxihQqniWj/pKj9zYDjhyHJU7oUhm2c3F0e5dgbTGU+rS8moOpbUszakelO7kDvim813R0bQap0hygMzMQ3znpnFUyznlxPp5NiYaAT0bPaUabne4kQJLaaPQOS7Yj0Jt9tRFU7XrpvBk3OrSgR0IDXPY7h+E9xbW7oCA+Av7RYKbFTCpH3DXaLCjG+xxdnxLk2upcOiMZsYS9e1W7a1OCmz7H8/jVMSCGI+y4gGLFAqcj4U2/OL/GSb+SUW32zKd3xV4XfvcHIEdXsqjddFFgMy6OvtuAhr6TmYp7xwAHAUZfinK1v1VePFcUpNddB3QqVJntAMY459ruH18WvKEXjf3e6jDAIqDXv3aBKwG0a+0M7DlsAXXHjTcSxQUIbL22rQjpu1ko+lh76UK6SldUj41TcEYDXtMd9OMXPUm+JSs9a52ueM1Y19ksI56rWNdf+uO54Xxa54AHNgdIxT8rHvg7s8b0wD1dt8VHMW8T6MYVDcC9GLugvn4636uW/vjHP14JYn+NlZ3QLXGkc8BF/fGRfVd0sRKm3/EmnvVpprJPzxU3pmJWCWn+qhhq9VF91X5+1P4HyaD9CBT/Gg//vbJNn/FbITh6yDc9qVDx17/+9Xr+r3vNtDSW5OptEGajkmH+v7YDyrUfL1oeXRFaAh/Puob90OmOb5EIn+NFST+/Fv+8ys3sjWKj+zcZVrS1oia5W5mCJ3jhvo7TDzxxjeQyOtieouL6reiv7/jUXzzLPvknthiP6gvQ1rfEqv4BfzNrkl8JrseN2A+MxieIE+uL0llFQIVkRbTut6oousJMJkc6Li57d2rXsD+4SZJJ3ny5whBery1t4gwnaU8cgb02mYSfxBz+i2/us5jdOGGi0+cpVvCJ0RLf4oWYyd+JD2gzhvXdaHIO1hXzJPvrezomGd7xb9Jv/OTHZ1mt6L7G1zVsp+J/cszXWJEQbfmLik0V5Mz6RaMd8it6d133WT3q9Ut0RDypfYkxfWbryV2Czv+sbtQH/vWpaIR/i01qh/4ko3xQcScfJM6wOfgzWpM9e4sGcUUyzAeJIfrZ5JVcjUUsgRHWDlY/4AKFExOdjZUvj78SdFiYHsJQnW9MffbP9ykS4xvMwY/UP58ll4KR2GrXbLxk98bWufQgfucDwuX1k281ycFvw2X9zgeGI61mUPTt0yv4FH7kRfkbecvNO++8c/dqJYDac2gEniKYIu/GGojArmtgAkAEGWTHu2+XeDEgs2qqx1s1syy1QQEvAqMAAbDXfsJsoAXGgpcEVbV1AZZKpufh6iOQ8PLLL1/BXsLavZYBrJNcYcZUO3tmmCVhAZno8EyvxErSkwCc0+4KVQW1fgSkrgNsEnLfNxnGX2Cj+wDsDDJ+JNfaBn5UurvH5hiNgWIwhAzQsXheQpmSdp5SSZgzbODfM3dmqAG+BcVdWxuBZtUZQTYQIeERpDmdZJRDKhmujfhdu80UpC+Bq8BvY4x3XduMf4bVbG3jJQ+V2D455SrR8a3razPgFc+7Z6vsW3TRjsSCkwVOySTd9lwy+4ifyTBe0FmFofr1ncOsLUs7OHYAPMfh2VPABLhyf23iQf1tEST7UKiKfyrNnDin1vEN+gIGnYguTlUAA74AQ4AJHxRQJMTxqtm99ENA2CRCMWwTvto8Ha9gCVgsKJZsAUcAwAbGeGtZND4LrrWtQKKNxi1wKASabRGEOX2fknP9Lx2AsGsFn65ZILUBFX38BPADlAJbgKPkK3p39muTCcGZb4hHbWSUvGywVj+1nY7nkwVadr+8r0+/Gwu9kGgbr3EaS76lPgNf7e3Qv+dg+Xc+I14pIlnm6p3k9QcQRp/CmKJphbOeda1AWp+b5HYNX9B97CH/LHHYJNDssOICedcvG4++Tz755MGzZ8/uXicDADUe8cjMRG32l27mC1vim28Uk/Kh2Wjgs2XF8Ske2pCo8WgrHmdrveMcmKUTkoo+jbPicXEzfyrWiMkSLkAU3+JTS6ADvbUTXfGqHe1bJl7sjA5JYdc0nvyv1VrxtBjUWEuQWgKvaGfJfDrXdWwI8FywBjBK4mEYy8e7Nn6bvVk58PGNk29TlI72aLYRpWSY7qKLv6wfyRLwyndu7HSNGBgNig+ui15j1V+f9DSf5C/eAOh9Spz45E2G47fVEhIjxdzFe1ZhrX9HI7oah7jE9vS/K3myi+Sb70+f++6NGOTKN/EhmyTwa/zKjpvPpwPrgwH5M5EWI2E2fSpOaN/9ja3xWBkoyTlp5AMXoyocr//Tr5UMEtvolJTs9caG/zv7hjewFl3Z2ES/6rc+xIvuyRd6Zpf99DuslHyz7z7zS5bGhjuzWbab/67dzofZ7Y5v+Wt2mA3Fx/TD6gE7EafTfd+CAqxtFSP/uDHe2Fd32PMWexUUtjiQ7hcT4MzGLr4ooNZutPa/kwl0QRygl/GJX6otelc7cp6d1COHjcvo73MLaezLGOiMgup9drO6IHlOFoqe2mi8+RMxlL7jef66+Jy+hs/N5NJH2N5O9OVOxT9Yrf4UReJjOtKnSdH4V2yj/5Zd0+l4YTKvNncVsnGZoFCcvfxWyTBjlpwIKCm0Wd8IjIgaka2nvBJlS7ksFYtxKmWOUZQUGWMxgDK2zCkgZUdnDri+VSI554TXtbthhqRCQuU+SYXlqLVbMG/JXZVuSwhrM8VcYMqIolkgiOE2y2oGq6VunreKBkEBCBcQVD4JhaNbwAoQuEcblicIio0puUS7ahQHQdjJqPsth01JPcsree0aM6rW2W/FDY21YXYguXum2gZdgiNdwQPAJvr9mU0s4NntOt5zDulD/TUOsxQ2lOl4Btfv6I3vnhdQTWas6V5LAQODyTu5J19AfSt40VTgjS/xqXEozphFj0bBOflLKBl44wOiBBjONdlbnsqR5BACEv05Hw+SaQbNdlSPo7HgQT5WRqhGm2nvt+IKJ9fYk32/vdKjsdoQrXMd95xW5zg+hSt8UCDo/DpnDhu46z76CmxJYJNDup48AQa7lNZ+4zTzLwmUUGzg6F4Bpv4WDC4QEjhc3zkgIjokwfENQE4GgJ5Em4/ot2VC0ZVMFNQUFPUhAcIL491kb0Ep3WH7fbKPM5k1LvcbP71jv37fB8oUiGpDkEbr+iPALd149OjRZYcFMgUaBYL0qGP0RkFD37UtmGWDxmv2Kb3agpv78wvpcXIpRjTbUHImaSVHPIlXfEg0FV/y1wVp/kkBqGtrP3kXF3r3c36Ari+Yij57VKSj9VtBdZMHOgqQ0GEguH4VWrqmV8z97ne/u2hU0aerEn2yFz+6v/h1+4rEq2+7HndfCesPf/jDK6GMZ4HPr7/++vILvTInXW0c/df3N998c/d8pgRcUmi1RbzIZ8V3j4J0TeC1T341XbMjdjzNt5X4/uc//7n0uHujt+XNf//73y+wA9Sw8cacj48XJUPpUn3Ud/qQn4Il6qPzHZeA8wnxfYvLYnv9mPmQTJr1A6w2YQmgWULdOO2VIblN55JH4+pvZ+/tvM/3SaQUAPhLNgEPxO+1HbgKBuKrrABiN2weLqBPfED+aRMv/qW+JH/1bWk8nsJjcGGyjIau4+MsFa8vqyfi5xZwusb1/KnfniHOfyTf9NZy2fWXmwCuv+Rz+a14JkHcIolEyb0KfjAevpMVHvGvihTn/fULA/IZW9Bg0/RT3EEjDKSoR0ckqXTSRMomSYsnjVXc4BvRLzaix/i2v+UR/bbyUCwIN+SP5Q90P0wZbfnm/rsvn52uhOm8QsiKvSYxep1gOlN7+TWPTtVWq1bohscN+YrlKd9PV9Zv43my3uRvE6mVA90x+904+E17HsExCtJ8qsKgJFgcoJ90BO3ZEV1jbzvzajyrB44t1uvYFtdqa+O6XEvu1u+uh0kUIGBOmKZx5WPt+i4Bjzf8Sn0lu1YCNL7yIhOAXVebtY+f/PiuBs03iCf1Z6Vn93ocNz8cPdHed8kxGk3KwtXwrmIjXCAGXDb4s5/97IWKQg1Z7tig6niXQGsgwm3I03nLX7pepRtjO2+GzPLqmGl6W2VTsM/ppWRVYKp4E/wGLYKL1hjVRimWJZsNzdlLGCiHmZruj876CEQEFsyW7RLA+u7elFmCvIE2HvzrX/+6KtT4Fo8WTArEMbv+o2s392B4+toZGLNftVk78dcSh+hS5ekey98WRG0AYJgF6wBs46yN7jOzmcySUdU9M3KUPPpzYp7NM0PUp+fL6FF0dl+KvIUVswudN3vUuLqvamH3VNgo+KWkdKu+40H32bEugwtQRXvgsfZsSqTgoNrm2WVApXbtYmpTlA2s0RIgLhAns+izlMMsEmcsyNFTYIIc0rP680y12QQVPzYmgFoSZMYnvQyEsavGlHzM+CtEmI2wfJu9CHjArZUAZi3QF385ELue14fVH4CK4BDdjRnAEXCBSUE5fgiy0bT20XGJBh0s+KVjyTdeAUKqi2xLopE8BEQJKVlu0ks+QDG+SDbN7kgK+22JZtfGh/4b19qbvqPL7MsG4Q2A+gIwFoxs4tl1C96BmPrq+46z78YZXRv4VqcXnG1fmxije+nvPFDZcSsL0s/sKh5JVro22tMtr5GjD+sT0XsmBtFVe+kAe3Hfgthk4z3l6UmFLrPU9J4fBYzSpehMj+xamp7jC3vNv5ZcFxfsG2H2Bd8WzNReMas2S0QbW/YeXfmqxhOvkgvfYDas342lc/WRLX/++ecP/vSnP13J3wIjsRUQbjx0L38FcFrJkA01Do8yRFdgsw2m8mkPHz68A7DR/89//vPyK6feiSHRGo/EMa85UTjc1wkpMgSSrRJqLPGnf/ghHfHWhfhQMYEfk6g1znjsEZH4ZB8Kvo4d9Vk/QFxjxnMJg/GQpQKzWWEgUiLb9RJsS/MVCIv5VkBoTwIvkaG//BRwy6bM9pnJ4V8kxUAum4+enTVWHOo8nAIQ8iOKv3w30A4go5E/x/v6sWEWLJIe9n1nCOmwAg2MYpWJSZVoNd76VLiEsRRydzls/E1PrOyARzbBJX/+8fRZZ9JLxvR0CxP8IT8rSZIgwlF8l7Y3QaGH65u1K3Fe3y8urG/X30mPayUifBG/0CfAv0kdLCwWw5uSQ3QZj3HDdPQLJsNr+p6v655kHs18YnYVjvdMe746fWhCIeze947lK1rV9+WXX16+NL3rvmJB+pYepANwWBjPmJLnFnsUM5Y3jZec2Sq/fhYzYB08jSfGCYsphLNrcoIDxBXYXeItj4Abyat2+2uc0dqY+1y/sbjGqh460+8To7EDBebaFzfYbPLpu1jCD8Jj9JTf2hiGpwp0fEOxuT75yS0w5ufYbn1FT7HOJJ7HuXYypZlhj794RjuZpAPigYmj6FaAZyvlIB4PU8AhD7y+EvrHjx+/YDwNVCUPSAY667xBSSJSyhpMmT147R4BpEFTVM8HA/uWVjf4DMGyCMbY+RISQYVgVUBjUMG7TzTXX+33v7M4HECCZQAqCp5B8iyAXYABmJRsATglbfzNMFRRt7suBnMwDCa+1U5tmqWgQMYreWCo/TabLajZoIPxSobrlwII+pwZh197jUNS5B7gJ/pS4vqwmUp81Hf8ymAtX2D0tSc5wN9kbuY3wEK/+rRxhvX89ZvDa3OF7uvZuUBbdAn8qt8MQcJSlTGaW9pX5VBFK8VnqIoGnED9B+LTLaB8CwOSohxyDrtZiPqI9gD6AjOGpYBSe8lXohpf7NZti3hgR+EhHgM0Zkjjo1nwnf2niwFDS909050uAExkymYa0/9KyhqDal/3SbrZa21Eg7ZV0qKvPs2M1j4dFMgXKEj+Vb3pt3cw51caXwWqgL1NjWygYAWAmXpA7nTamwD2XYK2gIjcAQrBs3E61/foAUoBNDrZOHZWvO8KcmSMxqUpWS8AAVh8Lp0C1Capgp5gC3AZiwDAj+BB16PDOYGJ79kZLvQAuAB4/jJfma4WxLLJ2s5WkkXXSWDqTzHQjNWCyKUJ39O/ltT1mU2nh8s/ICz7TU/yRyWt2Wm/rVBSeJMUbxGkfj3blRy7RpyzLEwRjB8FCvDObwXi9LeiXDOv0R1P7U5s5ZH4mp4oNNWfQN7YSg4//fTTa8Y0nhUHa6cl2xVtk0v+rYp7ReB4na14P258yIbEsejyzt3AZ7OztVGiXHuNL1/XLE2+rT96QCZW03gEKX7F//x2bRTDrcDJ3yl6pV+SvMaSjhQrzfbFr8ZR/LZ7dLoVTwOF9ltIB/j26KOba9+r22bMOibx2zjovmSc/nrNXn14nVQJWLwDoBuf1wlFf/4832SlDx8Sr2CH+lFsBtb7ZNd8C/+/v30HVIHQxm7GNt7CFrVJPgoX8Yq/9RiAvvkJRSL8MYsl/sJ22buZGZ+Nk38QNzrXf2NPrtEY3+Jf4+SPybNr+DfP9ikqNg5F85bRpweKqcbBDrVBP05/qvhQ/wpm6+MA9k2MF8/4rn+z54vftmjIPy/2hA9PHyIx7TjddI1xxmu6xl8txuk+2E/8+f9iCfmj7ywWieGNSbzqk1/t+n4n93xBdmSyJzptumSGV/5g8878b/6mceW3+8sX5P88eiLmwPwmV6xqwCO0iCeNCd30Aq/6pOubW6xMVk70yWRd+hwPFEXEeHbWb0UpySmZwmBooLuNMz+aDuZTJGgwO93seth/i2XwMPuiM9GorezPeMV7MpejRacco7a2kMhWkgGfsb4p2jxOZDWj/nYyEWam81ZlKcDVv404Jc3Ju3gQ3Yq+0Vpcg5/r22rR2laMgU/ZIzmLbeJ8cr157733rmXSmKtiIbFVweNYVUMTUAqi6qDql3L3BwRJ/iyfsqy0AddnRqSqLIg0mNqOqZQMCO+zgbbhh2fVXGOZlGoMBlMiQd7vmMuxW+phKVS/Y2507pKkhJkjbIlWz1glEMKWgDM8uwnqJ55GmyVn9Q1oEDwnVT/9E1b8tXSA41OtlegBmviB5woOtUeuwDvl7pxniuNPRtn9gEX9xwdJkcIDI9A350BvbB4lCO7yBU6scfUMWW000949kgaJdHTsTHjnozfwlCIr0nj2GZ+BVc9wRIclyMB08rEML/7npNPz6JE8B7jrMx1SxaotlVJGlrxy5l7L0bV4YJaosTjO8duxmfyBCrZgiUnjYYN9ehwg2swKquL1ya6N36zUvhNOEsuJcqrpNacl2U2udLH+4htnzd7MYnE4CgkSV/10v1nznFa66XnwfEKy3KW2ZNwxfS0AEFyAgE2i0AJwCPb4A0AINpIotiuASI66rzajI1mytegRiPmZBer4KUBu0BY8tmCwoEhgRiOfvGBqwdfy4+QFn79+1Sz/ggngsfFaWZEt9L1KvcQ3maAr+hX/+o4/6zuABsm8ccb3HmsoqavIVcKnkAKkRF/92znS6ono8mqF6JUQkiX+1Y4KfW3xNXzUyU+/18cBhvgq8Qm0F5uyzfxuSWp+KnrS8RK8xmVfg/S8WehmR9L/xtpS4nZGzjeUBPfu23hiljd+1k5vLijB9BhI8aoxe0wlmgIRbYxVf3bwr494Vt/RpfAF5Ejc4ku2XL9m1OtbwaCZm+QUf2xGKRk2a4P3JTqt+mlsAeV+R7tNEZNbvIr+6IiP+c14YCm0OKc4TWfYGb2VlPANq2PibPLzbNrOwqS3+SU4JR6aPfaKlwoHFeKjp3a6P9/e9wWY9ZvMawtQ31mSeFPbYisw2TisFqhNbUgcrZ5Idh6TiZb8Ix8LI0jaOu+RoLMgJ54B7xJ4dpb8o9NMsYJ6464f48+XSxTIoHvgJ7ETPsITsb3zlkYrGkRz+unZ0n0sZRPRTYbZ8fr8xgz/pPt9hxMX4K/P5OslAuQbnxTX+Ozu6zv8vIkxX7/+iy+hs2cSjEebuMFLMBm97lr2tnHKeZ8wpRj4v+JD7deOtlzPlvm82jMZZgVItprPUVjLx1Scqy14YmcXs6n0J3+QX4CV8DpaFFfgGnZn9jEbOOP6xruVH3wlVtGh9RWS/9pUOEn/+yN313SfvrTZ77V3ekj++owW8pU3wUaN2yrUnegyoRXvYT4JJsyIVjiifuUSlhQnC75D0t2xrjMLDstvASC58iPR3D/+9p0doi0aslm5WefJvPY7ZxVZ/Vt51qfv6UfnoqNY55lzE6LFQgVV77RPl1rtVKw1LrJXyOi3Ivglo1/+8pfXbtIqe5sMS95MY3dzSkvRBUUOvQZViCzbzZFhBKPcqqMkVAWSpJDNMQAAIABJREFU0wKUV9G6rwBaMCohBkYFm/qJRjOJQA8nX7CQEFPiVUwATqXLrHHGXLBOKN0Xg6uwlxAzzNoGiCmRpJeyBiyihRKiFS2ExRFx3oJmvOVkJYmNJx4D82YfbFLWcbur9b2laM1U1KdZt+6vvehjOPhu2Z1EmZGr9NsQyn2qd4ojm4RFK2Pr0zMX8URFPd4Ym0QkvnCEAvEu18p4O58eRkfjssFCym4zDkAE2MioAtT1k2EBgwBEY4i2+JcOADz1l45IfATWjsen7skYW/ZTpRN/7XgbnfUBvHRfsyye5zVj1zV4Vpv6qT3PRDdeKyHWOQqQnHnX1x+Aq9raGASCTSzpmWTRkpfaAYr69CxGxyUYZrj9ri12x/lHh7/67bfCWoA6HlmqyJ7TDRuq4J3gQF8lPJzynmfr+hUggAQ0nUFLUGKHkjMFP0nefbPUQCmbFjAFEMCUnICGBXT8A8AkEC8Y2uC+fXSthLtPIOykR0Dkk6JHv3Sva7I7rzdr/CUFnvnng8zO9glYJUsgG930e2mKxhKiNn3qfMmTeLPgITo83mIG39Ltkqr8nGcXo4M/WhCzPLe3Al3Asy1ubFIFkALB2k1G4hH9x8d8ZbEjn9B/IKDro7XXBfWclQ0KKzTUX7PCJbmbwNRnvMn2ahMgVQzjJ9LHeFciXMzsN//c/QCnx0okB3yC5bD1bUffxhTv84Vm5CVDnttWKGKD+YZmpSsS5BPjQeOLhq4t9teWTRGjJzvv/uhVqBRfz0IY2wfWyYkN8TlAUO1Gc3yv385HS32RJ1upTa8Zic8db0VYyTqQ2HGzGcWefBN9iGaPCpmdYCfps7inSO2ZuHR6VxLwhfVv8iDeKfYW7+gdEFz7K2ePjm0hKlqsrJOAKQR0jk9WjLVajc2JBfEAgK99du+7xF1fZG+yoXas1pC4k4nislUFi9024d2kQwHLZ3KMxrBPgDk+m91XdNmiBV6wETyV7Edb/fVbrG2sG0P5Xr50k1JFab61T9hXfKFD2oHN4dAt6GknGlwvXkjS+y2Wsgk8Q3e/+Rrt4EU6yrd0PfzPDupb8crjVfE5/9U/OuJzNtJf5/uzydHyBb/EZecUbeEMxZza6dodt2ONwXFFhY7xGfBl10tI2Sn8ztbcv3YGM8AbGzvhjdrDy03K60/xq+PwpRWHW6xEG4y8K5jgGZOK4l400ZXszfO2MFk8UHyiY/TEhGe0J1OrEtN7cRZO75hcrzHXhlhlcoyeKkBGg010rTauvcYQHjZpE387FmYX15N7ehN2tzI031gcqr8m1qw8gmv4rfptzP2+s7P333//hQsFMdW8fneTXeE4ApXKBN4xlYQGKOtP2XeWjtJRjH0WssGpPEqqVGMpWYQXFJspyCnG9ITfcc8PCDYdB/oZh4AHkKnwSJQ5B2AIEIj5OdCW5EZzzO8ZYQ+GN/7+Lc8WsDnLeERhPZesuvl/qhK3CuCPg7LMTJLjIXEJYcfrN7409vppHNHgGWaVbqDcLsl2pq4ty70shzWGeNT9HmhPGYFDziXeF1SiQ+LUObIBBJyrvWSbAqogehYz5QcGox94UbntszHHh2hZA0teAcfkVNt2Q04OLTkMgKlQdV41+loecfsbaMCnZAF89xm/cujRHogKuDLoeJC+d51Nt9L9AKAdzms3uhtj9kI+HC0wAWim15LeeC5BZ8S1F+1d37XZaNdJ3BbMc7wclCCiyFUb0YY/XWfGG/gBSqPDDH3tdg8QA7xIDoFUgKHfKtgKHACFZXjAVfcIEgoM6Us8iW7LTDl0fQGxjWGTR6DIMUGy/gQRdLpX8ONPasNzjV7XI8AJcux+E9Wu0WafgqxPvoqc4zVQ0vU7oy5Yr68AxvgwNElG2J6kUxLYuNCLPgBdNd4snCKY85ZHeyRg9RGgJ9vaVhhsLIpSwDm6+H6AP5tQ2FoAjIYSGY/SKEx45rcZy5JlRVV6TBbRRK6Srq26089kAezRIYkwfmtLEsl/C7J0vvMARb4hHcovdV209laDZojZdP1ZZdH31WltAZ0KD3xW/LbsNP/cdUB59FhG5pUT6y/ERjige4t74mtysdqoIqEVSn1vHFtIqf1em1TMTlbRVQwvOU/38jt2H8224mmJspn1aPAYkjGhIx74jjcKQZ2DazrHtiQd+ZTojb+N19LLZC3xU+huvCXq3q2c3Erst0DbmM3g0BOYQ0ETiCYrdm8VXDLgqzsXf4otJhTSq+4N8Nn7ofFHe/9sGbBdH9u9VrHUxq6UkqBKOsSB6JekWyZqwgDWUIgxQyS5hRXjfW3ASGZp2F7Xx3PLodMzvrxPq5/y+dlK+iQJWVvm6+ASfpYORF961iqM7Kzj9Kz2tkiksBs/443nDdG1xRbxRILWuNj/0rD3LK0SRHzqkxw3tsAlYsYWdvRDf9jAxt/1/V238QjGxk/9dg1dlqShA94UP9G1fkni4xGD9K7rulfByIRbeMkz5nyYxIzvY28bJ7RnrOIwnnTeeLqm8/FXMuk6OrU4go46xr+fmGN1jpzr06SGHEM8EH/xtnY7lo3AmWx0V5ZYGSOXgmMl0uiD2W12C7fHT/yBnySe/CN+xZdkJJ7mb7q/uOV98PnPzq+flXTXDpwuHuzjQfw2W4Els38TLvY2ygbTjcaZ79sZaHivwnIFyq5Lp+KfwowEPf6aRCPT1fVrZtgBgcCa7xhSQwH6nBIhSEAjnCC7J+Z7P28D2NkiTgJA2iWuEV7fsvSuNaBoMJWeIAR2DgzzBBoGLJHkGFRJus7yZY6Mo7g8xHeBM56gI4ddkPfeq6oQlm5Z454SRIuZc86RkxNEjIdB62eNkYIUgAAxSW0CVfmJ7sZS1X5BmyBaOzaVEuBqp4QT/1t20J/njQo2lqvUDmfHcAXw2q1QEA1eK5WCJ7eUOCOpf8mwYkdyiGd23Ix+y169TislTtYSrX5L8CV8tWcmt74yzJZaJyfjkTg1e9W/IgSDVwEVGCRgdIjjSLYMKRrrx0YQ0WNpELCRYdoIzmx+54CexhLI71jnAXpOrH4940Wv00WgzbFoauzxPbAggVKgqY1423jZGODatfHD89XpmeKHdrs2mtO31SnOLf67Bygz+wRQC5oSzc5LbCRYZhL7rRIpAALeik3RnI4CL2YxBLoFF4JP8lTkWiAlILIxASl6+msMgKKihb0O0qfOsQu+i47Vj0DbNQtABA9+l251b3a4IKBrBDmBVhImCJPH9rmgTDHOeQUHbQMUQDS/w3eS0waw+vSbD5O4NR4JPL4rQpKrIA9YxCuJSp94FK30fmdCkhE/s0W87s0m2i25fyuOos1yTYlfdEr6AQ301U620b+ik8QAv8lXcg/MWU0jaRZXVpbxI7+Rr6jPfEB0p+/1rVBl74At6tZe/PXsar+7Ll9CLpYhBxD44MYa3/krM8u1Fa3shU2hS2GSj1C46vP73//+JYfu77xHeeJxY2smuM/GFpDJH5UIR1f62Hj5wL57xjk6zUrG13iSjJKH5BKIV2CRHG+yAeCz++iK19EdPzzbGN+Sb+eALXZYGx23aVj88wzrrkDy3mObCZFT7cSb+Fk/9asojJfpZ/0oejYmIDCeNebuV4TY1UVdxzYan7gIyyjGSKAkyfwK3eczFJ831u7McDTwKdFRe3Te7vtsBVbpev0bM9snW2+W4DvqP1+fzMM4TUB4xRLcuaCWrPmSPuN3tLc7fKuvKqB5NCe9RrdZJjxhb+luhQ+PjfF5fC/s6LPjzsGXkrul9YxJdKNr+Fu+s8/oogP1tUUgcWQT0i0oGMsmHjAOujcp2Fi1ySTs0D2rb8ZsZWH26vEtkw6eGecLG4+YugWHTVzrA51sGw/4cO25TiwzVj5CDO4+Ex/0nT2QgbbgAskUetBCv+rTucUckmH2d+JOfBZHuj5cns1Y1QNH6WPxoLGje2VlibHHZjYGRU88ry2+KJ7snifJOJ3v/janzHa6voJU+WB/2RFfayzdJ5czC20lQ3rh0Tez+XAbXkVXx/rN/7PN9NgjR/BZ/Ytr8lS0RVN8NFkTn+BJhb8tftyYGa6BCCio7vKDlNrSH4lRyrHvh6UUpvcFE8asMhIzI0hCZxMe68OB4vrxPeY0SI5QdaNPle9oXEM3kxpdZh9MsWeU7sN4oM/s3M40x2zJQUE75tpJu/bN5Kl8mu1coBg9QH73JJz+1jmi33EAmbKqxNaWZ4vqo0BZoEhh4m18A+IZV3IA7ACQEuISupdeeulSEIlByt729ra9Vwkku671Kp6UPboac+AgvkqGVXxX2fCqvquyR6+iSTyp7f4LUs0eWL6nmtw19aWqyFEklzaEadmGqlvtejVP7dFXTksw2oJIPFes4Vg2+HWsMTQDXV8MMj4nhxJ479+un2ThumzGMiObhwGb3c9hqqhLNM3Cdrz7GrvZrvpPLhLnZAGUdp/iTPq9xyUdku54JZDGf4UoFcfOZUd8RPcpvsRX93aeo00fu5+jVyXuc1dndH5XhSQ/ga77A9oqyYKQ8cZjsyZsmNzoneObDLMxIC7blAwo9vRZ+4C3YlS6aFkdsFzbex445xc7DxAJ9gBEn47FF0BIkKhdPkMR4Trw3V/Xxb/uEyi3D7TVj2TXEiS2XR/Jk69UDGVf/NwCjY6ZlRQQ8a4+Ld1fmrsOeI5eBY0FdrUhXkQfMJ3MrSCpfUv0gPTGh3/1U9BslYjXdpiBzHc2PjFG8SR6+Xr6nW4J2o23ZMhOxgB7xwX4bLP26qNiX7TXD1nTO4AXbzZOSgyKd8U9G0vVpnPdH72etep3bVg+63y+vFVMlp91XMEuPgMKfbLhjnu9XtfXb/4h+4jnXSu+5nd/8pOfXP4wW62f6IjmxtYytfy4zc5qIx4pdiooKybEp8aV36ovm1klg45vsYid8zn0X8GHX3cdn1e7xYo2bGyGt+XqjSk9Sl7Jrf9oYd9ri/G439HYv2WDeJm87Zwr+YuG+GO1W9/J3CopsSf6Jf385Bbk4mX/yUBMJ1PtAu98Lcy0sU5CxfYWdFvFIeZvITXb2QQX3Y2RnM3oZHvx0kTE+uJoqZ/dpAxuAdTrv+S3IkOxNUwivu6YJJ+bdEoQ6ju7/dGPfnT5g357JKLvClDx0DPs8V3Romvb6K2+8wfRyPaNp8/Go7gued2Y5Bp+O351nQmm6IUn6LBz/HRt8MF8R7/FWP5L4WeLdmJQ1573alfc6Fr0bnyKX/3W/uLXjntuOFuNbxJeRUhyMj6+cQvoYgle4EF834JAesefSmolorBUx92H18bf546NrisciGVmGGtTobu+d/ae/2Vf6zv4fsmipJxu8C14nz8gN3wi3z5NJmwiDbPCCl0Hj8jl6lcBrrGYHYe94pP9WZaPCoTJtr9ijhUz7A1mMSazr41jC86Li8TA6HAffYnnJnTkkukUbMiGup4u17ZVatGl+O14saY+TWbQGX7kwn9toAWAyJxzqjEkpyTxi2BVdM9wpBybxKmuFiT7BzoADpVAwJPTjuFmGjnehBg9OcIcUcAgwlWnOE7PAUcHA2b4Het8dNZnS52a1WtstdvyK8/idKxZRUA7JvbPSVGurlsBdtzsWf2Zjdx744uKMxB4Vr04FopPcQF2leN+402KYGYV4GGokrGCkUTdc0WNISXzChEPpPeZTL799tvrnZPJnnwBAxWn6OFgal9gjraCofPrODwfXoJYO2YmC3gtvei3goSZIzqVLpqxcJ8ErfEEUgJldGuDbbwxG7vPJTBIjlEwU/TpuJkhAa5Psoz3dLL2LfXhAIEDVfz0c4OJ5EQCnC46r7ihwl6/KvjxiA5ICNkiecV/gKD2Oeh0pn699mUTc7pmOXdtpQNAa/zhqDhcr7yIPrNaa4f6BrbiV/3jXbJb5+nZ0pyvZT5mKiSnlgTuLPFpP4KqQL/gaJNcIJVvAygaX+MF/Bp3fVT0SV8BNsGscXL+eCxICugdV6wBODj0E1gJdtEVTZLLBQCNCShQqad7gq7ljRLF+L++RTCgm0CA4lu8j0ZA3oyQQlz01LaKvSpt/BFH2JcgxsfVbtdJGjbILcA0q8Teo9HstRm39csSIEsj8w2Aef7QJomdj0/8Yv2LLwBfx6IxPjSrlE4uMEqXu9/SLkVPemNmZAEb0IQP6xfYhlfMZYv5tehuXBLV+M031l70sb9sNmDfjFb6KgYCMauDW5AQ48zURF/0r26xe88MR1t+rutqqyJnRdbGVCIcvdFu6Td5td9GyXq2FMAy+wzYdU/PftV3sb8kSPIER5CzhKA+JXmA5Cb5jbvY1PPoPfpU0dcGK2wi3QgjJMf45nGWZF6/jdPeETaTsZy28Ud//IBHyGgnCtI5bUWfYgCdNyu8SS0/Fh8tTbTnBgzD3qKnezfWSIzXBvuu8CQZgE/EmgXpcE79mDVzX/wrvqcPyc3GqPFbUVRhsX5rf1foZR8SazFgi53FmYoX6Y2d6xX/+E5YTQEwGtJHG/KlU/a4MMlgWWX+rf7EpX5Hd7/DiemyV7yQM16KAWeCws4lC66nr5ugSNz4Unq7cVsyWbvi6SZT/IkYoR+YQPLnvOOb1ErS6YZPxQE6ukmrfhXPu8YsY30qhvjObvlYCQ05igf9lpvgoXv5U3aRPCXLdLJruh7OkujSGwUpyV/jkDuYcOi3JcX5+PrLDjpuUgtWgCfJaYsLjml/CxKLXWBQcvAprid3ibh+nTNeuMO90dw5vpfudMzER/0qNvKh3c8OJKJe5Xn2zYfVh8ekNr7RGxN00ZxtwVGdz67ES7JQUJZIo51/J3O8zjfKP9IZq0qKMWTHHylg0u2bJ0+evIgAyV+NdnEKHHEUgdF1zNJkhBk0ZZf0BBzMunQOsJLAWSpqZ0uvmFAx6rqSVsuACYQSq6oSTO2r5qcwlnaq+pfs2bVTArYOWRVcZZQz0T7Aa7wE0Gc0W94QvWYxVCPMFHTcDMw6N45gCwaWlkhAt2iREkgsLCHtt2uisfH037XxBj8EusZTsAAKvQKh8ylP44guVaFNLLqXQQOr9a+6LuBzeOlBxYiCZfJOrwJKlgoCQ5yBwE7mZobIvjFbMlcf6Ws8tiycvlmyo0JktllgwHeyFaAEDDOxfqMHuFDUSM6SIFUtM0QCCsfTb1V/IKB+VKw3qHNw68BUpiU8HOQmJGY6LMFmD8m2v45HDxl6LlxC3Pl4V0U+B1if0SJZ6FzyNrNvVnoLRbVlJUH9ND4+wExkx9MN7++r3XhphQrQ1diAJE7MbvI7g7PgYAM3vUk/ojEbrG3JHeDICUuKjbfP2ssmJKYnMJAMAwqCHJ0GPlRLgXfJufsEa3qwAH99ksQB6FqQJQFXjNCXIEKP+TBtWaWDL9oGTJJV1yT35Fk7tQnEdb1gTffiaWNhe8sPvgkv95PvwIfkzhdbapkMgR1j6Rr+sfPFoWKLDTnyQxU+vdvcM+jpUTQL5tHJx6Y/ZjyLf2brAKD6TkforSIGX9Dn+k+6sUBUUlv7ktja8fhRbZQUBM6j0a7e9c33tHy/Z3Qt4wcWJMTp2gKxaOLDACZ8p4+7pA1Aip/NtEWbpazJwWqjZFB8j854bYYinvaXX2n22zPhGxeNOflkbyVANjiUlEo2N4bSxfUHnQd2oqVEt+Xz6UXtAnfAtWKueNl4k2n+MR56D2htmgHDU3yyeoAPyQemV/GKvgLSdJoexRvJgKQLJuBfFJrhMxMCq/dihLiFX66BYZznc+pLsTHdEGP4/vijENW5rkkvO6YgnV7aZM8+KfRff3wwzKL/zucn8Kf74ll0VRDp1WXtAWI/DePk9xU16rcCmOS8310bnixuWGlgdaBZz2SmiBaeqO+uyR4tEfX8/KXIt3+bbPKvfF6/197o4ybwMDLZiKEKpusTJXTsgBzZ6toD30KOSyd+iRNkKXFC85nE0aNtE5ZiQ8YRTYuX+p0NZAv9yS0UZI0tWZOLNtHeffyo2FT/8Cjb2bhGJu6DBU7e4Yk8RiEwvYF1uic60wtYRhFkix4bi/AHnSY/NgacMqofOMGKj+5HR5+LP7r2LMZIksUHsuDfJc3deyawfM/mENlcuq+wrj05h9hgQksOoKgXffXjMRKY3jj4bTbV9ZaNKziaFGNf7KBr67fHXyp2RlP22r83E6RXJpLigbxJ7L759a9//SJm5wAtWSHsLlI5BgC7RnLJUapAxFTPgxbITEl3vGs4AA7Jc6qW1sYkAc2stGfoFtRZQpXTtawgWmq3ABuN0e2ZydrqL8Z6n1fnKJzlpzE8OinaKjSnDOQ4p6KxAL4An+IwrgKDd6kFZixLXecRLYBXn4Qr0ATiBVIVTCCRY89oLRuM942X0CVTAvguH+doVJ0Lav0FQLpP8GvMAj96LSmKD/WV/CxF7HdjrV3vmwuMNL7Aml2e0cLRRE/j0G8877eCjZnWEunkbGZnZzTNsNBbvN2+1in2HVBbB147kgzOXeIriek3h6DiH71kQQ8kdpamuEaiLqnvc2eA0NZ98TlA1p8qI+dRP6qztQ3Y7yoHhRC0AQ8VRbouvZVIN6bkq3iVLI3Zc2xkrvrLUepHJTAdMAsIaKommlXITtZBszGB2vUec/AcF3lcTJk/wZKc+St+yCw33aV/fI0ij0BlRpB/EFy7j56gmc/j9/oEWFZ2jgGDC54EUUMSPPGD3WpDHwIFvVnfa+xdg1YFF+Bdshp/FOT4YcuPBCdJcm0ApmbbJcPAOn8P/PTJpyzIIk8JLZqN16xrvxVytbW8oPfJ0UoDr6VptqjAmU55nUffiyk23pLkNzZFRXsZ1HZ8AiKsJum3ajq+kje5kKtxLQhQ2BKP4zN7bLwB+exonyWW8OYXWhbdc7rFmdqKRsUjvk9ytQCTjwOg+BGzjHSef29m9Qc/+MHFr+JEoCOfhS5+In/fozj5f3ZYXyX0LT/tOoWm9KQ20B4NFSpq36NL0bcFN74vHqQL/W0RxRiTT7RVCEkHFOMWiFkBoPgEJOUbgbLa9lhStNeOmNhn9+THPMqkyBq2kRgqTNaPxHMLEOwdHfEeoGdbnZNQKhKyJbMo62/4wvUleFNb/sVsvpaP6DMeKoaZsKi9aLJ3ikJTNhTfPEplZY1kZYsy8QjIXRyheJzedF/6EW5o1ZpN2dILuC06SmDjdf0l537zQ+lWemep9eqRWLqAXhFNAbV7W6WYv1DMXt8qcaRT/DQdhR8ab3rD39IR+ts5M/ubMMEWsBc/Ss784SZl/KpEU3v8dnKD55Pp6p4YwX/pL16lt5KvzQPE7+4RNzuv6BNPPZankO46M5f02ngbX/fDu6evX39Kz5c36bTELJrxe3lLRvwffrFLOH/jpjiFLv5c0rs21xj4PzOTzotz+CmOw/5wo/Pxh83jBcxiHMv/2qsPY48+OMNn47U6N3tZH2oD0/Q/3+fRtNpTNKcjVkZlf/QUJuy33LLv8EDfFcvwUjEm+zUZp/jXfXgkRve7IuQrr7zy4LXXXrvss0dgygflGfHKKsTu43vvbP83v/nNNTNsCZIZIERx+J65XEdL6Lu0uUCQQ6wqx/g5jK6PGZYSqwBJAiwFjsgcl9lCS1pStmhNOAXj+pFYdH2DLyjXLmDvuckUL0MseEdHbdZfDOoeu/FKUCmvytlW0ASIhAhw1X60AP0BE/QWGKqYx8OEw9Gl5AIdHjEQgSfeWirbpyBeEAC6bIgSH83QxafO9wf8cNJbXQFEOAa7bEZPxQXJDllaqgwcpXSMi1LHQ4lsdNhwo2MFyPpKQSWxEnXOXEWMk28cNgLoe+0HmFRoJbwcGCcLhDfu+uAgltcMgb7T0Q1MyTi+SmoFZzNSeFf73Q+8Nm6zZByZ5FMinL701+/vffcKrwDts2fP7mZkJSWNgSOwMVB9C2aWiAjyEgDX2DCn/iQF6WDHze70O6diZ+/0LV4rJnhswvIWdqJIxIlJhpNJbeUP2Ftyod/RJqngqDyGwYELZACaZ/X22f4NvMDAJo+Ni/7r00wLvRAs+mRbW70GGOm7wMnpqyADOc6zlbMo2H34Rnc2QHZMUiLgAzeCIJAsOJwJmKDEB+CNwC2gAdL0f4FafSTP+MUXCeD6N7NCf4oDfG0AskBKd4ATYJ/d1yf64qUkT2COH/mQfIFgdhnP7R9gYoYAEJWs1Ha0pWPpd49q9IqVaEj/rU7KBkvcLBWu3fS3e0vKqjIDjYq4lqJ3bddJ1oEQxU8gjC+gn2wLkIx2SYNzjVHhbwttHbOqJPrMdtpboTYlwyt7Prd2xTx8XNCkXzJrzMXdEtyHDx9e/tzrDlvGWrJeP7VhmWoJcboQP+JNfxUVStrjezt/x8P8WEu7m/1rU0YJBxlu4srea4t+KGKyEXaNr3BE1wHzkjtxlV8D2sR0el5ROznGX7699rtfMcj7ro3VuMUUYLbro4Ouk4XEMxrIn08XV822dP8mw11vxkpyFu21uX6O/Us+1zcai/vYUp/sPz3n+zvWWPtP5tl+/r6C0+74Xv+NI7/NvzSexm9X83TbM8f8Zfztvnxx9xaP0p9eu+b92dGWLlagyX6zhe4x5vhSH2EaMibT2oebYCh+tMRAcSO+hBPT92xO/OcL4Q98oaNbKFywD4fy7YqQ0WpmlNzEB/Jiq86LG5IKcXivO6+F0xoLv78xk77WZ/fGz44lI5hjsXDtwYt0T8xULN7H5+AweqbAkm+y8kwC2bG+b8wQ80xEKCqKI2IDnvBLYmrnxWb0Nn5Yd3Fd3/lM9sCfrow29usfndqj1/xs7cDR+ubLxJbGDasqlnQPHYY1fNKTUz7RhO98Cz2tL/tiRCs7iV+ds0eFR0mjp3MwRn13TEGY7fEtEtf6laPRrS0IkVfjy5/sUmkTl4t/FEqK0636abO89Off//73XSG13+iF3/jdfl/6+eGHH77oIgmECg4HhPE20aIQq4iqA2ajSv4CG3YB4dMoAAAgAElEQVT+osB9Eq6svMEFRjpn++6cllkfzsnsYI6yYJzQAkXdl3AKov13r6pjxz0TmWBKDgI7fUoQ6ifnZvaYsixATzgq5KvghCr4Alzx0yx74/WsmaXZEjPOAzjatgWeFEugITTOAtjyyhlgjLFbBmtGT/sARJ9mQxlP9HrOuPNAAr64F/DnECQuHFo0J0+za5Y9WYa5+iPJqy1BKV3i0LsWKAE0zaYm302mu6f/xmzGB7A0Xsms5Ar/GXM8iY54ouosiC2o0C4HZkx2Hk92+MrxLNABxKI3HXv99devWannz58/ePr06d27kgVLMxfxIv2PR5xDx9LtQIjZo/oPvDW+jnlGr99dV199D3hWpImnwEzAovs9W493jaO+SwqApk2gBD2yDEzkC9qwpk9gKB01hniyM8klTz237v2yyQnwjFcVUXaJDZmTkYC2gX31nPPnt+KBYpd7LG20wmSTe8kK0MNX8p0Sh85rj97ssdoRGPvON5pBBwwt7RHkk4ngybHzrZa/8w2AlcDJVzUeRQHPQAF3bF0SvHYYnzwjKvDHPzNh2Xy7T6ZbtZ+epF+B1/yf5emNTVFOsoJm8txZM7Tm89N1SQBQ717BX3Lc+CVLZGHVTHFE4O5VaS2ptNrIRojpaeA6O0svLZPtPu8NB/BqX2KwwNY4FnQDO9HLn+cj+VErN6LfozzGCBQB+AF0y6f1ZYMnVXlgmfzFZCAbb/pkR/wh+Te2Epw2I+r1NPGla/Kz8SbwkV2m0+ms8VpdEO+KLdld+hBPK2oHYBpb5/NDFbXpOF0AWoHCBYGrA+sDNs4BgNqLRsURSQz+0zVFh9qUmOcXWx7eOON7sttnz+N/yT/dkvAAbwsEdzkyIM+XiuFsUDErXnYNjKNYZ6axMWdXC0DxSmLCFzZOfIVJTHawGTENj81M5zPYGiCbD7CkPD4l1/Yl6Vg6Wx+ec06XijW1mz/PN/QHK0lGG1fj6Zr4nY70OzqTQbqSrueT6q/VHo2rgrLCDCyQfMV8CZhYEE/YpL4719iscIzvtaGIfybDwD8cqA/4YgsO8b32FGnZvURL24s78FACQTZwHb2lS3TO8bWB7uF31342pkkexGe6wretT1FQ2+TmTF7rs/Fq13n+RUIKv5HNxslNAMVSOBp/ja1PyTTdF+sl+lsUxE96jRdblILF+GI8WAzoGPnCmwpYVhF13OTOTi7AJd1v9ZpiWLTIRdgoPi39ZHr6cz7xjAd47PEj8WF1OJ0UTxQ9kmf/MBcsi7+LwUysLh7vvJlvxXb4qr4aP2zR/Tb5Utjgz63+yjf3+rRo7X3w5YQeP7R68cQDcNXNb3/722tmuMZzzmZbzNpKkjldThO426BO+NaFF/jscEkJbdyTUOqvweUIc5K1aZZKZajrzOKqNga0BIUCcRXmANfOPCRMS82iOdosk4oWz6uqqnIoDFMy7FUR+2wxsCgh3KBb2zGdszPLFh8L8PGXojJ+jgS4ZMQqMo1VkklJBQkz+ozFLGIKpNpuJ7XG1Hn3Uqh1HoLCVqBrOxrNYgmifUqIjJfztmS5+9Idyyz7TT+8c1dBJB7TEwCK8zHTnfOQZOsbDyRsjMYz6ZyQIEf5z2IGw5SQ03XOn+Ht/etsONEAQHz2jJgglq4nfw7GbJSihR1jSyDSldqzBL6xRU//gETnVeniVwAkECYAmIWOrxV8bABSG91r1UH8yXYE/my2trquewIVeBMdJQEKSKrFANbqQeMJ3ASg4wl5p8O1vUsJFQuiJaAcmMkv5A/S303UrMbYGRU6LODTBYmDIL1BkSMH5lavBara0V/3Kspx6MAL2awvoBu1DxBJzpzDt87nK8wm4Ws+VIBSNFLkESyBgHxVxY94nj54xtEyocZxAgcgLJ0SrPAuGvmVrgPA67d/myTG89qON4HRn/70p9dYkl8zN3QoO++vMUZfsva8bu0viKvf/LdZLgkWG9lkWMDlw+mCoNfvTYrJ1q682enbb799JfHZZO1J3Is50Vt8KeHE++4tkaugY9lffZg54zP46+yUH5aEAQHRl6y8l7x7KxzFw3huabY9HTrf8ZKDlhrXbn1Hc/5iwT99X1ANCJ3nagOoATQlit3fmCtqvfHGG1fhDR35h/iTf/P8Y/4rIBKvvYUh+hQAo7kxxPt0HP3dZ4fmTVyiVVKXLkgO4RBxwtjYPTs7ffauoKIvCyAbW/KxQ64kMXpb5ZV+VgCIDs+Je/yrwkp6440KixcaQ21ZYYVes8riL5C8j/k0BqvnJMniifsX7MJAeHUmPQt48XYTEXbFp0rUFbTRyu6siogflsfHBzokia29Yojl6tlVupFcO664EN3pQvGwDay8rhDGYr/1W7wKFzamdDG/Y2IkX+EZYzGcnq+PlqjRqcYlbqQvnY8HXgWpoGj8GxNqt3vRqi34Uv97nA6zq7VPerI+TrKG3q5RZNxkTdxSRNEWmdPPTQLXbmCPjbH8Q8fEQHRoZ2ntmvrDY7qz/FjdVVjWVvfBCGIpWepnk2rHJKnalqSJu+6JRwrixoS/cHr9d414Lvmk3+Ij2UZzOi7fsJpAbOhT4iu+1jffZSVL/e/KkGhV2FkdoC/rz9gwXLZyo6Pi+X6KxfiGn5v/xYf+zwIBviiewN3isU8ygKnEw+5vvAr+/Gt9FzdMjNC7xlFb+Y18QLEpX5MfCPt0Hz6fMW8LLTcfffTRtZt0N6hUpog2tPCMsNlFjXESBkoBMMcAbaDjdTyBh/4LipKpHJ716H0n6PoA0AMCBZn++969Obt23ezfLoGAawzbGVGKGdBvbGbPAADCFiBikmpDDoaiC6quO4FF5ylxzjrh1FYOvT7ru3sFlu5n3BJOBqEKW/+uAdhzxIFLY+y4qozlStFRfyojgphnQOMRw2RU8RtNvkdrbVoeE48tXRBoJLu7HKZr4i/FZkgBjIJkiZuEXcJseVBBHxABXoHo+NLYPMy/IF7ikD40zgWh3cOxq87t8ri+bzUu2i0HI29j4LwkF/gXj7xrsSTQ7KflXQo28bbxFcQDDgHCDNe7tLOBaJEscGLJRiVuZyu9rspSlxwI8CERXp4YK3vl4ONx9AT0AykB2trpeLqym2ApBgkWAotxpft29hO4oks1XEKeb6iNxh64j97GHc9s/KPKzQ7YoYC+/NkgxjGf/koBameHo6F+8AJw5Yeiu7/Od46zFjDOhAMdHhOobfwDNoBeM+VdWzuSPeOM12aRt4ij78bhMZCCQXxXWCiA2Ech/W3sXh+TjBtHeqMg2tgkCwJzdFjSaebas5TdXzvdl11X+ACCLb9PlrWZHtUWgK5AZIXDBvTosTKp+xpT/Mo2jIccAH38oA+ObxGic/Hb7Gu8ePz48ZUMq7z3bGLXVWmOtuJTtERvbQZySlhtQNi1CrqKBPSBPCXUXZtf6DqrAZJvyW3/+T6bY0V3tBQ7ujY77zNZ9NxkKygkQpaa8mlimxi1YAd/+DHAAs0AFaCX7kkES4ibhbOztllcRb1md9vkqLFYaRIteFdb8UphYfXa7AMdE3fZP5uiJ+x7k/hoN6MilqbHm/wt0JR0rx8DzMwOSxgkeooUtQuoW/mV7IoBErvk0V9jjoZo5TvxV8xlbwqoZFl/indkk05kV1YgdXyLMN1jMoNv9iluSTr4R8nwfYURoJNvSN5kRw7pZjLPbqzC6xqFODisa6zw8Axv4+j4bm4FN6Xb8QIP2V+FiWypttKv4odn5rOR/hqbWLIJIJnCemI9XZIc4b0Jidq1SkuywcYkAJuYRZvjrrsvodt+4Tn6wl7xGV712fH+olGyQE/IrWu2ILIJz7ajD0nOFhLxDO73G53a4WsW60omz5yh/iRGEjQJk/uNjx9wXhwlB3oshsM58WWx+ibj/2XsTnZkKZYtDO96k/MCIETf953oYcCQEUjMeDEEI2BAL9oNCBAw4Wnq1B+Hr7QI7SvdlEpZmeHhbm5uzTJz88gNkGz4rP2LXn+tpSNBxk5uPIsnWYGXVUpI+qo8abzoFwzX9+obmT3rs/hAcCzAZcvwLl6x62s/2UIygI4N7q0fPvaZb9D+HDyTr+gTfy0eW1mxBux4n8WK1qTvVOIIcoul6tvT/eEi69TnbM/+0ouNx/qIBon1DbolPQ879vbbb1/Wod2zmCcrr4xNFtNODKVdhVxFZuC73iBNNkIFxoHkAqHATW0DUp11yvBlaGSRWuyEr+C39u06eLiJkqqMX8ZU+YTgj7FqAWXnZKEzmp6QyzhaaErFECTQhB/wikfaWQzGL5oB05xBhjogVVDR4kQXQWBcGUaLJvskQypgoSRbuknYNygTRNdP82rd+r812HOb++AEjjb6lTQLgBpXRi/+1iahkyRIQCUjurfva8+xAr54Vr9+z5FDtVsNmNgJpsCeximYkjVm0Fv/+Nr8JCD6Lt4XZNlZouQSA62JkjcyUT+1FwRFA4dgLkALWa9t/weAAgLNL7nlWIAfCafuj75eBQ7xSwlY3yUngZ2cf9eMgw7BUjzFz/je52hItiQYOMfudW6Y0a7f1omjTF7Ts8BGZdXppp1o9wNQAlx2IR5EQwAlHgQI6zf+JheeQt+Y9Z9u9b+ndn7//fc3fvnll4MP9S2Rso5i+b46u2CB01g7tU6Z0zgD6GhRWRH/4lF0C0RleQVzAB55YScWdKyBB6I4D7tkDLIH3rVu9a0cPBmIB8m+kkPgCm+sUWuf/EdrfC8w2aME9du4lQRHpzN02buucRhssORQc5PUUoaplD5daW4CjtY5mc2+R2+8jwZPpuxzbThVwa2jOBwk0N29yXjjNYakjqRpY1tTiQLgjM0BEPCLvYu+gpfKfgviW4v4nexHb9/FwwJZSYLu7Vq8LmlkZ1glUn12bQOpZKkd8oB6r87JSkiQw/hbu9ZS4qU+o6WAuFf0ZAtb2wLhSpOba/faUaWXeCDABd424JXwWV3ZdtbIsyScBe9BJUrhkxlBWDtyP/7447GT1/cquOLF6mtryh5IoG4wSr4BVTYMsCJr/O/SHO/8vFHfexYBgBitZLHv7KgD3H1n7eCiPrderXd9S6aHKZJ/iYzWoPGV0CcL9QHcwSn8GiALhNuB5ANU4PBF2rGP/ApwzU/0mU/lG+1u04ne6cPyUUKCr1wQDBxLSAOWfR//kt34owrIT5mht/YlkTzUio/LBzpW5+GabBAAnW6wZd2vEqq1bK6VTKcTnlLO5icrkgIbDMJ45tRnvlaSwzq0xnylRA25hQv5+t046bvWLD5vQkcA2Nz4X/hOorZ+yCT+buBINzYQhVv0tT4OPzdQOet99wlM4VI4RVsbCZLH5mCjYGkl54KX7pFkaN6CTL7zMHJXr/rceIN9x3Pz0z/ayDb8CZezT66zI4uRz8lCSZLaxlfVks0/nsOCZIQfkhDKL0gEOcpYW4G8fqMBjmWbYR+Jtm1rl3h5K7FLXuhsNC4+I/PawYFsL/7QEwG7/vBz52E9F1dZw02K0A9r1bXmpQpUrIZmNEiS1daDW7u2OtU1OKp+YSj042ftnEO2XuLDizfffPOKtv+VdFBqhjsm2l0S8XNSDMg6kFVUCkfoMCXhiJiAshLA/fF6i0Hoa5vTDbxlRGNM9BVcMpoelCRzsDumlM9Z2O4HMmXUBRiUmjJ3rzNl0V07hpCjMH/KKyjykJbmH5ByziQeEwKOz06TxRfMChYEANEFcAGkQIA11PcqCqOqRJ3DBL4aP6ctuI0v8bA+0Wa8NV6yLdEdf+vPgytWdtbgRpddGQkS8zT/2pMbu1G1TQ6cE4/vgu7+98CY7lMqGi+clW3t7Kg612d3OcBRO7u2jA0nJbihfM3BOaLo6pUzrl30BZhy1H2u33hB/mtbP5yWHVDr1do4F42OXf/WcjP+W6rVfOhW93rqKXmKr5JEq8d9D2z66YO+q+/GUu7nQT30HDDrXjtHgfV22OJP3zWe4LZ2zhTK4NVX61/fX3zxxY0//vjj+J9x3nN8bE7vHPYGwXRdMok86Ysj4LQ3KGB37BR3jc4DkwKoaAcE0ARwx1e7mYz7OgE2Rxm9QBKYJUv1QR7pL3shacYp05dkUeKw/wt0A+nK+gRY3Ve7Eh/dK9sq6G9uEgF2v5VnKl3u+v5iAB1uvAKCZLYxlDXHC0dO+JrG23OyyWs0dz0alRwnD464NK9sE32PPkFxvONIF/hz+GTeesR7QXsJnJKXjd0c698D6ArsSqr1ag6e0t780vN94I8EYP12PbrZ23QhPxB/A/9sa/fs/xx79MbPdKL37pMMrp8eIBTwF9BGN2AFqK3dIePkXoDifYE3HxgtrUP8KQCOJ82/qhdJAD4n3e6cVvTm8xwt2soSgLz1Aeb5VLp8DtrW7gpwNuiL1uRF4prc7HMqVKK5v/Z8np9o40sl0xx3St5aT0mmfFw0N56Edd/Z6Y5+lXBdN8++b41gAHaZzWHX4hFb6dkpwLhkGN/t3bxqx57TBXIP10mW4HfXge2uSdodAn/16rteG1gJDiXJyUCfVY313T6oMT7Wl+qGrittTI/qMxrzifwO2w1vkd3aoqm26UeJoeTPTvPiUXZ550PP2On6bs1V5/D7ZBX+4ytXt3ZTAo7cIFVbPgi2Mi/4zT3APlulHVzUPLYtXuw41m2DFd9Jggh4NwjiX7rWXAXxaHDd+H0WcKGX7NTvYtS+J6NrbyQf6EJ9byCnH757cTcZwQP+cHEnGvDH/YJh/dqgwo/1tWRvZVJgW/v41DWJNrrR3LKNHroXnXhaextC1ikabERKIixfySNemaeAvz6tDRyzO94wPF2X7BDo4nX9wcr15wjOOW6KNnJk3Xtf/dA32twjHuQXGhvG1TY+elaIHXh423jmSbbYWXPhY1XpqTCrH7b14rXXXrtq/7+FPGcR6gDwloHss4UkYBSzCZrAvi+D7HLaLSYwAlL9E5KARsFFfxnRrjujlKOQuZXN3J+ksSCNKbvQ/3ZD6svcZWbW4KMhA5lg2BnZQJgRQ79FbrzAUGM49E2IatO8BQwJEkASzXanur5K3BjOiPqeY2XQW+ToJlDmV7/15yxvwhVAUD7UdUFqPE/oAoASDQILgZm2HhQmSM0R2X08n2tgpHZHHGh0VnLnC6jXj932hLnvlQwqnYzH7WK2/rVttyeaPXEasDW2zHny0z3JUvwF0J2R5zzNH+jwhOScfbyW8a+PaEpWmxsAwri1NoC+TJczf42Fv9aqzxvAJjt7vjOlB3yTbYBQQkNgwQCTVyCKEeHA6XLvDHA0cM6cWdfwsu8CyIHlO++881gbNAnIlcWR09pwePG6ypBff/31kDmJl/pQfs85ARPRRFbonCwgoMQhnB0hHnCI61jZvL7bihD62fh0W6Js1y3anU/re2XQHF18V/2ivNHOLxnv3bpaD/YXCAX+7bg31+j1EzC1d+TEXEo+AubRVfDXyxP3u4dNEmA1H8kJxxQ84NB47FXXq+7JprQ++NPc+xNIWfd1bMlPc85+2I3vnuQk+pu3AL7/o0GVhbNYZFQwBbQ6TkCHBQF2JqK7yqMAuSSLoyXdU2VJY6hSMt/oUQ7r2RB20GufnDnvZN0kauxcADb1TQfJenxoVzi9aI3IcfPKBxaARefa5vjOFwEAC0AkmfFK2zNv6H90N0el743d5/Tc7l5zaqzsb4FwMiDJ4dkcQAn/D4BEb/qSnNG9fYdL0LeYgw1o/PxPSdDWNrlrTbMlyQibCTwmD5K9fvIIKGYL7ALxB4Au/VaSR8c96yT+1HfykL5FC/BZX1u2GQ+Sl15sV2vVGCqW7IRGe/z28Dp+m11ggzYYpmfWekt7F+/0P9CPxt57rUyuDSbHu57mwG7Wb3xSAcj3xY9sQcmF1syD2HZnrT4AVkeG7CCR8XhDD9KTfEj2AyZZPLoJlWNiV6/ose7m07h8E/vAjwgeVM+w6Ww027G6dQ5K4pfEgyByg278ppf0cGk+2wmY1ZwEIWef2XVBiXe2cPGkoKr2+WB61j0SDL1LMsKbG/yQHXrrs/vRZl593s0hY5PTpds9+tzgDy8kFzeZ0DVrJLBtbrAK+TVfcQ6arfN5LRY/sDUbmDo+4qGf1o98qdgUFMezZFsyjxxbK8cuYL36Sbfha+3qJzokcG0eORIVPbCKjRf8ow8SW3By40j8SKjgx+KplZPoEKesHLAHqksaW9/o6D2+NNf0Pxux54bZrcbDx+5hF8kPDOQ34CXR2b7k5eKNN964ZCjsApscQZERWCe1CkCwVygI6E6e0V9wGhEpASPOiQoYM/5l0ftrIk2iYLbsoQWUsSNAdnLWUMfQGCegBG7X+JyNSXMgQN0n4EEbhgPXnJ6AyU6ke3dHKlrqW6aP0sYL3yt7BUwZYYLG6AoGBNgM1e6S1IdMD8GyU8SxCjADCMlCIDBA3fycGSZU6IwHnlxKUWpvLRjQeNlct1TbOkWPEimZNrIXbXanKI/sbQFvZ8g97CkQVqlUICg6KasSv+Sn7+w2R2c8cIaaIgrCgG1ZT4FqfdcXmUQrfuOXBEyf41GBYW3jJYcruSHgrI/WuevKv+JJ8tu4EioSDRwrY9C6AFAAknO36YOdDCXyjcH4J0/OYvadwE12uP6UD64T7bt2g5955pkjCYBfzSNwEk3700rR0V/y0lpV2lZG364Z+ZXgOgOD5GABgXXpnXH0PwDAMaCbg5EQA1roNB2L9vrijAVYdnY9Hbf7+vOMhcZdHekaOVlDTd7xNrmSvQTMmqv1rs/WsCCr93jmzCb5NUfJnfqrbL2Aj9NMnuojGfdgKMETW6QfIDVb3HwlnpLn+mbD68+aWaNoFxQLkNl7sh+d5ppdTyY8QM75W/z1kDBAGXiPRtlgiUDBAH7jdfPioPmk9M1uXmNIlrXDmQ3sM2AP0HqIVoFilUtrw/CodSOLqpzsFkdn8sImyI6zXelOutHZYMFbvFKhIdEHMEvaCv7pGR0wp9Zkg+Bz4jq6+JRkrAqAPkvaVOL94osvXidTgLEqtfCr9em+6PbThRIEzTc5d97aUacFQs1hE/CNYZ78rPfkybMJorMkT2vSuWVVKfUtAd/87T4mz7WXwAPCk4X6SjdUaKjCiV92hQV89aniLICpaqD+rSdASL8lIgUVkgr1uWfpu9615C3Z6aVCDAYCrGu3YFAwkt4niz6T/+6j9/CdnXrYDb47B0OLX+i099am9UO3ANjPlOUn+mmzAuLGaz0aJx1RQWKXuLm2Pv0JhPmWqiOq3Oj+eLYYZAMtAY+AiG2rP34SPoLb8B1era2Sd1iOLVgMiI/k1xgC/O5Rjm1XbquJogeIF3CvDG0wJTlsrcxFsLeBSvet3yQDmwjTH3yvP0lUtgw9fd//5E8MgL/NVQLuHCfoE+3O4+qPvrPjAiRz2kTDxht8+9KMTnzhn8737fxWZupTkp0eiy/0ASMcgdVVey/ytFUcsHsyrUKlewRp9FqckB3eYLExslH51n3ehvUSc0Sb33aWwEtH870lkjxkFn9scsGEjdO1dFDpMbkhT41pLcxbooksk7GVL3pF7+AV/rl7VePZKJAIFr/pL3phIrEk+roXvsrudD1fpHKJL7x46623Lu1aAScyPAQnIypIJSAmueDyevWv/mHYKcCZWQBXk5CxbYIEpvuArJxHTkVUn+HgWGtv9wKQ7167bzK8zUU7hswcGK81io3NaQn4YlrzEIBsZkQmyHz1RZgEFPhA6WTDah+NFr92dhOAbEaFcTVG9wBSAJ/vBGh2KNHO2FmH6N6dHgrQe3zwBGc7Ur13T/yN7zmlgAOwLUHRuznpv3tyXIEG65zCdn2DkeaS3Nn9p2D1F7C/++67jyBMoFXbguFAUIGxc4p2JePX0kcJZZijZZMmEifx0Dm+1qTvAboAn4Agg5FTDhTFV7sDzbf7BOF0Qxmyteh6xql7gbF0EuCiJ/G7MbrfzkZ8y2BGpzOVzbex8ZA+yY5mSEsoRGe8b6yy662NHQsB8e5U1icQVV/x/+GHHz7WorVhXMhe7euveTk/365W/ycz+5TQ2tpNXWfIEcqmN196zHgyfrVh1Dk9usvRLliguwIrTlRAEN+VCbOV8SUZECDG29aDnaS70aTsENjfRBwQVXsZXMBfQiT6gKLmIUAHEtgx40Rruy31mSz03joDqukywBlNKjnY//qNF/Gwe9gduh/NrVnnX1tX4KB+yXJt/R89yqVrW7/JXLx0BsizAJLrAqr0t7l2b7a/+Te/7u0Bb82PTRMYcG4AHxkhjxsUAy7sdbSmP35fu3WNlh7O2HsvD/GSRIymyoXvuuuuI/gCWARy8aiEYuMCwB31KfiiDwBAax0NkiatQfrR740XDMcroJGcSV4LCvlt/oHO9BnQwpMNLukZYCEYjqaClXjdOjWfXiVW0vfe0RLvWzNZe9Ux3RcPCuztimazei5BCYTsXc8KwCc2Q0KDPwPWNjCRBNuAqzmUIG1d2qWOHrgiHiSHzSvZiZ7WsqA8kJQcWY9kLhpUBQCvzZ/fAIKXttYkm9Y4+aj6FcCxI43Plq898n82xPMjNlmaXVQt1pwkiKwpcM6+LO+iCwaJbhsg7A/8UJvzLlFz3sBlAagdJHhG0pZ9lYAAxB0hyh7lN2qvhFT1liDbswRaBwlJFVu9Zyf61QGVCNaI/sNaZEYwvwEQX0iW6Kk58oPkQqJX3ysLbMrqWPcJpNhTvDIn9K29qn99t+awi939ndtibHTD5XS7d3aa714+CWIEfLXHd33yr+yLWGADv/2/Plp/csgXbyyweNnG0wa/5GgDaWOsDWf7Fs8KwPCga/GUvvp+5WL9Ad2wFksDLCr5vvahORtLYMwn4AndhVPq20aI5FjX6E0y0D3ij8YnR7fa1U1OtioG9kvfenWPCi/jxX/JKL6IPYCNFnexCfi08kGm+axdA/6KnWJDfN7YUPwU3U0nt44AACAASURBVPmhxo/u9GrlL3olU5pHa8DG0uF46BkP+SvHw9B6PE1amWiOq0YRY5GaRAupjOkc1JksRlAc7wypd0rKGTdZwICAuAb0RYtzlJvtpuAWSnmdAMsuZMzumgf5dB8lw1Q7RADwgmnZwK4BKxycvgh9bRhbRrB5AJiA5Qb6zU0mMJrxSmYynjtvQ1C0X8PaGBv0yu7Ej3V+HIBggvNhUMxJsJTTalzlygFFYyWAzS+wk1NKwBqLI2tsO0OEtOvOdXM+dsFlrzmK3cVlAFqbQGXBV8AyUObptclymeKC4nYkGLrmGm8YKqVX8b7/o7v+7e7UPjob324cPgJ1HlYkWVA/nWX3+4YeeBSPUsKAZeubLgUs21lDnwfKpIO1EczUtnZ937oFMpMhtJC1PnddwEWetzzZujLczas5xMPASbzr3FW8EMBYh/oDRGQd6y9+VTLZ02Ubq77Zivq3C4Y3n3/++fGzF4J5Mtg8BGvJQnKxsu1acpiN4lA5CI4v2cD37lFG3DrWZoEcndS34AIoZYeiJ5nveyBdcqD+Wn8PzGkdlO2yddGY7GV/rMsmtKKDsRfARou+JTn6zMb1P9vJVtVPa9Q6BMT73pOIVWo0V+f4ChpK5vRdNPvpt+j1JEYBnvkmYx6K1TpGAz6dd1T6HA+A+OSFgxYkAOnxOPpLJgVy0yGBc/TaYeu7/ld+XP/NzfwEvOQD8KPP7MBZbugPncieSK6xSeQg/WTbnZEH5Mh746ZH2cXGSm9bc7KilLfxaue5GSWJ4nHf9112LJsSnxZE1OcGw/xZbdBHD88+GIjhSxawAC2tXXy+4447DvsQLf2UUHKSTFTe6gFafL/fDhZw9lmpcvR1X3b7vvvuOxIazfuTTz45kpdK//hyADp6JDMAz8UabBof1vyVrsfL/VnB5hTfaysYri87MztmMld7u43sC//BRvCL0VH75Cu/01wlGiWggVsycjj6qxe7BM+oLknuPGukcfhP8wcGAelrUHfVtj43OLNj6jvXjalPiWd6s8EN0AvjCAgkW+INLAfgSgrGj9YlX+3XE8idgNFDt+offdHTGmQX+kufPIi09fXQ1eRGf8sfAYxkomvWc/0BfAH/mg/+soG7Xt0Ds5FVPpie0Sl+TfKVXKcvyQaczSfyn93XOK0hDAs34FU0Wlvjmas2jScRz2YLDK2ptawPSbz1mxJlxsDHbXMOQqNjZWbv0Q9ZsqtHttlx9nYxKn0l90s73TrbtvO6uy7xUJ9bAWJN2Vcy4n3HNE9zbf3yfTaGJBfS/+xPco1vq1tinGxQflKFoCOLtd2EZ33ww7CMSqlNAKCZzqv4rT+2MTwQVo0PJSolq2Efm5XJItmBJ61VvKR31mHtiMQTmYbz9AMLSlz0fTrggayeLI9n4r3VL/bHvPocHz3nJFsiiSYBcPHOO+9ceuhJE1e2UcfOuxC6JmRnhDJGCGBBKAl2BjABkNUWwFkMuxx2glahYwBQELOihZHJ+OxYGL5lCIADcNRYhLz2Xd/AYY2/gJjzVXbWZ8Fwc6xPCsDoM3ScXH1FuzIs/K2dsjsBUvfYQZEYYJSUtRIAhnYzJIRMFpNAEhb0UxDG0n19r7+Uqoy5p2fadVK/b131RenJUEY7gEoo8cka46lzQKtkzR1/ZeuX1gQ8PqGvHeLAP6fRuD1Yph2VAJnAK1pzuHZC463kgYCl7xpbRkyGqfFlkihnYCdwZ+dzM/oZLuAHQKu8MONWuxx5tAmca9NcBb3OJ9ZH4MpvJioFwUdJjuQvPZM0AT49eICObFKEQ4z++NJaOYfY+J747MnhSr0LmpRyF1A9+uij14aqPmU4o7Xxm1cJim+++eYo+9wnuTPsDOImRwR70R5trW99SwbQha7XVll66xvNtQ2Me1osvQcO8Av42HE4SU64dYinArTGY1uiPVksQOg6Y7161f/JVDTbLak/cqfsMr7mhICEtV9sQbyIrwVsyrQBpe6tL2dQC4aTn3SgvgQDkhjtoMUrsptsK8ONFgk1QCua4298aVeGvgCFggW2Pj5FC0cp6OGY0SOoaK2SQVUj+O/ntxaM5RydE21u0e1YBYDduBIQQK2SRDYFj+lD/Kjv1rxKiWjpGj/E6UZTgaJd5ObSbqfkYTTE9+QBuG+9kpXubQ3iTXP++eefjyepF/g2loSlsrn6AhLM6awL8QqwAeIAFvQvuNxg2Nz5zXS/uVTKGo/73u9+p8+ta3PwUMZ4mpyRg+zazZs3D/tW23gUEHnooYeOip7k8rPPPjuSbxLw1kfCWKAiAdWcki+6yb8BgM2he1q3+KfyRimioDR6HIHB5/gLc0jEZb+ciwZk+VCVIdFSslLgEE+zOcmIM+V2x/hh9tQuDfr5I7oa/f2fbnavM4Iwl2MBkqACQmvIn7MxMM4GwvVFV2Ek18lEPKUr7JKgaoOE+Awz8cVwml/yyF8mU44srY+0q8wed2/ykw6WeFPSSX+VksNUi7kAazqxQdQGqY0hUGaTBI3RJsG3OIufEMjgT3ynm3i39hEuFiywUfGq7+A2+EJVo8Cwd9WPaKhP89nkCB/H7/OV0Wgu9OdWgR1Z4vMEfeaFb4tHl8fm7bogl6zVNnoFPOxWugCj0H+xxq6TOVtfmF2CQfAFn/YOm1gHdgQvPexOsn3b4SN8D8+Sd4nfvrdTK8CWgGWLHScyDtphn/RcICxpnL10HIqdExCTo/VP7NtifetOX4yb3+ovu9R4vdK7KlzCk702eZsewsKtFwxN/8iTAJpt5W/InTVkg/FYYhk2FH86YrFHJ8mZyk3rbO3qa49yqYjLZhf3tjb55OMo0Ouvv35ZhGw3A1iJQNl3xMuAyTI2STvFW8pKiDFlwYgJc9YEhuGR1Wa4OULb5YAwcGZBMax+gdCzYVrjbuEExO4XgCdMGE34AD0gVhKgzwyauRP8FfDoincMAicto8zRcCCckj45YqUygnGG39zjiSCSUagPPKwdcOl8aX1HR3Nqvgl/gfA+IEpAknC17kBbYzU3ilH/di6Si2RLQoQDwWdBRvc4S1vbAKTH0QuuOInmoaQxIW6HwtOJA6cB2cYsIA5sFYg5m6ckTumlcpLNpCkDlglWvqwENl6mmIHFgnC8BQwYh/gBsDZuu6eBgOYRX9r16eE4jJOMN4PLKMbLaOie+vQQFXJIpsjVOlP6xmnYLVJux3BvCR6HW//OczffXtmKAPs5GG4NGDeg3S5BRqeS2soWAzWBaplFtgUATY4kXARKjRX9fR8/ncPkzPo+W8Wo23npvsZSyrnJuP6Pp0rIyTJdlqSxO8BpR0f8pz+AZ+1aJw/wE8RFY/QoCeS4VLuwO80/Ou0e119955DaKY1W8pXsJuOcan3sfFrT2sdbPIgPzUFiLvrbpfHU89a8/uu7vlqfwKYkXLREc3Qp20t2BbHkpD7Szb6PDnzzf5/7kyyzds1BQJ6zRT+Zij/8DUcfD3rKsScs2yHmLCUfop0/kUQCRNgqetoaRl96Go9az4Jz4LD5sz0lEuJffKpdOtKuVzbBjnqgIpkv8RUdBZZdVybaGgZyPvzwwxs//fTT9foDxvSWT2Nnm48EIhlacHsGw3zL+l8AV6DD77TO2dV+bip6W9vWHIC1Nn5nOlqbX4ANYM9OJLcSgZVF50/qOyDy7bffHraE/dkAqPmotLJe/JKAll8TYC4IwrPmKii1uxKtAhx92JEDHAU1zdfP9/Q/f9t79OUbW7v+XIueguHkVsVQ85HghQeSj30yOd8cb9NV6++cXjQlK5JT/AFssgGOwB0f2AfgVEKEbsEZduVdJxfL68UTMA7cQbfTaTtVeEWfAtvJQvLviE86BVMKLhonPc5/5zv8KgM9tasFhwhONmhHX+8r//RkAylAvfdo5sMk+WHBxWKCq/q3LudEQ/0lb6trdDA6rJWgtmubaOITVtfph2AIFtav9eZrzoHjOVFA7o0Nc6PpVoG9IJdPqk+4BY9W/iRP8HbXgP2CFyQ8YcS1a8ZlL9DIPnZdQLxBGTvSfcmbAGxtxe5KsyvsHv0+43tyle3nF1WSkhmf0dD3dAx2tMEDw2Q7/GpBNHZcJx1g181fjCPo677G8VOnfD7ekqdogPkd9com9Uq3stH5NLi5+fkpwP2ZKP3SAZiMndhEM9rJ/SYN6F98kCRuTR3zc9yr8dhraw9L8QF8h8qKeArToMf7lqFfPPnkk5cxGSC3Y9dAFkZGRvbDriVjYLeY8hFCpUsGZrAobwyM4JxCDLCL1fce6tS73VjKDxDL/FIQQMEubXRwYpypxXKtsRhURqHv1nnJTHW9OS0Q4QjsbhNyfRG4eAkw45/MR9fWecTnFTKJAsHwlqs2PqC3CYJ4xPAwjmhpXE879hCWxhfMdq+yTeerOF1rtgGI0p36B6gAAOUISjw4GQ+r8WCu+uv/vo/u7gtcKb0TTNsBTF6UjXG+XQsctwPb/4FqP4vS/0o/8bf5LhCMZsEYWWqMApL+4pWgpPEDd4IimbVkGSiob4mA+FgwHMjsenNs5/rLL7+8Dg7tADifHa+dL9vdg3iYAes7RxwWwDQPAZNElBLPaFIirty1z/GrV/0xhLUF/gPFzTGgF8gVJNVHZyZ7kjRjysGgqf7K7jsL2tra1ajtOk96iZ/x107AOn9BFufmKcq1lwls/OajDHVLBQEHjhMQYNTt/rFlduTjR/0LgulpPJfAEViSr+5NVppTuuvJ5c5VkhlgFG0Ci/indJJOA9WcITDWPc2z9pyxIDMa7fgXSCaLyZeKGdUWfdf9rVP0mmu8sOsWHemnpEZrT4ZqJ5Ek0y/Blty2dluRAVD1nUQM+1Vbc1IKXd98gt/Fjr+96qM1V96afEV/c1y/0+f6AK7JU7xqbq1rstT3SjPjdbTGn5IbBYuNXzDUmPGgwDzdi8+NV8CX7Odj67PgqjaCrNpmlz7++OPj7Kxd5PXDjQlonn1UtJ7BLp26FegnW8AKXV3A2VgeOtg8JV76nm7F0y3fjAeVUbc7LJnRWPEw2/DUU08delh1SM+X8ABM9ql5rH6zCfy1IMPczjZjwbi51Z+HzUW7ALLrZJW/6v7FE/XftXTWEYhN1POX6abEebKXPiQv6IE/JOKSCyC//pKDZEj1RDQAssmnSp/0Ll5K7ADYfBbMAlucgywBjXWGmby7n26RC7oJwAP/G0gKYNlONkLQtb69BFLVRAXDyRL8lH407+YYT7Ib+Yv8o+SCNUpH0Yl+8yMXAiyyAL+QJ7Zx5Z9+u0bv0MjW4wG9612/q4/wXffh+60SV2Rt5dbmyu66dS87IFDou2SBnzL/6JAggQ/pUPcmH8alA4ILtrXPiyPXDyzW/L+SCrCVcepLLHGrwNCmkEBvcW/8heHxWAC8Nq2x4HW8sE6bHLUJg0Z98KN9jtbsB7xmI45Pqa2ALnupuq7xswPJqc1C8rdBLCzNl4uXxEl933f95RfEZPWhX+ssQd89+aL0Cc5zbAV/8ZENU4EAs68tJHNhmPxAc05PxUxojzYbYJLW9Kl7yK0kQ/xtHrWBx2E/SQDrny/Pj9Y2XvTaxCR7vpjdOLC0h4zx+92TjWkMifaLq7Kl4wFaBAZokNHCSJN1Zo0TW8YxEoyHkiaErxEhfBGSsylb3l8Lk6ErG+9nehg6itTn6NgHpphczMr42mpvshwMwWXkBG/m7zOQZAeyz927wB0I7V2QLLPku/rTh6CPs1owaFeMgMkKcXwAkIWrnZ14gkepGa8FD13bLEzz9zRkSmWtos8OqHPaDIPsnoAxEN//AKzsFgAbbQG9AJL6/OZip6z1FtQKIPEwejIAPWm0nUhBe9+nlN23fDb/aK7fQJzv6ru+CoyjpfW282ZdJXqaa7ITCAqoBrJzxs6fMQS7Y9iYARrn6Bo7p95a+M1D5x4FX82zPtsNKuAXqMUfYLrvossDj5p3c4qXQNBmLO3mdU1igbGKpvhS/wt4GCQle3Y6lLsLagSbtZf84DTbjS/b7yiDLHa8rN/6UK4M9HQvfUqGGE4OvM+qE2QDOXB62jj9bQYwPgti4lVJDA/BkTG005yebUmx5Er00HkOrXVgpOml3UIlOtEseccGASmyxgLV5p7dq2xQxnWBbHxw/r6xW9NkqflEUy8ZXUCWDKO57+0S22GKB8r6yZUKoPhq98k6Racd+WjnB6JPlYOEBGeYPYjWxkZ79Ctfj/auxceteFhwY40diVE+naNXxVEfrV/guj+VS807Wtky9hKYASY2qQs4SdJES7yof+cVJSIap4A2mW8NlKgnd8kQ+Ze0jWaO3A56a9+96VW8qWrihx9+uC7doh8AaPzoJcBItuk+EA2QC2CAqvqQqF7wv/cB9OmSEvvmn3y22906RpNKHECQHfLwvWys5y+ki7WvAqG/KmGyd+efhIoO+rZBTDQB6uYmadE9ez16yH//wwMSUt0P28AnAnC7P/weoNbY8ULVjIocyXa2ULAhmcO+oq9+agtTwUF9jkfxONkRRMIryv7peuuhr8UAC/rpINt0DlQEZWjDVzaE7YDPNumwgaXrgO4GWptsMOfmlp0rUd2zPpKLXvnlaJLokiBIj0q2OVYjUbLnGMn3BqUCup0f2V6+o9+cBNUwpuu916ckqM+wh/UwBv++4/MX5G51d4MDa7WJr9Xx+kz20BNP9bXYE/ZtPP47+ZPsoUNLc2P3B9fji8CTH6Nb52AYRl95W56yXQJJ7VbOmgObHG2SLHyBxKU+NmFmbck3/YcBYXrr1npuMmAD/R1Xwg/WYDNsTuBv7exoNkbfh6EEk+hjhzc5JgDnl/Cy7+34xpvszz67ZIPP8J4jlumUDYf40D0S+OKOxmgO6Vt9N7aKq/giEDfPPW9b2/Q1mx9/rU/yJSYTn/Dp62v8L57JF2YPBPKC+D6r3GysxslWd5+KDVgUPtt5wpTRm0/qc/Mh95Im8MjFY489dskgMrCyGAbg+GKWEt3aUPzNriywZcDqf5VnDU3/t5DqtgNMMRIYi+kEmABR7D4nEBTHuTtAVFYlmgOR9WtxZSFaGNkCThCQEvDUhoB611YG1iJx5vqPB8rM7BYIegnVGqX+97MMCUOCAch2f07Tbo4deUFJwgJsLx3RL4NE0aO3IEampbGiK+FyRq5xGL/uk7kSOMscCi49UKq+t9yzcuVKKnNkzQ+YLDhrvQEtgY1d9MZOsT0MK17YfakP8sCQk7Po8jMUBZD7Ex4BzgIzDoUTZ7gFjwGP7munuWAq49KclI7iZ2O2LnZSCogDN82tvp1XlV3cnYTmI9DOiNQmWQlot869mmdzVjKcDgKcgpcC3dYm+vz2tsAx3saDgHvvDFdt7XYbd8shG8dD0erTzn78IStotrPJJrRuAk/ZSDvqHhTGseM7mxNf7Xo07+hORpQ7154cAtAMcmP6iRXOx2+Sn89wx09nvp0VsgMW71rn/gLurVk8UjnhSEky1PyS++yXUszol0Ske4JSNrH5OpeZrALSzalxAeLaRVdtJQk9cVyCAyDa7LPxPKSDrQH445VgxcO2WpPmI7McD5Xqp4fJjPVpXiWKzIctrl08i0eNEZ+jK9r7nK4IfsiR4IFd5PRUJdSHCgg2L1q6r/7oGxDIFkd/tsy5y+jYwDieACALbskYneOPBMrp+u23337ID/42f0lAzygAnHtvLl2ny/G5V3re2H4n1TMEOGrBhh0PIIPPjZdAISC419hG8wNK+WDBpsACnbVv/hv0R1OyGr8lvrqvuSRX2ekCGEFecguI1W/XSuRZw9qpwEjH/ESOQAIP0IaPOwfzigbYg0ziDZ9dW2BfgAJwCiYEQ9mp1lTVVnpJ3yUMYAfBcDLfPUr7yLNxyYPgTdCYPAUGsyEqsTaJVf+OgbAnbCRemTN5VsremNEkgBcskpHd1FhADBMCruz+Yj4BksCG/TFP/KfHjgqpkGoOlUCny+mxKii4JzuiygDm8zvk0W+9yTCMyafQBwFIdLnnHKziC/AugWQcmyzJWfPZXUrztK47Pp8ImJNd/N/gTT8wF1xIJ8/zgm8lUQSLdrzqh9zyK7Aauegdhq5/uHH5w76QMf6GzWOblj4BdzTtRkOfBfRsUO+StII1ySP8wgt8FMzi+SYArRmZ7dpWUqwckFWbI5JqdiXZCUn6+um77Hh/+m3tyG/j9306yJeRn+hV2cmu0XUyFU3dFw3ZnzCNpFxjwITxKH+bv4m+2giW6U10ZTuyMc0xGxWeFRyiKxoku2vXuM1Pot/Oc9eam8pd9hcf+CcJYfGG3efmLBFe//EyHFOCrP/b/KqSqn6jLXrhrWiCqzzkK38ZD+CwxuleSaR4HX+iV2JCgjT+iR0PeXviiSeOYJghsYNIYAQ+wI7sASAho3LOZm1GkeL7rntl2TGrfppsi9YCbiaGQmA4GgUytVf+BwgR7vqvvR2F+khJdl61SRCbG6E3f+XP0cxBUPruYRAE4GcnwuEBhn22WOYjcGEk7Bi0wAltu3WN1RjKqqJBTX9rBwxY/MaIp3b0AhuCUcrmScKebtc4Sjgpd/3IMgtSo5PBjvaUCEjye5vR1iuaC/i+/vrrY4e39n1HqO2+JPhkonEE4o1fMB1Q4jRlyJu3dWc8ybFdoJSmgKqHdtTmq6++OpQtmgVRHC2nKpjr3oJhgYrzoHbCrT0AFQ+cSVZSJ3snCAUcmlcA0k8xRY91DBTZOYovQHztzVOiJl4FOvs+oOBBW5xa7W677bajVLHgp/Ht3AVMBVa1i/aAbvxl8JK/gub47wm/snLxJYOWXgtOoqO+Vv+ARcmg5hodEgTsQTyh961F9LZ2yfaWVXKeQCZblFwKStmlrgn6yTQ7k6y2oyibqOS9uUdjvMlx2L2I/30XqI8+T4vt3TnQ5tq9yqs4GYGkIKLP8a1gI37HW79DTeeSnXjkbJ2dfzaq+1xrDkANMCnxArxzwjK/HF60cgzJLXkGUOKbgLKxORaASZWOqgllo9GUHNefn/tiO4CxeA04ODNPDyU3kpv4KGMcj+3AJyMF5XYzo9VZTckLtr9+0cF3NB8AjExKAkvSxXdJnNrkvHvKcvSlcxJo9eWhPmyZpJtSyXienZBYjv7aJqOtl6MS+IMXZD1a/z8vIBvYWzDpf9ckbtdPA4UBsXaGm3N09+6oBzDXnKKrYx/ZlPqrXXMDghrTg+WAZ2Cvfiqx7hxxZ+MEaILYeA7IJKutq6CQL4Uj2Er3Aj61tysgaMOHDYBaS7wm/+xu92krOdx3/Hfr2L3xKRsryWNXCqagp7BBPHJsyE5NfQGCjeFhhhLQyvlhEfOH01aOtspAOziE3yFv511tsiFYBH5hiHNwTV75LWCz+ZUoLhDO5sajbF4l843ZU9mzo/XXvP3WON/saesqlvCOLEUP30qON6BDt+Ae39An0BNU9a5N1wSYkjfAfv2pKII9vCc/kuZkTTBAP30PG5MROs5Ws5sC0fjSWtot7B3WWHwNo3SfTRV42mYCeXSfeKC5kXcBJjmBCSVEzHkDjOWfQF9wznZYs2wBGynJLRAV8MLWEjvutfbmVXv86t188jNkonvNj92XdLAW4gSyIBHc53xMuCvbV5/wJHtUWzhHQOungfw6CLuQrpojecoOdB8szM40l636S1ccc81GhCfyhXZu6zec4HhS32djS772P76LueK5gBveJ/t0g32G4xujOdkAY1ussc2i6Caj4qp8c/2n/8Uq9WOzqvFtBsbPrfpVBeZoWtfyS6ol2KHsRb41HonvJJjh1OaVPl88/fTTl4hvUkoIGQdKCdQBL4RfuzWy5wxh/W4WETMJJAOV8G1p7gImWa/dxTVhYC9hiMmyKrK9lMs5uFVIWdNoQBelWmfMmC5wWGeKsZSeQulDgBVt5rXGh8HVj3d8754W2s+i1L4FjgfO3iTcdnAkF5QiB1QKRjnG6MtBFfzE83jjiXWyWYIVwE756RqUxq/PlM3DYQRn8cIuceVx7RykMECQdW/NlJEDaI3NGBWANFc/kyFY4JAb207LBkHNKT52TqmdnACa30cVOC7QIaP129rUl0fbRw/QrhQk+mVlGcjAY3MhV8pO9V2/e/6zPukLgFOfSuW7zxlIzqz+7UYKupqXB/00Bv0sOHzwwQeP843NIeNg7o1Nr3pXEplhkWhJ/gpEM54efCXRUH/RmdFP7mrbvGWCo73/gct1rKtHgK1AuPeuR3tGMhlLBvY8p+QJUOIe5f8ypIxhNHYP+5Ise/Jv/QuklblmQB3TIG9KegVlGW8BaYkEpfmNaQfBejPm9e8MjHOm6XT0NYf6ix8yrPFY8sGZ9ejd7H/3+9mB+KSsE3hPB3tFd9eURQMbfd/6Nb/GTrZUEQgmBPkSAtHqt2Ptoief9R8vgdXkg7ORqHE0AmDvemPbWbMLTn/jQfxRHl7fbHhrWDCsLI3exn+BRW3J+j47AADZgKb5dl9y1IseCPgbu7XuTyBtV6t+JIuBGhlqICmH3b3xqsC88aJZBQmagGby7Xv98Z21a1x+Z305wB1/3QegbvsNBNbndV/yWpDCtpcESM6z4xJUdLxAOCDTnAqgk6N402dAcgOV+hegJks9TbsHJsXz9cWtQ+2yB/WbfCRLAE6yAQCzIfy1JDH/yxaho+/7TrBtRwvuAbgBKPdHu10Ta7sYIXlhL6LJWgCd9MPuFR8Iw0j41E9tJL0aQ5CMR30nORrdjdt9G4Bs8AEv9Z1STgGDB2ry8ZLeMJE++4wn6Zb5CUyA0vqJp6pQWr8Ae7QnL/ms5i4Yzj4HiO34pCOtr6QxH0O/rCMs4TN6zvrB70QnXYDVrB9cScfiv82OeGcHT5CE94IFvFtZ8l3zbj70ER/diyby53t4SJBnI0XiTiDA1rEX/EhrZfNmk8/sheDN+vVZQp2fsPbsJdnYxMFiQ3rV9f5nZ/B5rwtwaysBZYqF3QAAIABJREFU0v/iiniGV3A9ma7flQOBu/EEnWSBPYHdtt8NnmFugRs9h2tt5HQP/yIxbzMhXiXTjiY1j9qQP7EJO2BHWpVec2gtnHltDnaG4019LR5x7Co9odvozy6kTyX4Sz56HgifTVaiwfNMdqOwPmHV7skvhBOiz6aBBMDurNuZbo6SbV1X6dYcVBCxi579AnPz6/RabAIT5afyN2EL8grzFPeoKBH/REtts0u9si8Xzz///HUwTMEaqD8GRpYy4kXXDAZDIlvLqEb8OlzBAOdDGIzBMcqyCxo3eGCEBKFAbMLhTKZsvoC4tpxR74EhOwXRwCidM392h2S6KLw5rcFEszluxkGmmiKtMe67nbfysehS8kexA7QJYH8JTnxMsHtXrpGTVOqgvCva6gt4aF4MnsAAP7u3oKrPShgArcax+yKTyBgS1BQo5fCzJObWmqQsBeQFGfWfgtSfsu7tv+/6nLI1V7uO3WuHbcEF3jCe8R8Ar52sUQ43Gv2skXPAAGD09Go+dmBa72htDmSFbEpgMGQCWO9+w1XZaevl50kag5xEX2NwApt1pXuSIrXRPt4k++lkvGkc+gQgFSgUCMfLjOYGwmTJusfHkifxzA+bSzQkF/sTbKv/nKvvNpHWHOOvv/jb2pDLBSUcOYPaWkV39yo9bX4cRf/Tz03YAAZAIf2XIIqm5FuFQXQXoDRW65weVb7XA1x6ZTTj88pcYzun0z3KGPHJed7u50QAXkAwMAikc0x+9stuZWvdWjLm7CeDb53ru37TDxUKHEr8Ys/ZEEmjeJtcBj4LZPq/+Xa2z33AS3N29r52gVbBAvmki9Z5A7XWsDW2yyXzXR/Zpfruu6o4apeuRFd/bABgA2Tce++9R4CUzMSjle9kbOkRRNgNW5nkS2rvoRs52miIrnSnOca3LcWXWScfAvxkrL7qV8IpnnjegQepdd2ud/TYSWILgH/AD+hje4HWDXYAam0BTMB3QeT6M2u2QUDyx6ZnS6owKSht7dORQFVr0z3sYjLmSftK/FQ5CCYkFIEmZ447O52vcFSATVEl0k8zFYynO42fDQeI2HE2xfrXh+NW8AqgjxfdE/0blLBrG7jy34IjvOYv6kNSJFmQvOdjBSlrixbgCYZrl5x2f2OpeMmmqaA4djP+KZOXxJG0gtPopyCleTa2hKUEIywkIdVneg8v4A35gBP5K7zULtmsbWNJwrV22c3Ww9EXdqAqrGRMJU/z9DBHx5OA8Q2uVoaNubRYa36HHpjH6tZh8P95dR3d2VS+zA5Y8sW+pSe7IbQBdv9LBnmHw8gBu07/6RP7QQ+yydEh+df3ffa0X7iPf3DszXrqDx6FL1cua7tVCcun5iLRLunJ39dX9G/f2tKt2kjSsr/dT6/0YR2tmcQPbEfH6S0d2rWLbvqwQXrj2eHXv6Rc9/CN3dMc47n17X2TrLWR+LHraVcWju0etqR58cHdp+qocQXMEhzWme+BcdAnCSAZpTozHXKvdadvqhs9gyd7k79rnl3rr//T02x4r3x9PlBCOl5Hq2RAdDmexyZJRsOqtSc7NlNqK/GJp+K4fE58l1CkF+xVc/ecAf3Vnn0hD7Wv9Lr5kuP4FS0Fz/11f9jn4uWXX76U4SZwjBwDGdEOKve/II7CCwY4BkLOAWhH4DdIFmBsICmT0TUZVgCGQAh87JbGvCZmUWuXQPRSHkFJHTDHRAYlQ5LTqc+Y10LJSFFmRkMGCR0yW5ykzxYA4Kk/gbq5K7Oxcy24FHw2JuGTQWlcwknR+ty4gfoCv8YOnMtEcSALhlrXhMouLAUGtmRgGE0BRp9XTvo+/hVUtBbAeXNKHuK1Ms2Uq+u1bbwAlf6i0Q6W4KT74hFgygDKwqFV1lTQYTfX/NrdUC7dmDnd6BNAWjOKxInGczqSLCVXjKSy1+hLGWUb+wyIyIYxGuQKWHOPXbjaMz61EZDSw2iuf46vz36DkWPpPcPSrviWqiYPdtgCJTJj8aJ1IYsAYAGVn6Eq0Khk3TnJBZQLnNa59b9glN4LAAXEHLRkUO8MrqoHutI9nMmCGhm/5iNZRGb7Ln2x82luspMZ9Ur3Au6tTbxvrvGqNckpJIvkidw7l84GNF73ZVhrU3/oX7Aho+snWRqvACB67DYLhuhw15u7JBIHvTrBfjeunzKJJjviqhb6LplhcwXClcIHPptz5ekeSqWt0sZ28KK97x13sMMJgDQGsGSdBAzK1JNLlRPRnp461tAas5lVrJSY6L02dkubV/pc4N5coinHl4z62Z5sUdlyJXj8F3ApsZd8oSu6HQ9QHg5wSKSw88rK65+ss9+OevR5QVd6IxgkF9ETLXaWBf17nZ0DnF1bsL9BD7sGgEYD2+Zd4CLg0TfdbD2S/R6AlS0JbPQq2+5nb5LfXpJU8Si+d0+JingFWPKbnvYdzyWgssmVzUq6xSO+uTW8//77j/XObvVKJ1rr2rdO1jZ+x5Po4Yeyj/TD2kvYR1Prz/57zw7ZTet6r/ijrLl20ci/AuqNqdrCbstio3gBA9SHAKC1WNtG5jYYVjZod1GwWT926Pna6GocY+NLbWEzsgMbCYb5LrubcIz74gNMJLiJP2SMPPcuqdY1x2rocP3Gt+xAVQe9t56qTdiZ9IK8ry2tT3hUgLSyXf/WHX30gszv9+YpGPW74PkQdjPbAKSzc8A8m0rnoi0ZT348JZxMmHv8aU3WFi0v+Ru7w3YdJYJrG19LAjvGILhrzP3p1OxULxgGjrSufGNy5gGOtWe7+XkyLAFmTcxhkwHw5vKEfFmrtVUCavFC72tDF0esvEVndJBHa796n9za+GL7bOQZo88w1ybO069NxNOV2tRvNibfny2Kd2xXPIKDjQ9vx6990FbX0/fsbv1KCm4Cq3vgnb63SchOSKg1v2iOHyrrtI22ZCbf6eGnHR/s9+6jNT1UBh5fJdckSYzP31v39VfRswE+PosPo02y1/GhZLi5ew6Ns8nJRDavz3Qu3ML+Nn5jtW57lCb7EW5oTNgwnrbW1jIa8mEXr7766mUfmmw3CGxjwEbjm32lEDIUFC8i/Z0NEwFeA2QMik/ZlTZFsN1OzkjmpraN24RiXn9q0hNEgl3fgjHZuK4p2aN4gs2MSeMrAQO+GJAETEDOOZ4DeY4pw0Mgo1spoFJ0yg5IRVe0N2Y0Nz/0CZyUS3F8jHJ9CnIy4JUi1X/gNiFyPlAZQWsok8XQMSwMXGP0HQXi/Ouze2RCE/raJA8JY0qk3NQB/9qbb/83N+diA0DR0z3Nt77wUMIiuruvdcGbriUfxrbLQAGBGrxJPiqXLiiwG9b9jc1BSRhIAshqtyb+4jOjhQcZjzJy8T4FLLiM761XtNtZtjtMFpMhyYwFb5S+fgvi68MObn13D1ATz+wq0TPybFygLv1UAdK6ZSCA0Qxm/bQOdMpZk76Pphxra8DxNPaCDTqBDjJcO0GwYDneJZd9Fgy1Hsk0RwJ01U/toxnPAS79Ce7XKJLteNV1eijwbr2Th4B+axcPJAaas9JMP5sAoAJ2G3jLQnOGtYmPkjRsnzUA9hszvsajZKA1aU5Aj2qW1lCg0Q6+s8Y54HgmCGue0Vtf9cFOczSNk4NIFnvlVBrfgzjiSfOSOQX0mke6bzewfpVcx8Noa04ewAeMqLKRWGSL9ixTcxbstxbK3OOpXcDotFumnFNysDk1TnMocO49ulu//qKtP7tYAkt+inyyd+lw8m5Xn8/runN69Q9Y2RGkZ5I2gJwdLf2zMwKo+LYJZ8HCAkm61VjxVvBH1za5u3ooQAZcmuv6Y/0JBNwbbY4T9NyBQFO2If1oB7fkiSfho5Mv677u6YxofEo22ed40FrhCZ0DXOx8kun6LCH1yCOPHImN+uNzCpw6wmGHoXvqL960TnyK3Zp4JDEhoEwWJEvsaCSjcIPkHBAWX1zfnVQ+Odq6x/lWAWfvbH283sQjP8+2beKiftNdZ+jyP+RYQNWYfAncVJ+CYXJonN2EEAjHs+g+JzatLZsvUCTD5EU7gQ6/APgLeMhftMUDD6rM3vhJxXjH30ZXf5sEktAw1gZTgmPtYccNvLQXEAneYJ/WONpKBPW3a5p8ClLMvesCzL5rfZSqC2wExOzu4sRojb7mCW+ZR+tOPvmY3eCpXWNn89MPvx3fHOur6ol0Nn5KPKjOaUy6U9/dk12ODwKgvpeEIT+1Q1frLH6ARbouMMVrWJyc0H9z3wAZztfPYtT6sU7sroTPyjUbJ46BPyRxVp79DzPmO+OjOar86V6bHvTa2ueHs4kS6otjxQhwJT0jK9ZaXCPpDd82P4GtRDl5ZgvI3/IOhrdjy8ZHczHCo48+euPOO+88bGrB8AcffHC816fEnHd2PNrp9toK8VyyoLpPPMlmtgb0woNfmwfMma9WVi5OswMsLqKrqsW630bgOQEvqdY9rdvuNsON3X/YpNdff/34aaUIpFSyt76XDSBoDBGizgYJ6PNuoSmFLNQ6aYIrc9IYMcOOsL4IdGMLhlNsO3FoFXgxCASIwgNVaEhoWoQUoMXPoQqq0Q/U1gflkbUjgARSOcXR8OpV/70SyhZVQM2odF9zdjYAsOU8zZ+R3sAvuqLJzmt99h3A370JQUFqwsagNl5zrW3j+BNcyuQ0lv5SdA//aS3sdDMwtcupyaQWDAegow3PBL7RRDnQ0rpFH6Ng7PjpvKtS6ejkPLqvuQSAzGmNQuM3RqCiv8ZOVuxqmJ9yOnITLdHQmMoBG1eW3U5BhqUn4mU87TrXJn7npGS2GHeJCOVftZUdkxnrXqXCyWY6GtCvfyBM8oRuAlnNx04yMAfoAQkMhCARAO97wXQ05XiV+zWenWHgS8BAt+q/V/0A2gv+BWcMZZ+jX0CwgEwSiLy3tmxAc41vKgH23HnjRrMd89Y7QB1vu785eHiY3a/uD4zF3+5VKaJCoe9ky503UVIrEGkedjai2e7wme54plxHCZOzP84Nk5HaRRe+R287br03niMQu352bNmR+BjNfiswxy0ALshUMSCojLfRHy3JoR2FaEgPejX+Jp42QdT9Mq5kpnlu4gowqw9jZX8Frxx3/Cx4lyCSyLOLWr/xqDUH7JuvHZdN0gp6Ww+62D0At0SRcizOno+LZr/hXR/1x3az1RKg0QBsd60+JWkFPfQjmQcilGEu8GQ7e+fEgTE+SGIP3xp7g3hgJRr4k9XRtZddB/yyl1UJVCLtmEk/edODWJIdthBgE0S365Cctg6Sd3bU0ZI/qR+/9rD+L9r7i458SsF4f47PRHvyGACly32XvLWOyW5/8TZZj9b644ud046fknK957tU/Ejk8KnR33yyFZLXdjeaE4DafXtMw1xaM8Ae5uB/2WnrJ2hovNYgHQREYaiV58aXZEATW8tW02+ySv7go+4zhwW68Nk5CPWZfJIhoL/5okHQ03dkpXndfffdh21u7QPifoaPvaAHG2zzL/hAl60BrOn7tQFolBDboN611sZDv3qvjQqs5MtOWHzjcyUNo0EwLAnER7V+yXwviXZ2Ihq7TyVZ/dLtDSwliOOLEtraJiclztHLNtemgDh5l6Al7603W2cu6Vr3JktsBawVHdo1XrqevcoH8f+Ci1sFw+zfwYB/bJnNL4l78sHmks0NXsgm7ED+yIpkUtfZSXyDVdG3iSfxRzwsWItPAm90wUYC8GxM9qB1/fvvv6/L/Nka5cTND/7PbsVT8sm+NI94mg1qnORF0jPa4AYysnOQGJBsir7lmZhI/9nS55577khYdq1jJ++///6NP//885AJtgHfxD/dL0DGG3ghHsGkfEg0Sg7Dpdmy+JsMwa6S4Tb80v8t697KvmhgS8VN5ich493GnUSHuGiTMsf/r7zyyrEzvDsIhLBJeYABA85QymgzMusICLm2DBMF2Hvcx2ASzCYCoFgExsHn2jrj1f2ck0BTsM5BxLz+uh8Aqi0FFUwl2DF+MxEbEKOZsOsPCJKNkZUF2BPu7rGbCyht8CbQks1kCGTJBe+yKYHbhEcWm3MgKPUTfVvjT4mNIcDungx+L5lIylkfXUuJCblAFm/6HP0y2Y0Z3RnhwHb85PAF587VoZshjRYPC2Oc7fpk2DO+smYAdjQzTHamW3vlijKu0Rfobt7Nx/zRCbjJ5jXfrikXBbqjubULnAX62hmuTcC9eQN+ybEneStvjQ9956FUjREw6NxUQXUZ3oBnPG0u5MZOe5+bWzszgQclI9HWuAJ9GVs6Gb+BOY4D35pvdNk9AaYlJ/ocb5T81GefzzJL7wD+1W3gO3liH9iF+FTfst7pe3ORqZZgsqPQuvWyE7xO2DntjHrt/KavrCN+NqZrzbPyz55qW18BNLzqWkGZMmI/d+RhUGwLMBNdkkJKae0uRz8QAlw0byCpNcILQbSHyKVDZC69739z4TxaV8lBYCpdcj6oudl9S57syJFFjrZ2klLxsP8Bt/pP3ks+Ra8gOf56aF+y0ZzqN51l9xaE2sVmN/zGtgoBJYYefMU3RUv37HkmCRNBdjRK8DW2nV42rb7YTT6CY6Yva+sBeL+L6Mz52lrAga8CrlrP+EC3gBhAJznrhc763GD4VgEKP0r2+JP6AQwAETxv/K1K2QC4tRUoAgrd1xq1W1/Qkp1LByqVr6KnOaGTb7UjX1uBq/7IYfckG9muEnySghK6AB1fRE7Su2xkQC7+N5/uzw72v2QKfjWfxul5FdlItilZyE43LpspIbPVBnYfBOXJlN0LCTdraM2iWfJUwqbvgDM7OXxyOgwk848Cx8bIbjgC5kw6HCAxX1+9+LjmL0nJj3WtP5hHQNEYcIYAiGyRqd5tkpjLBpHo2cC3dtFHFvc9uXM+MBnJ90WvoxpKkfGWHgLogH5zIX/8CN6RHUEM3e46OY9u88CP7Ef8jOcFl+ybZypEU7xIFuobXlAVgXetlWQAbNlnCVo8lQwUGMG97uV3o5+MNn79O3JV2+jeM5PpTLLaS3VRYzQfvp6/l+yuD+ejBWvxCy8FyeywahzVXJKmKnfYn3hCP/iQaIC92B5+j71YeSZbxl6sC/9L5rCv1oIftGYrC82t8dns1irsxZbUd/NUyQVPo0elU21K5lSpkv7XznElGL8+4o2qkdrA6LURuMOOyzeYT7Ws5De558/EP/TP+sFe8SKdu+eee25cPUD5sO3dkz3/6KOPjqCYjPOPfeYrojnZUgEqQadip7ZkRwzEJ4ndJALrJ76x+/Vxfq5GvLL5Y+1XRuORYxTNkZyRIYk8mFOFbnrLTxxtX3jhhUuAgeOOMd3gycSyQ4zMCsNOnNHpen8WlsFe46ntBsyyDIz1ZtExc0EZoJbgMNCy731m3ChG38UYfUSDLIGxEmz9mXf3R9OOzTjjGQO799tRI+wAqnPQnDClqn9KKmDtPTpSLtlmBqL79ilseMQoc469ywQyQDJGPttlEgzL0jVm9LaeOa9obPyMsF1449ZncpPwJtQ58e7LEAe47Xz0XdcC0xkL8gY4cArxp+t+tsauXg7zr7/+un6oEIeLjwwJ8OvhEs1DaRze29VQgpITbr1T0ngWrUotmreAIB73l7PMARnTLh+nEw3OPcU7u0jRwiBGd7wt+PJUzZyY85Rd3+BNYooDUOYKVLYuHiwj4UF3OZ/mZ87J2AZVSlwYlvhrvuRxHRGjC3y5Zr6MMEMmOdY70Es3gDG2ojVIlgA6vOjdLo4HWZmj7Hv2qzUr0PBgKmML4uNBwLpdLMFwwLn7/DZf/QX6nWUkH13fXSqA2blfyYz40u5XZaN+Oq4+JVeiqc/JXv9LfgCC0dr46ZEkmESB4KI1EFh0v6egx5tkuLXg1OuHrRUMb4LpvPu0ICF+SZ4EYD2rQVAfHebfGMqmgVvlTLXbChk2UqJJiR7w0tqgw66MIBSgtdsb35prctM9fW78bJZ+NxBe/1Cf66jrh52L9/UZSAKmlc8BIHaL6SjnL4lUO8lnMmgt4wne0xVARrDBp/Gt/Bz+dB/nD7xEE98iIYFn2gLmdmlcBxSzR53XTVe6p9+N/+233653hACL7k8vq5TJbvvt7vqJBtUv2UU/n+MspedXCNiAPPLWPKKzPtPXziTH/2yppw+nc34eDrZI3vslg/SX3klEtrbNR0AS/RvoSCbGj8aWeJPY2mAMCEuGldGiIf7Y6czGNWbjqODoXiBNECT50pw8twG+AZLjkR1G9hRegW+2amKxWLSTr8VBtdFuASVg23fkve9gFrK3QQtfQBabrwf2JA99H28kDD3Ehx50jSyyr5K0a8vpB3mGSeC9aJKI2jbklu+o7+SNXQ1z9CoBJCHefAVAfFN8WCAOw7IncFrj2c2lE3wrHYwW+Jh+w6ddgzUEw4KF7ldtx1ZFf/OVsBacSsgKvOG5+mh9ereuyakEtKMH0cV+0d/GFHDs83bIGBvFxkhM8U+9w7jawhuNJ9CWoCFT5LW5CO7ZDnY0+o3Lr5JTSfv6lUDIf8KdtYMBN7gj7+Qyfqm4Stej1wME2Q5B9VamWpPWLtq2MkCA2frZKOD/8F8yyFwlAFZ3/R+PW8P//Oc/xxn9Bx544LAt2c9+8SWbHhaoz+ipT0cW2Czy6vgf2yGJJH7ig+unNVJ1JeEHgzZfD+Cq792A8AA4VU/1GR30ie+mx/ycBJX2bGTr4DgS/l3LU0+TJkyEvsn7TUDZLYCW8ZVdkm3kCM4KfY6+KQYnsguIKNcYCwC4tk2qCfcO0FFcjAHMGNENuGUnbbOvQAGanC6Drx/Ks8G+BY8ffu4mBWjhPQlR8MoIA4acoZ1kAI0jkq3qc3QCUa1J/aNX0Nbc+s5DKvpf8CcbF083EJax4gwAMspj3AQ0INTcko0yYMrR4pM5UmaGMT4rfwV4o0/5b3Q517yAV4BV2wTf4fcMVN+lsGXgyCkjyGmYR3RtVrbPgIT1aH1Twsbp/ujsc3ztzw506wS8eGJvhoQBrx8BbvQ4W5Sy0xuguGvxvIBCya3y0AygXbzm2h9+nIGIrFiOWolZBhlvJHQY7vpJb+wQk7n6iTeSW2ScDEYrQyOAJUfxpXGas2ADiAZc9CfJAyShx65e191T/znzrq0j2HLiApP40xorgW8N6Fi0dk2J0spiY7ee7WAFoAGe7hEQNefGsyvcusWn1t/vDNeWjYmvJTTQDaRFk0ChcfusbE1gJeOrbE1QnKNI3nvVd/O0Vq2fdq157eJJ7UrSqIrA95y00laJGmeOWz/nETlY9hIIq7/m6AnbyayEwCaKonX1ovXn0K0BW+HYhZ3cvqeD8b+1lJVn+3uXlI3X9GoDAGCL3WQLrQl6jEdHmqOMft/Ff8cslKzayRM48WPxRmAj2LArYVe2tedbjA0A060FfBtQ0A8+0rq6D0Dkr9kxyc3Wlz1bHXQfWpvX+j36lQ9ozUsYtZPgfHhzBpgD08mEIyJ2+/me5upnmASN8UaydHc8mp/dqvpvHL62gLt1Aowc9VK1IQhIr9sF7t3P+UjELEiMV/gETC8Gwfvm59kbmwCMX8lOvFM901yju7k1Ph23/irb6As5x/uu77l3+um6RCUfscC4/wFV/kMACfPBVuTiDC4FefCBJAxesNXsH/Dp3bh9jsbkop395tUa+H1t8rP84YvJ9uI4stQ1PiQZMq4ApXt8B5PAV923Gy7xhg0ThKTvzdGxOUBeYsfZ22SH79xAOFlorqp40MqfGo89q5/+p7/8cnR2jzGSebu0bHq8q53S/sZqbEkSa1HfjQGT1Gc4Sukuf7SJE/fARPxCfHa0QZDZtdaCrLLDgim6Rdb0BYvgEftEVvGFbRTgGEciPTqsNUzMnrHT1lqSGD4Jw6tUyI+2bqp14q1KLfLVezbQ0RZ+vXsE4Na09YMF4SXxR/3YnEjGmkO077OQPH0djrautV9bvnHUBuz9n8w4Bx8+CPvEgx5E2I5w9jEaBe/dIzEl/pEQhwEE+K0Tf9j98G36nu4nn23YNEbyAZs0nliCvWWL8YlPsJ4wfZ/pcLTaXa+9JAecJ1HNnsAM1xh5g2GGzcNDNkMrcKiNTC3DW2cMF6dK4GWXOJ3d/QXs12DKamBm1+rTYsdg2YMYjwaGjfPk8NGxBlCbHb8xNsjegJoDqS9Goe/Muftyyi16u3sJSeN5upzy4O5vTKXnzSXj0nwY7fqXrbPzbVxGRXYb0OeA0cbIdF1ZFUXrO1lHCkh5GIwtVY2uaCwL/9hjjx1AvD49xbMgoRI1D7ba9du1YwQ8YIsT4RA3W4cXHInERe8pcjts8TtwEfi3E6oUs3FlX4EOOzTNtf8ZWFmuBVQy6Zy33fFAUAbEOcpAVzQxXslD8xQ8FWQ4gyxgjE9K7+q/s3hl6eJxbTj0FDdDmHG2Iy7ruskYAUf9OgPamgRUlWsDEXQhudMHsCNBQM+izdmNeBMfnf1EI2MjebRZb0kwWUxjRgMg1zuZBQY2CO87RwCcwxUEsEFKFvucbLZTH3+TDdnBrjXOJvnoYnrcetYmHsaH+qyvZCxdbg3rL7tYxru+WvscSfeq9DDnEjbK1SSq6EJyFx/bqepscvPdn5+JhhxGcuThZtHd5yopKlWtTzZEABEvBX2SAkq4o5e8tx7AkwAhfnW/gASI7ju7isBD4HCf2O1/zkn5UrwQRCYnniFQIF5lR+8yyfFcpUa0HU92/Cf7W79KxNMzQXl861prFV/6rGQXEGPn6h9A5OO6Fr88A4GdQEu02fWqLfmVDFDGTV7rd0FK90gQdm+6HT9VCwk6kx02mq8kK2j1uX74O0Ew3fYZsOw9/kh68buNLzPO5vJv/IBkGT0FUJL1kiytcYkXZcbNsz6ao0QeuyWYSxZV/jSun8/pf8nd5iaZVp9e0QM4wRd2cI2XDkkuFyTnJ+ojWcoOsx/5Kjsf9b9JYmeM+bBkWKIUb7onvrIZ0QsH9C6RArwJALqnfDLiAAAgAElEQVQ/+5ws86/1VXsVQHhBbuGDbI0H9Qm+1570v8oa8mHt+swG4ylA2ThsQ3onsVF/AKNAcu8RCLCh2guQ6VDfC6LTp+bRz/z1wJ7axI/OWEoSSBbBnWz9Yj9j9p1AnuzZcRfwuL67jHBlMiVQYNsWj5G95KO2re0msQRbqpKanwQlnAa/qEwjM+wB3utLAICfeGctBT/JADlrXAFZcu34i2oJ2LN76z+a7JDSJcG7jY+1Lf1P5qKnF93rfxs1Kpvqy3XYBD/okHhhEyt0EU53jzWE2X2/NpLf3eAZhrS2K9Mwx+o+exzeSE75f0l0AVPt8oGtqeAqvvcrBp4nEu8lT7vfukdT1wT97AafcNaj1tZTlVVYSZ6qSKgvG5bmXD/8ERn3XbQU5Duul0wkM/ljOIYfsl7shOCe741Pnp0Ao9B5PA7fPv744wceSkaKG8Kmnt9AfuBmSTF+i92p39Z3YzYPJ41eshlf4HB+KbqjE9/FXN3n4XGH7XjmmWeOn1Yi2Mo8u0gJGRAEAS5r/LrWQq2BJLiElKOmbMYExBkggn7O5nD8QJQgicECBhuHoFE4YHAdDadnh0HWJ8bKSADssiLGqh/b/vEvoUrIUiIZ8ugT2BKo5iYY4ijrO5opZGMCLLVvgT2sgNFtbHxyvwx6fSVcBKy5dI0wWNe+X2ct866EA0hL6K7Olt+47777DgOQjAQwOl/ZbmR/fSfb2PicM6UgA3Y8+1z75hVQSTk8zTg6GrNrvQP/0dv9BSHxOb57EFLgLDpk1jlUssWpc3h4B4xktJy55Fwbv3K8+sxht/YFOoFvpXjxw04XWetzdPnt3+bavX0nYJdkUE6YsjZvWU7BgPOJdjs4LEFsPKyv1qwgyoMsKnf58ccfrwOEc5JiZWcDYzLUDlBlkQUb8ShDH38zZsdvsv3jXO08KW2JhzLFgiFytll7oI1DBjDtspKNQGBrGYh1ptYufnLBBkVjf/ERGKsvSTzlrJIT0eQcezLa9dbJmVdPXo4u5xllgKPdznDyGH3Jrx3p6Cood2ZS5Uf9d2+y1LnknsjbtYB7/JNcUBrUPJV8t0YlTUq4RXuBH6MPKJhjfTH4xhYE1Zbziw5gnn3b3dv6b/71mx1rTZoXGyiJB2QnqyUDVcakk8lK807OW4tsRt8nG708nKl7e3ngXm2bAzm3cyWoSxbit6deAxxd3ySugLC5CHwFXxKW7JwEJwcNZAGvklECXX6w+zjqBVjxTNYeQLdW8U7QDsRvQLuAlO3kW+ny6rTAGfiJ5tZNKVu0SpJGF1nWB9/OXit167pgOVmSAGz9+lNGjBfJXmuS3YgXzbFr3QcE21Xvc7yUEPCZjRPENG59SmKiuXYChto0dqCrM3DOswu8O1ZT8in5susSXfXJb23FQ9/zn3aP2PeuRY9EWH1KTsVjVSHx3wMdyV96y0a27o1pbsnKgko2MH2qLy9rKZhqPqpOyFJ93Qr7RJ+dPyCy76JLMonNpOcA6a7LGaRuEAOnbSDd2mS7SqhnI/KN7UTlT1R+SFhtkLABq37J6gZKtYMH6WPX4b71d3Rwk8LJe38exgpDLuaUQKsvgTusF68EEXQ9Oci+2WG0yydxacexsQQY0SDgsX7WW/9smoRd84h3+aDe2YJ8ZsdzwgV9l29LjtjU5iHB1v/1JwDii+BgCX8JvsXom+iPdnh07Zk1E1zz/5Iui/3jDxlke7q+8siWiF2ifekXa5CLxmXPYRbyoq/awoPOraoElIyrbfPNvqW7qiSzLwK8aLX5o7IRvlBZQMZh9b7v1XwEndEH42Qz7HwLemFbeB4Wqp/6sEMuOaG/aLL5EJ2Oj9Su+/CK/NUfGW0e4i/HyCQxt2oiXsa7MOQTTzxx6EH9NlYPXwwDqAJhV7Z82kYE+0wP0QezSQY1V7Ky/q05wClipvSw73qJs47jMlcHqI9geEEQpgvgNruwWbrN+DAAvRNwiuUeAk5ZOTUGa4NnExPxA80ygpudogjNAfgAPBmQxuo64IbO+o8xzogCNb1vwClQRWMLuAkDTiZDhfYEmQFSXgKMdm+0bZBM4Aiysq/mqiSE0SU4jStrlaB6wmt9e4gHB8n44w2wcQ7e0RWvojen/9prrx1nDAKUstspf86sHYLaxkfJBgCj7+0YxINoBGwDAYGWALJgp3nFs75PgeonpeuVQZDlYfjqu/7aacvwZ5xW7jhtwEe50vJeEsBTIls/7QPxzbcsdq+M4AY6KbwHzTFmMlLnTL8ducZGY++ydGsgWysAP575GSoBu6RA9ESvh4u1XrVvXb744ovDEdoBkthh3CRgGot8t0bxvSRAWfzGUU5rh7y1apzWpfb1m9y3bp7+Z67xrvUREJNljknwAPACas19A6uArHLe1n4NXOPLeiuZJmvJY/MDSpXKtmbNQyBkp7nA1LjdZ7e0+XZv8uU8kJ3X5hy4U8ZUXyVNekpjstL6OKtJf0tW9BCiBc/N3VMsc8bJSRnn/mrXWges2CblTM1ZyRIdERw0B+cjW7/WKd43fw9diyY7vPXVte5pvs0l2ej/3ptP8hVfu0cAkzOJ3q7Hw77P4TVG30tUqC4QaCTX7RRFv6RSbTg/wRgAIxuvIgVwTCbinZ944h8kWVoDxxYkASQxnOWMr0AJILB+jSPeMWWcmy8QAwTWh8QiO78gTT991zrRUz7Gjg3gCfzgyQLF2gBJfKXyTDrFPkWLYJitYhPcu/dYi67hK9smsIz/eO1YS2vsoWEy/WQnneneeAZ/kKU+84/xRVIU/6O5toJ7eCMZSSaTqYLi/uJlfQVWK+1uPeAZAbxSUgGleUhk9zkd6bPyZ22yH8mTnZXojYbkIl0tIZYuR2vtsjm9C56jQaI7OuMLv+9aPGs8Nk6w0dxgGmAd/oknAgUyx9aab21bt3hZklYymq5ZM4ni7G/2TwJE0EJXkpNoXpyH18lECdZ2ieJLNq31kMClC2QeJoTHNliiD2TeNVjxfH39LTnn3wWWjirFo16Sg3QGz9kK8id5tGPSoeQg/KCSkb9kE2xYWDu8k6Sg7zaFHNFxnllyDhaVsIQtkqMw0c2bN683K1pLciHwM67kAvphAvfUn3P98Ofu4O2DjsgCjC+gt8vse3yDG6MdfbtWfc8XNV+BFJuXHEfnbshYs77vXnIQ3/rOfOkQLJ1M2B3u3f9hktrA1fEjfU6WbXzUV3y1wda46BZkklO2V4wiebM+R2WWBGw8sV7kaHkYfY1dX9mSPnt+CD50DX5uzbJdKzvkZ5ON0b5JBDaR7WYDjK/yMyyVfw+71Ef+IL2Pb5LF7HnXYZF0xQYBf9g8JUSyr9EDo9UX/KwqovnXd21UJcWD7qU7Nm6OGKlguBtkJAVADUxAN2CThbAADKxMkuwZomXZz1kLC87RyjgJdjGAwwfcZXpkNjCwSRKYMwghPEoKZTHRBDg66N0YDBBgswEWZw0AEe7GyTjUliApvfLgiNoKBjl8c6EUfRasr9FlwAX2nLXsO8CZkERD13d32P0cZbQI/LpHlkUAARx237PPPnsEw85aJaw59EBGgWJzkS3Fl/puro1X/wJ1O22Af/cXEAsm4lXlFXaTzGsBZf9Hb4LdXDP60dJuHyfZ92S4dp7u23VAyi49eas9h9yccuKC3eaVXERfwXpAJ8cOXG4ihcGNB93XOsQ7mVO7xzJa6KEPfU52mjtn2ncCy/jfDkiGupd1aZ7dF49/+OGHoySl/wWf5Jix3rNmdDpDF+/b/U6eV684sb4v6GmseM6YZqD7i06/t4y21ktlAB0B7JOx+nLu3gMsGqf7A00F+PXZXDhNAUTzKIjP6DKu8Z5xFnDQHUHtGtrGbPc1vkZnL3ORxfdgEM6gMdahMNh2r6NL2XY8SZ76LuCZA40eVQFshhLs+kgvBMOtiQQR2RbExjsPJaJ/XWtM58ebiyRBfFMitOX43dN6N6faJyfmmF50XXY4cNurvvgPcl/bAtb4b6e69W9trF16FT2V3maLPCRMMLAgW5Kme5MHu4npqOcG2GUTPNCtxgd6kzMP6ZGwIQtkFxgGYtgE9KgIkpgTpNEfoKs5yXoL2ABcybgN+gUXAgh2emUUDYAi/VkwLukZ/cAUHwU07G7sBjD62cBiA5LaLvhqfnYKJH8lgFXHpDvJRTLaWiQDrT05ZZPWzgA2jed8JABnPaKjduzyzhvYhSsaT/m9XW+JSDTF7+iUGBMQsZHJi91wSb34GZhMpmovAcGW+JWB9Kbxs8k9fIzMsk+q0gTcgLIgOBoAQFhLMEwG2D3YDY6RqLSTAwgmA9GcPDev5m8t48FW2mR/A7HK2wWrfKlEKzyId/BbfZWc6JhH79m0Ko0KwmEEdJ/td3173SoRRIfIEVtPbmE47QRNErB71APmqa3dPMdI4g39aQ3YQT4enoRV4zf/TP6Tj/i9CSaBmsAibBD/yLCgLX2KvuhVeaGaILpqXzKw93QiPlZ99NVXX13vWuqr8WuXTgoO8I9tIc920cxzba4gNH70vVJyetQ4EjT1a6MNRpM4gcmjYXkjIcR+186TsQU6gnabYvoWG5ijYLPrsG78tImmSqp1bd3yt/kmzyWxq94c88vh1jBJOpE+mye9ia+NyT+QY5sc8Dt6xBzRs4lQ9l9Amj1s7baqa7EhnC/ZyO4me80b7u+e+mg+2bZdE3Ji0yF6mk+yp+oMPoL92eJos1EQ71TptHaNE4bbIxl8WnTbvbY+ZLHPXadbcAz8IZkWDX4VJr0VU0mC2kiBQZSYd9/F1Y8uX8YUO0596RVDNhhkAAlw7QS9mNxCRhijBTx7Z6hkbQQBnF/Em7RF617ZDE+z20yECUZX31NKu0CMSp9lNQEeRjuBaaGjbzNM5kxBt49oBw66rwVKad2DZiDBebp41CKgTyDKUAAneBatm/2WYBBURoestrmuw5RBspaCCYC6/t1n/ddY5Nj7ce6EurG6FoAoAP3uu++OeWQAele+yQmuQwKUORRZRcGEe5Wqxq9ezcWOe+/kI77Vf7ypD78lGX8aSxBaHx5CAvA4pykAj97WxcsukqSEszhksfsLmgoY7XaTXYkeRm5lhrE3Zztq5kHOmsMa1eZDroBmRql74ktzjB4/Zt5ualnhdu7tgDJ4C077TgLJQzhaA8mL1joZqI9AX+P6+ZzWMqC0u4jR4ynF7YIwyt2XjgFlggo7TgWi/TU2eiTHWst2JpqLUkfOMNlt7q1HfMg5tV6cR7rdi2y3TgCOneRkKt6Z15Y12bFMVuqbvOObhJIAue+dL0Zjbbo/+yP5ZTctnnSvh5i0NhxpPLcTTd44N4EOEIM/EmjmGQ1+GSCbRG+6T7m3gJzDFgQD1Ft+133xp2BYUqOAO1qjrbYyrrXzoCMgl+2X3JLh9aCw+G0HgR2KDra1cTZhSYckj3b81sKOYY5Zcqf1x+8cM3tstyYa6y+5EKTZ3Y+/EobsEjDHL+Fz70Au+9LnTX7ReY5fEmeDUHrbO/1nS9ikTRzv7gebVju2NzolkgSZtTP29oWOxutvg5P4g7+SEZIe8TWZj7faAVcSFZIDxkVf37PV5J1d7fvaAekbOLCRggTJ/QPs/FN6n62AQ+y2Sk5IREiEwAd2j9gsCevGkSATXGVHSub25+dZ0vForiKk3/LMNncvOQICo2uf2cH3AfR8An0QkHnOCxtnrSTlPLCyz40JSMMEfSfgjpb4kQ7XX76qkmYPzYwXZLD7FtvZlWIT2aZkI7tfcJEvyVcXEHuYH5sl0QHv6J/MkUuySiY2EGVf0Em/YFLzjJ5oad34X7wRSPW9HfP8oPHTe9U4NgG6ZxNjbCubKKnd3Mgs+8bvOvYFT/bOPjoCtvpmpza6Gq9kaTKRrOWrfv7556MCSfDB7li/+rJjKBiRgJdUXN/ZvKMp+ZHYpHN91zjRotqta6ogyBq5t2b8qMQQfFc/8Scc0tz6My+JLUmb2ooXyIZKKKXv9SvIZEN8lvTu3uQjfclvVdpvV7O5NJ5qkHS451/w63CnI2OSbubNZ9mpbT2zHdGVfuDz+u/o4gu182sNjSfwrR2MygawuTY+BMPiJPaw+SR3Kl3JQXTHf37JOiTP9dV1si9BHU3Nv79erYmHHNI/Or7zTKaiUxwZLZ771HeNKVmAD3BM/MG75tGus6q3xS/kycZpY/R3nSB4+OGHLxskZgZcRd6yBhuQ9R0lko0huN1XpxaesmxQjKmb6dhgCZBgQGVVOAxBY0q6Rjz6ZSTrr7l4wAkw3fUEP7owSNDbOPWZ0vSdV9+jmYO3u4wvjKgsWvcTYIbMODLcjAd6gGPZDY4anb3LcAu+7VQlyAL4+gdOfdfY3S8LJZjtet/JmNSvjL0gojYp3kMPPXT8JlnKXfvaFZR88sknhzGItymHAJSDsm7Gj5eUS8aP020emw0HRMlH/AXwMlYMOIWKH9GU45IhJOzWtzG7bwNGBrh3AVL0Jj8b0Cjrk7VL2dsZLXjqfw5Yht8uV/3K0toxAqR2x5lxjkcry6vAXZPkoFcciR1r5dSCfYC0uZFlQLgx44eyntpEdwalceprd3vIde2di/Ok1q41990xqZ9kLJ7VX/dZNwAkurtPlUBtoiG64zmDL6hQ3lvfXRNgO3fXnAQ3ya8HYgB4CwaSseRbZjzgWkY4GrqXPgi+k7FkorHZBgFOfSUPlZc3536mIGfZqyRSfxlpRwqac+P0Fw3RlUPZUv36AcbxqDLkAE/jRaNy1+7f0rFkznrF+22Hl9GWzYvu1jp+JgO9932yVz8LkiUG4nPAVpmwM4cCU8mMgETtkkdJwK4JIqNB9lZ5U300H8c7rIMSVU6ePKuGSA/jSeuVM+TMyZ0EQ+P5KRHjAxB9L0HG3kSvAAV4AuT4i/UHglOBirkANXxXYwsC+ZzVa75Le7J7q4CAPHYtHmxipr4FcwLxBf/5VUGgeRijfgUkAKfAhH+Lr5LUSnAFiKqgzE+Q1Ji1rS+JusaRaJAcZ9ckawGp+mO3BGDmJBBOn2pvLtGbHPanggtv7Z423+4nD62ZALgx+SFBZfqyCYa+f+mll44qqvS0caIdkEsu+y3PnhnQrqjdJD6/d/iArxbQ2sEERPvM/xSoqpqJdskCO9UewmWtux7/eqGhtv667lkeBa7ZspKeqtngv5XXlWc8F8wrne+9a/GtYM0zHM5Ve+5nA6zTYkeyufoAM0puwKwCYjhN4Nga9VICTIbg2ZVPCZLWx4ZAdnh1xNo1v9qUwMz+2Q1mLxf4R5sknCMq9ZlMNo/GZetbW4G0HUJ+XNVVfddPiZd2hls/OIqtpUf8i3cBu82hxog+iRF0S1TBl9kX/scuXrRK5vZ/skCXoodekMF4IIkomdM1vq+1im4/kdc1gZv59B4tMFSyEV/gpr6PpsXxYobmCA+FBfK1YcUwRC+bfHBA+qtSAsaLbhVu0d33zdk87JraQOEvu85nL/4nF9Hd2tghX6zVnFVyNVayR2/ERpIGfaa7zas/SXPzg0/pkkSd0uc+i9WyHfENnfUdnoh/8TlfnMyHcchOc+UTky1JhF1L+th748F33Sd2kNyAyeNlNsuDCm36da9EPBqiWyxjvhcFwwyFwKoB7fDWIYPHCVIsWQnKKROyA9WWsQJOOGTjrmHtO9dXKGSvOWBOg9Grj+4VHMn0Y54gTEaacDmv03WKnSC1QOts+5+jBqCAm9oynoCmOXD+XbdzHK14AvDqE/DAW5nD+lvA1Oc1LI0rCCRg+CoR0Lr0Am4ZBUE4wFQ/SkIC8R2Az6BHc8Fm5ciffvrpcU63Ps0HSAV0CWPf9z8ey1QFwPteVtvaCqwBERlI/XNKkiP1G13tVAuGOd3m27riZ+C83cfuTXkYBAG7udhprk/lFptAqJ2nDqfofab00V35DPCwmerGcX5VMGwt7WKcQQXHwDj1bo2Tl159xtfWTiZVRg3vJL4E97WtTTxypq25t4bOX9rdNI/G83+8yQAlS/GUE+3/DCQHSf5l88x1A5loTh6iw28EJ18cdXOMtwKT5uSpjn3vXIgAvDGVXduR6jsP+VE+K6DBMwkNwVm00C1BpaCIE8jOBEwffPDBQycCIe3URnP9Bkabc/JZW0cy8JYjouPpQPPOAQne6hcgjh4ymh3o+8bg3LqHTAoQ4xt9UBoVfdHiJ8Kas+QW2dry88C87H9Agax6lkD9xs942DyToWxIWfZojtbul0mW8ONzfB/NAEs0dc+WhdGJ5CfaJaQ45+YPMKhAob+NUcCL5/xbdHswl+/iIf5JVMigCw67vgGrgEmSE0DjL5orUN87f8qn+Syw9Zkv5ev4T+/WwroLIBdsLxgW8PGtG5hLaPZODtAj2KcT6ZYdJj5bQNm9rZtknznY4bTuxhGMC7rI4vK678gNHwdMki+lt8ar38b0YBzjRzd7lhwlr8lw9tv53fX71jYazI0ta4zuf++99w4QHf83eIvm+FDgWkBcubTf14SzVi7qr/lJIKqqUbbdHKoCSr490Kz5wkDZnX0QJXnAS7tRbK1Ko/pvTvmvP//881+7XyuD/DD/LqimO73XJ//S3Gob3yRJ6I0H2cAM+Av3wIWSNvXVi2yyB/WPB/ziOZkTH5pjvMu2CTStRZ9rk03pHRaG8+rXbpUd0OgSEKbnzY9d9hvRzalx4UDrKlELB2Sf+PN0hyyfd+4kqtkTGNXGlqNnizEFBXAzPYftYTTBPv/adfijedi4YAO6JvFQn60jOx/dEovpVNeTHbLZfP0MqWQFfF7/vouPrUH91id/L+CEYyXAJMnyA7BJ39Vukx6tN963JpJMyYcqNvhQwjpZUZnpXknz1iXcAQPFK/3Wt+SJXVWbUuhvLPNuLnBA/ake1aaxmr+x+x9fyIUEV7IH16eT/Gbt6CQMLgBma+lbsg/zSGpJfHYt++rBq/EqbCh4VZUlSS8e3Ao32FbFA9mVZOWzVfRJgtSnBxn6qVayHd9gQr4Sz1u7fwXDK8hApcwsB8sB9lkkviBCiVrfNZF1IJzsOiYCS9BlietfELQK2iLKRjQ5gRtmWKxdWEIvUGWIOWyOVtAbnXYTo0OZSPfZyeG01/Ax0BwlWhhwAHcdW99JHhjT/DhBQSknSrgF/QIi2ULz4hjQRfFl9zyQhBJvWVb32nmNxrI87Qx39qlXDrIzKJVHO6BP6ChS8/Syvq41Z1n4DE1z94TN6OQsuj+jJ3PWmm8WczOr9V0fZa9rbwzrqwRUAFswHM3xAwBIVroP7clwmb8C/oweQxKNylvq388mRC9Q6MiB0qS+l5DofjtG9VObvluZJ/f0hTxZz94BAWACOPRE8/QxuWgsv/OJZ/FcJpFs19+exanfxu0ejjD+9/LOMKrCiH8Z+2jI+FtXWUoP/qjveJQBizd4i0d7jmWDxP5nV+wsNc++N5YgNdqT87K70UNGo8sTygFh/LWbZr52qJtv69w7wx/f+tzcAyu9coCN13w9bCY7UX/pMkPsQU92PJWRCdLxsc8yyJ6+KNFUn3YRGq92jR0NtaFvjVXb1pvzqa2gIV6z486Wy6p3X/evc8vRtHbATTxSosXhtJ52muNLfWQ/ZNi7v+xtSbB4KHPrCIvqHUFkPCav1l+CLNlurObjYV0AOPCWjDhL11xr1zzqf3cRo5WOLZCKvsaXtANW2WEBpvdkQyDcOpCB3gHzxhLI+W4DarIiQLZGfFn3C6A2GOYD6Aedsjbdg4d8sADM/DeY6bu1Q3z5Jmu7n6+T5U8Gui9ZFExsgNzasLcSdfrRXkJHQphcLg0S2GRFkIXneNM9dmyyQwFdlSDNMVsfz5LT+FN5aVVPnmAvyOLXos16419zrjLk3Xff/dezFiQd+JZkLx9a9Ug7SxKG/DtbtbIYDyR+2Mv1c/yHgDc6PZHVmf3oxReBWbRl93uXhK59Ovj7778fJbbpqjnQ+8ZZwN74kj3kSlKme+yOqcIBRqMzmui34JeP49fqU5B/1o31i7Ds6ll9wmb0LvoLhMM3vdJtD3trXnZI0/3ul6QTpDYPO3WbJE7GG9sOnbHNo7YS0B4SBPOs/6uP+OcoB1nbBJvgM/7hI/2ODjyHm+I5v+secg1z8O/RSy+jl58WWMYHfexmA3zc2I1lY6m51V/6WR/xNX3sf2fxkwGYF2/tpBtLEMr29b2EgTb/ZeveVuWoojWOmzfZNyIKKkk0JpBEFFS88XUVQTwjSvTCKD5Odv/nXr/wUeyGRa/urppzzDHH4RuHqmoNsIsOkMZJ7yVZ6CKdyjehXaJMskhiLvr6cxlP85AH9+vo98bhuyVrWpdEtiQaeyiWYdfsQWOrJJPT7FQ2aW2j8eAjAaSkju4QwX3r6zuBcTwhe2KJ6IU1oi9aW3f8L8DV0RFv2lP2o6JZNw5trR3DJ8ff5L3vPFEluYxPEg78detXdGht9DH+6DTgBzfWYQPdC0WQmyxFH/8b72DvzokPzX3v8ePHp036ajw6mXFjfABAmRgKJMjDVMcThBbBAXOaDL8MBADnHJVVjlj2OpoajwABvwLImCMzx3jGXE6CYYjmxuFk8IAxYXz0x2szaByGpo1pLmM13oJV4KbfZcYFh8BA864Dbww0MhqyWbJE+MkgRfPr7MZdJp8AtfbGJ0QpLSfaeLvvjSNbiQbKmGNtHW7o45oNzucI050BjS5/0Z6wtS+U0PW70SGDui2dMjkpkqw7cMpAMxxkVPtmdGTgBPqNxQi2vuYseyXII0sZ1I51HVDjNn/r7bzol4nNcfYXbehhnPBDAAwYtw/AiKBEdpNDoswcyGZjV/cYOTLFCTRn16nVotcaVb8Ym+bluF3fA2RoaW7sxnWDm/afHCdT6yytybtAP8MdfwWO8Y9u0HM2RIa9PWvd9Fiyia5pWQfUkyV3AE2m2ysVKAY04981P1Ulo60xW7/ECp6uYWUkG6Seec8AACAASURBVINR5Ug7vt+jPRmW+WVfBMyBXcFe5wS6Wn/rAyoEqa0Pn/qtcQMKbtrRedqy8AfIwRsBrYRkvNEd0JgqC9ZtH9liVRmVVzLRuuJdz/UGFlQWoiuZKWCoirZAxl5LNjRee5FcJE8C+datAmHv4pfsd7/RQ9dlbdAVfQKaHHS6mnw1T/S218BVvGGTkpXkiX5Fh+vqBdkLJLSTdjyn2tiNp5K82XjAF+BqTAEOmytojR983VbBmusalPIN/I1EMPAnuAb42SCyz1duUIEn5pMYaozm67PfOrY5+w4NjqfPncdWxzdys5gBFgC40pv8ixtZuTNzY7WfbDkMEB1ssiQT/ZJQkbADgADU5uqvu5y++eabZ970qMd95NNcQ9r1rCWgkuvWE22SypKXbL7KRrry5ZdfvvHkyZNjJ7OhHiMGdLffAcoqrv3tUxTsI34D2/xq83h+M7C91V7y03H5KraEXChi9BmIT7+Aa9dmN290Fwj3HGDJL1VActVx9pUMk5e+lzCR3BCAKz50ju40+s/XSALFC74aP2BC8khO+V5j4GPvdJF8shN1rUSfKmpjWV//t2+NJ5lkL1SErR8/+x097Kp9WX8J927QLYG0vNRluWtiQ/AV3ubfW6vELp5J+sVv55NfNOMr24Z/9hGW27XD/pIN9DE/mdy4PIvsRA+74LI+iaXeYVy6AOM0Tn97HekmwuBIvlj13eVE9l2MEn8kYvPPdXL0naSOJLwgUDdRNMR3SXVdGv3ueeZwpkBcghD2WT8izuAfohMmj7eN4b4D6YhrYe0d2WxM+9r/4hVyEB5sjdmo8HD70fH0i962XvvRd+LA5m7d+c2KTjoLN8Zp3OZIp5q/veovXuWTs0f58WyeLpL4h4ewdPuS3SU75LP3ztu9jl/JkSIA3Ni6WmNz91tj8nutL7zQfkVfvx0f/ejRo1c2gJPj4AIl60xkWyg1YySLBXjYdFnIJpO94AiPt7i9IlYAKSvBcK2jdTyAAJQwopxj5zISfUepgGAOlSD4vs0zH2e34NX4HpMgqwOgyGpzwptIkBWTPFgHTtgEQKtAraWN7rvOYSQ5Icaq7wELe9m5GZ1+cwdMwRjD3rEcZetntNcY9p1rApa3wKLsvgC993i7gUfHCHKaJ8UIiKQEqtXRlPADsIKEBYV9JzgG4sgPkG6uxk3Q431KGk1917ugPJ61pgW4KaznvrYnAX2Pk5DV1YopE8egCTSbU2sKmdKiKjAESCRFgOJtDxE0q/J0TnNypP3OuQnMq0w8fPjwBB/aWTpfABQ9HYs/zVfwJjiQrUVH9DYOAwsER3c0A/WqI/HfzROiLRq1agO1wKzrfpODzmGYBC4MX/xXkcRj2fXmk6nlEJonetr3jH/GkNPuvNav1be5JFY6n4ypBKQjAAu9TS6it3N7AVscTIY2fkZXcuDZ4wDD6ob2n3jc+arnrtmVnOBY7NvqKJ0AZtuXZDA+A8Bknu1Q4ekYHQz2WmLEdfFuyhKt9jy62hc31okn/AMw2Ngdz3a2z+QLcFPti8cqDDLRfEZAVRW5Y/if5KsxC7g4SFVpz7XN+cZXQU40tt7Ga3yOuM85x5IYa+/iW7RaW/QCxNGcvDRePNPWDVRGZ8cCLhtU0iPAtf0EvMgxmwmMkv0+t6ZoATL7TgfM+h52URLhavvZ7aW9edrrfE+0SKbEr85fcA/E+R7Y5B+S48Zqfl0+wHvHCkq6tjJ+puftt/s3wA6SkeyYZG/v0Sh4ar2N6ZFz6aJ7D0hSRM8+OiXeddf9qrTN1/qS7c5LroE0+gRXkG+2oEfRffHFFwe8dl4JllqhWw+/0tzJikeDedb5+hI6S+6sbwMnl3Rs4AZ7xNfm80xoOA3dElJ0MLkDKpOh8EJV4WivitP8ndNvzYvnOgDJq/H7jOZ4Th75DAlBgNlj3NgJABvd7S18FZ0wYOuET+nl7o3zyCu97djskOtCo8/9RqJb8kvhBV/ZgD4n133WKsv/CkLSFR13aIr2xcSN0x8M1nvnsZ+qdb7DD8EKPAmD8lXtUQmfZC05jL8FUfaLr77qcfNb6wY5MPTSZc6O16nQ2uFoweN2JMGoOhMFpJJ0cBT7wPaoyAqWN25w3TT7w064FE2gw/ZEN1kWbHpyhYS8O6t3bvzrXD4dXm0eiTU+zk1DO2bjjf5vXn4reSDreCAe2T3tt2Qx+npvjbpIyKZ9wvs+RzMbLt4RMCbz7iezeimIFE+JR8QcZC45yiZoy25N9tVTKXQGkjc3I2vfXU7VfP2hT8JYABttcIjAOZ73/cZejdl8dXtKWOrKiKd+d20/f5yfcb13dLbn927XuJ27Sbc563yBMFl6hoWDpyDOBbgTjDauSRl1AEZw3fdXEIlI4Mh8GLBgizGPZm0fgoyEQIBJuYyFNscAzdECWAhcATG/bfAiI8+Zy84CmoTde79nmIzBeQB9MhbxQKsSAxpfAWSASfC2DoeC9854Ckq1YfaZQU6o4otWicZeUKH9U5VonQyD0lhu2tD+rIIIxqMfHfG7cwvUqmDmsBtXpUt1JSPQeVqnKPwGRc0dr1K0aIh2ysUQr4Kpunac4IsTEsDHgwxciqWts2uGA0rN3TrIudYcmUogkOED7DkwgV5zxndgTlCiVSPwHiiPJyoO0de8qiQC09U5iaRor03F9TXAA7ropYxzRkAg0JroQQB4jZEAXzCjzck+r050rM/93v6gXRtZ/AwkNgeDCqyyDY3TS3DSfnLkCwBkkwWAzdFxAnPV7b6LT+lDx2a8M6T0Sla48bQ+M/T4x0EDHhJVdDsaM/gCXjcWYjc38xwNBevt1QIZScXz5e3FAdgzwCta4mNrkjgrcG1drbU15Lj6XSC6AAtfrLXxPDMVbfFnA0KdMv1e9SzZSYaAutUzwCp66TggnJOK1sYhz7L5knbRbQ3tmfFUsBc8Ny+H73qozk2XegGHwBpbY3+bM+dYpTueuYmWYJV/WjDbWAKk3SNjb5VD8o4+SiJp2W2s5i9rDvQ1p8RXx2lX7F1LvTt10lsyruIXiMv2CKx0PvQZv5tH+1s8i89d/15HQMe5W3x0tbZ9jIikzFYz0jsJGTerSof5h2h1T4f42zHpAJp1gZBrdsH154FD7ZMLpty5Pl5lB5sn8OZmhv3e+hoPgG/eZBzAk/wlxzCMoD+aNvnvLvYld/MZzdvvzVmA5XIJgQZfplJHx3feeNWfQA8glQBp/1tjc7cOetH3Kla6VK6JWmvnl9oreIR8td+1cPcoJUnDjlO9bz7Jaz42/YYpkkEBAfmAcYDd9t/9EJJRl2jQD8dLNLL7goU+x1P+RDAsEdW8+BVdAui+6zedMxI+klodC7P0XedJgvLV/HHvKtt8U/zveDZvAw6BGVoE+HgkWdY7eyqIor+wKzu0uLzfopFNyUY0fzalv2g1duMKbuE+9MCJkm5977XYUjJFQcIlZ52nE1Einb9OXpPN+B69Gwjbe3vYO7uqMrm8SSZhY/LRe/Ssnde907l8q+vBBeb54c4TcCZ/YpH+D6ukywVOqqeNpV0efm6ujsEbXRDsv9hE0sWNSOkPnGEv4fpo6VwdlJt46hjJsebhH+Hb+Nr5ulPcJLS9FF+lgycgvOvu5IPIZGM0buuT/CUT4ir3RnFJEj8uhmm/dLfBanxK8hzvJX7FX5LM+KLAE53tnedAV41W2OiYfGnv8b94I1sp1mkecaM1pR8nGG5g2TxELhBj8GIcxYno/hfgCAY4+Q2GUxJK3CIpm8zUNbvJAKxjB9SBAFWyDcCso/G1ELZwG8oIbgau/zmbfu9PloXjY7w2CAXgU0aO2fw7pyyXIIjCCxCBCAaAs2CICCyAEa2NL/ih/AtABCNbrZDVlzVqng1q8YjSqaKuYcQrczeGLGT7k0K1H9EUXwK77Zdr9FQY4pfrdZINDltgmVAn3H0OUPR7+xJNFBGABgDwK8WUeecoOVYGKtra43hh76O571KaWujee++9cyfI2sW6K6ObRFmz4N9105tN3ow+ELVZZi2+MuzR7C6ngbLaUFqrYJgD4qQbPx6q0iVTeO6RHq7PBOI5zT4vP5qntWU8GER8liXsHNUW1524A7HgSuVbdXLBi6QP+9F6gPL4pw3P9SOygs3PONL3TX6t/eEA40Xz0dm1bfE2h5bMtbfJICco47pZ6dbcetqn9ts17P0v+Oj3/lqTqq2kSednrFXGcjbAsWRHILpHFLV2AbxKFJspuBJ4JbPR1D4GXFtjNAAa7b1EYZVOlbH4lZwlf+kGgN480Rjfk4GceWPEGw4EeE4GJfaqCmunxw/701jb8eP79geYT88ERSqcKn/sXHxyTRJ7vPILlHeM69XdmIWj3WwyH8DOCQ76nNxkq9qn+NZexTNtZaqsHLeALxrtUesT6DRv4wK7Aiw+s/0qgOo6q2xWwUdOufVJTMdr1zy7Jl12P95pl21evgSojSftfX8CYmtr34Co9qn9ydYWMMaT9PvBgwdnr6+VWsnV1sFGSdpEdzR5pntrz7aUOHF/hH53mUHn8fe9CyRdIiMhltwlj7dOtnMZSHvCX5ijREY8jvb4mny3V+1NfHVn3fjb+emmx2219vgU/fgPuLa/gjB+vzVET5040eMRe9Gf7Gjbl2iKrni/MtH4ybuKhht2qdIDfioheAWEC06BXoGBJFPn8+OSqWxsY7UmSVu4pLW2V/m81sHWdZ7ERvxmD+Es1ZtoiwfJM5/cvsJEQL7Og+aPR25e5Th++Vqg2WC3YzfhbY8kT5pfwAd/CXDW9uGfql+fyYAxzSvIEozT/Y4X8PE5qmt8kYAJryUxmo/+wkKCEsdcMUB7CxtaI5qyr8m1653zEdmyziFD5vQO7wuyJHwkFTpOIocvwBOYn60TG9AlGBLe9IgeOKB3SYrFxzByNLH9/Q6nNw/81/eKW/2Opr7XXh19bholkdnv2TD3EckmJ1PbTt46Jai0fyffEjVin9agy4KPEk9IXtirvveki3Rg/ai4hw7AQOQdju04tkD3nSTMJkvgNwUMCTR2t7Vmb1sT3pIH/LYXex+YjSEUprKp2Qq4V/DLV5IrBZL4pHjARzUnu9188G7r5Wfb9+ycx1QJdiVX3N+jve04Tw2JLniCDWje1n/vdnOkEwx7caSMUINz3jYY0G1hjAUQSRApQufKllFWgIfz3uCXsepYG8DgyTC4O1+MStAZCucIxLWpAC+OI1zRKji3DoKdwKBzM1XxQPtnx7YpMbwXgysLRJBskICr32UMm4OhWUeccAloVGltnkwdkCXr45oTge3efCE6+x4Il6VBhzVqhexza7X31+q+/W7u6EpIc2gZjT4npIGFhDBByyBrxwT6M9iqWIA+YF/QFf1ds2RvmoNx7l0WTzZX66zgpX1KPlJymdtkJ6CU8eh7NySI5njSeqKpDH9gPdoDB40V3QGtblTUWgNY0UhZZffj8XZUtKY1gjKjjlMt6/vmcJMIjleWVVZUNhG4jhedWwIh2jJIsnMcMB3b5A+Q4vm5gVYt05JMrU0lp/1qX5IFd2lOfzJmjVs1yd05gYP4bg8Ecb0nZ+3XXv+hYp8MxfNa1JvLtW+CNRVSeujGFJyIDpSOFyT33tqSQdVNY0fLNbMf72WP41OyEqBIHtoHd6XVlt/32irjSXPEKwCSwyu5ki4I3qrixze6nM3Yil18BGIEcBIrHevOmvFf4KTa03E5hfZVm1z0RBe73pgyrNG94FdSDUBaIAkgkE2Bog4eGe3Gbm2twWOpgB+PieoYdmTXyCG2zsaL5vZeBUuwq1IZDwT7Ek3Oaf/iFX/U/rKH9Lo56G28k+Vn5+lS48RPjrbz21N3He+zCkLnsP941efWkH185513TmBWW2p36XcTH3ZO8JK+6frIBknCdJwgUjeCzwIL/i9dTrcKcpLD9qTvJEeSE3fjT+dK1PRbgWLnCZ748/gdHa2jObWdtQfZzmhujp51/v333x9+dpybnqm4SbppGcRfcs9npSfdzC26XIscLf3pbmkMXQDxub3TZdTjjOryaS3ZqYL97inQPN0wK75sgNF6412vxQXtV+tr77K5e0+GaE0W4kV3jdYmKnkqGR3N5uL/k48Fsf3ed+RGELIgOICrOqVaDIx2vktN4kV7ley4GU/jKUS0xo6N5mQx29vn5Mt1fY2rcy35doNB1XaBbnNZh8CI74Jh2OXki47uHaWjZ4sYGyzBeeGibJMxBZ39br/okW6zHVfQKoiNZvtNdhqTn97gBwZmRwWxMGC838CWfYebomODyP7veImXjhekd+xiXEUZOHPxOywoCduYJWbyfXC0QHsT5P3Wsb1gsf6XWIBTBTmwP2yz67K2TQ7AkTAw+9y8aIaXzQ9/ijs2sbHHsq+LVxuTH0Vbc7IN7WXyJuGueJPtisZkC15o/HSg8XrBS/yimIcPax64urEkmtl9xTZJW9i5cSTFV2/FK82XfPSZ3VMEg+sk8PhM+i1pgNaVNx0D7YV9FcTbdzIYT+hdNDS/Lg+YqHMVQBTAzM8nwbybzOYf2i+XDLVeibz2n08QCCu09ptz+q797VhYVXdbtMOrcGBrO/L5/Pnz0yZNuc9u3ynBCniTEToVGYaFkvWZYWJoONCYKtjYgLsx+7xZPYLe9zELiHZtTuO0UJuyhkWATaEE1EC37JTr/RoDKBAQopVAcai9tzkyiIwRQ0c4lgcc/larCJxAQ4aldQL4jRmNCUI8EJwAmfEg/sjIuplQ80Rf53BSlA8vWkd82PZT/Fe1zChsMkImUqZSlqpjGOeOkQly9zgAU+ZJljAeua4Df/GFE2gtqgmUEXh3bVOGKb5R3njWuJIUbmKS4YsWLUQpbvwpoG0eRiXw0ngdF5iL7g0QAnLtV7zre3cX7PzoBjy10tAh48tCNkZ7qqLKgQMH8ZRR2ewzICTgj9Z4HairStHaWxfD329r0OgsJ94+BtwCcK2Jnjdna2hPk434Heh1LWagOdr7LfmKV9HguY0bDAPSwEE0CGjIU99FS3/tWfRUkWq9zdkca2Cb3zq1ira/nLXKaPOoOl6DBMmT9q3fdDnIGnPmqheBCi3WEnPxJZolVbQxuQmWNimO0jXa0S5gFgTYG3YST+JfL4HltgY2jmRPTkA7LZuS4Q/kR58APH5JpCSffW7/2IDmlwho7njNVgF7/ATHFQ1attORAt3oAZ7T7RypZ5cKajlSQJttJ3/tuRZvGXvVNEGE73UPCdpVE5pblY0d5jBVsJIxtkoyo3FkkQWAjdk6Gk+gmoxKhgAz/e5RD56nSueSiYKogql41XgFH1U2HWu/25eSFwWABWD93x6r6PGz9C2aBfmAPT8FMAmI16doE41uyYGC72h1w8Bt3V2wLgnmOiw3qEquOq7z91F82SQ3OGPXW4cOimhwLaZEhyRlY+o+qRobjc3h+rQFhSodru9MD6q+pwvJXRXd5LS966kB8V7lQjJMxYit6L09qbPEteqdowsiPjZ+yYbmyj+pDrf/C5Lbpw1ylqcSLwJkPr0xJJPSAxXW6AI4YQTX92YD4mk0Jj/tFwwGHDcP/iSHzSdp3TrZseaMhtbV3tCPxukYAUP6K7iCyfj5jmP3BaD7rkAhuBUEwS0wxyYH+j9+srONv4Ae8BXckjtBu8Sf/ZGokCCEs2ATSS40bhJFkLn7u7jaevgXeyEYWTwr2Ow7cy2WtG6YnW1MB1tTe6C1tbX16nv7nqxEJ9/LjvDVEhKC2GusgCa+Y/2CRJ3Ywlqa0/7jWzY+uvYFV0bLxge6D5pbkN2YuhT6Pjnkw9Z3bbJCd1q0uMZe8rrf3Ok9GrfVNwyQjvfiZwXsYgh8E5T3GVaStI6W9sb9RegzbN/aOoZeS5aIS6JJwQ52gN/4cLi079tjyaPo4qPSVckm8rQYoHnib7+JoxqL7VHEgOfb78aUyIPP6R5s6zNb0v41ZvP1cp57YUgQRHtYtP3tpVgoHoT/yWa6n8640Wp+ofV0vtjodPcWDHOoLYJSrfJds2CyV5vZdR4gsgFux1FABm0NHVAjm8aoMbwxr/Ns7Bq0nYeCMzY+x1RV4n5r4Rl4WQlB3GZFWk8MxCxVusYS6DAcgmE0opMDj+ltgLvGyjAyCMtflYnm2VYOQWRjckwC/t5lPlWS7Glz2CdtOxvwrBGLH42dYSio6bx403oB8gSrcyQRBL+N2dychuBPBkrLVnPYe7IACFE4hkTwwgCTycaMp82XgKMhfgHX0RnA7VXAW1WPcY2XnY8vgZvOExg2vpsWVEnoMwDaeCqPrUP7p+xmNOB98iOT13wy7PEmGjzKiAMg98DD6iUjxUkxgs3bXlXtDmC3fwHrgo72sUqKOxO3jmiSQeXoM+wFnq1fEN06Wlu/Zfwb12Ob+lwVKyPe8X0fMA1YuqGFAJOMytw1ZkZShk/bUuMzoDo+ZCyTYboWrxqjfd/gOj6oegBkKht4x8gC/NkAexHvN8vaOa1NgosjASb63Jz9NY/2WqCO0wWeAFT6JOEmeG2NQGD7JKEWT+J342rvb906YuhE9Lo+OZokQFRwkgc0N088ZGMCThyG7ou+i1/ZrM7dZE17ZX/R2nnoTB6TCTYfKMpmqNBqXUsukoH+JAG0hUZn5wqGBbWcqQw5XZAAjFebcI1HC1bYn3jbOVrMG7+1dr42345d/WRzZPlbI32KjmhlFwJT6Y/gGYhJTrucocCklwQBABbPoz/57Nh0q2OBotWt+OclEEiW6bnknApMtLUH0RTd/Bu/xs9oI25P+MmOLwBqXW4w1W/JXa3+nZvtaY7sXd9Hd2NkX7KlBVztaeMDv601nc1e9z9fTa8kmFpnPBZ0BYhqMW+9yRNao003SjSne3jDJvdd9PW7Z/Tih2vOC7QLetGp6pJueFyba7I7p33JZnWZS8Fw71qjo51fw+P1a+0j4Bxd8cP61173f3+9BCiAv4DO98lwdKWb7dP6RzIk6M7m6lpJj9vDjsGLeJu+AJ57P4/ma5yOEegK2tEEhEeDuduLxlMtwh86R4fJN5zU73yk3/ouGtg+72x48haf4rP2+vWF0SR4RbvPOpEkSuDKpRPmfK2Mt3/4HX5c8Avvru6aq996CfIE1psgsPfGsVfxVsdV55EbQQScJIDbAFeihu2ExTcoFh/YP9gRHWiNPklpMu43FU2BuliC3HRcctRf5+oakQCBA/gdfrr9Zev6Ltu5hQsBde/paDJA9qIpnc7+SNQ1lvtGtJ7o7DjYQrKodSjasFPkk7xKXFr7Fqc8X1nRQRVUZ2p8ENxJcvYO15MVWJpsto7GgL8VbTqXPYTXe185Y4esV6KNv5VwhHXZTYWX9h6Wk2RtfjY5GltTc6b7YSeFmPZRy7ciRvP34hc6L/vbcZ2vMNI+bMKl/yUYmju/JQaDr/iBxjpt0oIyyslAynIIGhKkJtxsTERuthMIXIMl42k8RmGD5IRdIIWODZydu4YACOpcjOgcGRPC12bJYAo4WnzfM4yqLQxXY7auzW5ZE8NH2BkqBrh5CXwKllC6ntaxjdExeN/YhJMhcmw8dY0onsg0USJ8sXdXY7MZc8YqGhiC5k+omjMFJJD2V8U6IW6sAIeW6A3EGQSZRk6yvUpBtA9KPHA8HLXrpzieaFThIBeSIx3bmJ51mqHSBl1gmGI1X1XGQJhr3eKN68UCVAFOQDh+ZhgbJ9q+/fbb13cfjAduxkDe2gfgRLsaI4QHyYkkQwClz/HJjUNaFwfDeZOF6AHkgQ5y1t7E3wxD6w149lsVidrd2tsPPvjg3FDLHZUlS8hWawqwB2LTBYF/vO1zSQRVPMau4/sTgAmStf2o8kkSxYfWmOGXmEjW2vOqFP21d9EUPRlHDp6zaS8Yx+3yUL3uXHS4lpKMNT+nqgqr8kPv4mV70L6qKNB9WdPe449xySYnlawBWOlG622M1sb4sh06GOhZxwlIBOZbbVL13OMkd3Q8tG52kh1uzByRClU00gPt5cARJ6Y1KZkVOMUn2XHBsMof/yAzm/5EO4AFqEab7zo2WqKTAwQuty1Up0rHAF2Cah0HrkFrb1SUOUKgTBCxQNZe4HPzumt5eyYhxna2tx3jRiPN22/Jg4Cu8aPPzf7YqnjEprmMoWPJJicdfyTNdLeoFOiGIqP2On1z74p42N+CoOiNHrqkIrzBS2NKQkRrY0q6tp7GbL/jeYmwgMU+lzUdFvTqpmktyfe2LXdee6Qzq/97RX9BfzLcXMCqGyvFp+huz1QtrHvBnRu6SZLydb13XHvW3BIvjelZmNEpkVNiT/XB/RQASve8kEiLNnYovmd7ay3vPH5TYHRNgMMwbHnrV2GhexIZncu+SOjwCemmoJ0eScrzT+tjBaUdG+2SHC4lYK9aqxv8kSNV37XRMN4mtKPN+taHwVjJxyapBCyAvgThJscFYHROgNax7Pbiv76TTIsfElXrVwWJ/JTAuD0RkEmG0i3BA/6zcZ3TmqKP7Vl/sUGMfSIb+NVnVWI+dHEjvIDnknDsqOSQIk/rk8BfvBk/snOwGf23hk0KLHbHHwltvOAfk8PW0PlwKb8JWzaG5CW7CAOp0rbO5ogXiim9w846wVT5+KGOb13ZpHRah44OOzeJbL0CPz5E10m0CL4kuFtTc2UHXXcrYeV+Iq2ZHNNRCTwFNfvW+iWVdIA0b7SrUHdOc0kOSC7w2XSx89aWuGM0TOF+BORXdV7sJMnQZ7okYQ93ZW895qlxtRx3rhsRCpBbW74iH6HLj49rLe4nxF83noKBbj78Il+wQzKlW9Ac/Ej8kfhrb5sr/rkLdvu1OtzaFCTu3cDyK0GpYIOSAoMUcjOUwKNzNsspaNxMKAZvVoMwM44bVDMuIn1BePO2SJnn/ldt6jeCJ3NEiDq/MRf4tR5Gork7RrBMeQl0YzNqAlFgag2XKkPndxyl0TsveXip/AAAIABJREFUA8jwRT8npmJ2dRwCKaAsmiUUgIaMBINpLzo+JXcDGMCLoW5P+j3H3zq7PjcwkcB0LjDU8SpGKnkdlwHouGsmL/pSctk0d7aUfPCbQIQxVIWLN/2fwmh/sTft3zrqzi0wiw/RUTa/wDD5aB1l57VSx7P2o+C341q3jDElYvQbN0DVX3xo/sBNQbXnpGW0om+rhhSZAZdcaB7BZPsdb9yhmjGPH5S3/683XGIotZJkHDIwranKjJtB9Z1KeGusulGgfLJfd+0yAnXJhMBbawMIoknQEU+0vfe7mxMwjo1LX9szN0aiA4K2ZEjVOhnod8EwQ844Aj30UFKltco6crjAeryTANsAll41RvujfbC9YRzXaUtmAWMADD3tPI5V9ZmtFHyW6OgvGguq2rPWImHSXjLWZLo1Z8v620tCZFDpN5BBz9pTN0wRBPcde9VxOQPyxlm71rHfOzbaegFPjRFvrUNgAyR6brCqG1vNX3BebC7n7/q1vs+peUZgNGRTskPn7o63+ZOPqqg5d2CL3OdkG6vf0uf2X1ITH1afrZu/4eTbb6BAQL+Jp/VTyZLK2SYB2bDshW6KvkvvVd7JjcCHTWPjtG+5KUh8TXdcTpHetY/xcQFoPEzHPSszECGbHj0Cc5U9dllwIDBIVpuz/ZM0ywZlP+NZtr/39kZ7eXzuWMBJwtP1n8CV61kB6fZFAAkItW6P8UoHrLu1qr40ngq5oLj9j243atT1IBAmAyoc5BWfs+vRIomXfYiO9EEytbGS/9YZf7VrJw/ZWs+pzk4mk1VZ7RU68Herlo0lsBMoNEc8EQBEP/AqGLamDb7ibS/4jZ42fi9gU+W5z5IgOtck15OBpbM9tqfm4KcFpLBM80U/GWWnrZNthx17F0DClQIbgaICTJ/9wZStG3aIn/TV966rNk9rFGQ1VvrEVkleCfQlPAXuu3b2jp+zHlgSdmy9Kq74KinXudbITsYnNAle2XKBFP+x69bSL1DRvecSAkkRSQOJoWhIjh3XGq9Y8bqXjcUO7X5EF9u7e4VvLuWJhs6XiIDXkyH3m+kcNiD6Nljn69keiV3Ji3jprvNuutoetEb3gohPYgmdUHgjcSiBu/xvrvxSvM/WNB7e0jkyIEbguxqHXYdLVKr5ELZSosJa46ukl+SqhAW8Az+x7Y1pr/C6z+R+q6mSN/STTRezZB/dkyaaXYseH7qMRwGK/Yrv+YqSg/lq3WwSbOKGeEa/kgN+FSaMLtgLPnU5UmOy9+Ky1iYhposoW5yd75jGZT8l+I/u3apGr2SIAChKzDH2PSCxEwrIGEPGQdAsKBaIckK9M1qO3eAT8wHMfuMcZEkFedEuIBR4aGUg2CoKFI6zB4BSMuC272SaGWaB8GZ9OBgg2meZXcG7zQBoCabsRLQ0n/XLMlOuvo9X2gI8N1HQ39pzvq6tEphptyhIut0x/Dh3AAfYzSGovCTcBSoJjBtdESjGMVpVNWStmw+f2gt8pGQUuc+M34KVNRrJD95r02udkgO9R1OgpOMYi9auWlNA2PeygQKA5CUeBOhcYyrDJ+gHsjsnGZTxAkS0Dbu5iGtSBLetEbBtT9w8JeXP2Kq0cZrNB6DRPQFb646X7vAMVArUtIjUfsgYFRCo3KuktK8dW4AqWOZstRr3OXq7ViyaO9f6BReNGw87tjE7TjATzfEsmc5J1LLdHsiocijtHWMt0MYbhhHoERhKIsUnrUONgUZ6BTADXIKZ5jRGfIoXQK2sKSfBbqzTSbbbX0Esvmj3bR0dr5LW/PG1fXMndHf/7TgdHtHfcb3Hx/gr+NTyycYJbOKnRFhr6X+63/nu5Bi90dnvvbcveEB3+o6NkiQkc9oqe29fC8LSBXuUTLTu6JLkATg5NvIsAdV+aMXMxkSj53zKEkdPfOuxLt1ArVfOtzsIJ7/tjwRFuig51ffJXDomYaDysH6LH5EElTTs/D2uOfCPTpM/chkPyFzrChDxUe1f65ZobF8aM356lJmgO/mM7l6dt4FM37WHnaPFTDUcqI6PLgkJjKR/JSmyc0BXcwGS/O0mYJMNgQOQnlyVSAzMqJyqVDcW29U4KlB0TmKRn+kz0NFeJyudr0uodUoMyNL3Ozsj2Ogz/9x39LLxeqWTrq2N/1vho9O989Xpopsptk6XZ3Rua20OfHN9MrCm2ti+l7wJ7MVbXWB7o5kN8NorrawCGsFu57Z++Ocs6g4oLm+jie1oLToGAPFN+vQ7PCeQ4nMaU7AnQGQzzCdxBFQL6gT2G/gIjgV38J/gGB3XYDa60Ez+Yb/FlH7jP1XD4qfrMLNRzgXmVchXBwQiWwBhE9ELNLMp0dgx+ChoEFhYd3Ig4LB/uy4BY/IryDQWXVjMbJ961zViTRKPZAj+SA/aS4Fx43UsG56/ct1+fHG8fZYskHiVEBbE4l/0tjaBJVm3x+RHQCNpC4PAdtEdvwWn2a98o3sowD+SJh3P3jZ2NkBSDC9aI2yWvtAT/o0Mq77aFwUNuEAyQ4JH1xC70+9w//JHBxb/CvuIp8QCLvvquOaWCG+Ni3vsOVyO5zBz/GpOxR970HHkRHDennecbkD+gAw7rjn58vbHDSo7L78QL6PXjWVVjtnj/Hm2UcFK8QwOcqla8tl40SV2celWYwnu42F0dD5co6pO59ITl47osnHpDN7R+8Zo7IM7b8HSCYYNvkorGGZkGQVGWnDZZ0YL40T6Mip9ZrwIPkPcIgAQm8E4MBYdS4hV0rbi0OJ6CZLQTomXCYw0ARGAMh6NQzEBKFVrYIKwNJZKJYXvXMaMomkt7HyVLA6H45Xl2SyTYEQWzx1tGQfZLjfRIRCASwDp2bNn51FBCQjFblwAufVq93BH4RTU2lof4ZG9bl2tw7XEEhwSBnhMLhZcrkNlhI3PsWkN4diaj2z2vyRC47dv6I2++C/wBtz63h2Q+981JSkyIxgNnjcpk5eStzZyvU5DQBZd0dC4HZ+ceqalbKvkxWbi4j/63UmvdUcbY6+CC8C1ns4JNPVbQDn6qp61xwFrWa/m8liVjJg2xI6PZm1A7X+GqGBY1Q4ATZ60+XLK7bFrZrS1a5nPGOJBvOxYAZNKA3kDbttP1az2tVfzZsAE2a5FxgeAqPfGEWxIBkmE0S16yM6wT/S8OSWkOFN2jrzQ4fga77a1iaMiC+074x7trpFsDka8Snzro1PO7RhALnmw9uZtzl46TtrfnE00JzcCYkABv+K9dcQDgQZbJ7MsYZY9KUDwWLESLekPWeEIzZl86UDh8DpWq1O056hLEHRuNHi0VTIjIGw93c02WYzHyVd3/b1///7rTpHGSt6yhTn0nGaZaU8Z4Dsk4FRZ+JZ40vpca0S/2RTyDhxbT/vfd4LT9qlxSo65Bjc+dr4bGra2+BYtnZd99bzKzlcNlVACjIBSXU/sGTtJbgV50RYf2g9zbgY8uWh/6E1705jJAd+myhvfq2z2p8oNeDWm6gQQARgLUPnDBZF0fOWEHWityUTy0fgbJPJ/HZONTT4Bt8bvf10XgHXjsukSHpLv8bnjorm/ZLBkcf+7ozQs4dxksJudlZDZJHjzuCmcanvzljy6yp5AMRl1fTHc0Z70neRQtr+5JSgkFZsbtnD3clUllXpj4o1AJVrtvaKEfXKM5AUfBR+xg82PN4Lg3o0ruPAbGYYBgXN6SF7IqeQcXMmP8UX8v9/taXKtZZ69F/jFy17pkZb7xpXQs1b3EPGbBFHnLu5lW9hLctl4Eo+wT+8wrt8kadhjvII9JQUEMM0j2GndAg+Pz2KvBbt8kydS9BkmTF9dwiLgkNxL580J81q7BCxfxDcn53SSHxGs2qvWKxhMTz/66KOjs+1HPGObW2N/YgSJczeXImOSO3yYtml217qidS/Xaj+jNX7oSCFf0S4xwY4KoiVG6HN0NLeuwGjO5paEzJZLDgo2s2kdj16FILpCfqItvjc/fEv/YYbGWLlpDJV2chbuiGc6OTvH+R2vu6v53PthE1FkduMbGF4QGt+0dze+gp8nVcQHeIyd9fgkcVmy6D46jRu/XFYCu7U2xTZ63F5JJq4dZ7uitd/b/3TEpUyNY9/EkrqPOvcksG9A41wzrPoFFFJSjGwASkWxHYtxnBCDITCS6ew4ys3ARQgHIygGStd4cxCcoWM2kylwJkwMj+xKY8SUBKX/2/j+7906E/ro2Uz5roMCr5B1LF7IDAEPDL4NbF5BAD5tZVJGjqCo+OIbUKUSar7Ok7mUXTNnFcHunFmrbMdzAJvVjQcJeGC1ikDzcnwMAuPBUQtcBKCC55xT/wdU43eC2RplA12bLED2Hm9ljDg8CYOUmJHmxFungJxxEbBkhDzqRgAZTwOFBWvaF+Orqld76A6CeBfPkiNVG0CtPXQdpuunCzYD7fFDMkQbTXLqusfGYLQASRVGSYD2koHsu3jXmlynA4S07oKlAuEAW3yib+1P5+F3RkproN/an2isEtdzYwvQejE+8ZwDlUEWSMaX1krvmjveRq9rqxvHnXrpETnonY62rtbkRkrxNlp8n2FLr3UHCEz6PV5yNp1nP2UFo8ljq+LhJpQaN0fWeABTdLUuQVL7psOBY2te1UCBMEeuqsVeSpIBnYxx64t2xttekH12KRl1jWXzJjN9lzw3lmAmXqvQ9rtX9HBk8dCjzlqv6+Mlm4CTZPq3335747vvvjvDPHny5FRpW3887s91343Rn6AdbdEsGE6W41d/zRtvVOpzWB4FFq0F4f25mVXzFhCX8Gkv2h/tyK2leeqAURngWxoLT1Vr+RSdE7Lj0bO+TpUOAGGjOy+w0RqSj9bDZqTzyUI2I5mTkNSd0HkFl/EiWWnd2YxkvnNVJu1n9LsTsORG62CXBTgC42jlY4HReNX88S77QD6yEc0DLKtu01sdB61T66yEZ/LKx8Y3nRr9DwvgV3TwlcBIvG0sQFByiI3t+/YiXgpOJAV7Z/8BJR0jwLwgSdDXuwoEkNs+pH/N3U0GC3S710JV3mxx8/Jz7U/3XUgOBQjRmh3RSSUJ37vrt4E8iaPOldSOVjxvD9yBuz1Kr/lziV1yIAkmIcMO9Xt82+RB+9T6BGqCUnjlWuygL+0nPEMn2GrByBYbOoYs4jlfrXgAO8ASpxJzhwc7BxYiQ+vfGhtI30C+/5ff9I188k3tp86KbKekieA7OuBf8oH/eEWuYVSJgk0ooROt7DjZZY+tQeDe8XQxPrBFm/CSwG7edHiv0ewcydP2LrnKfupO2IACj+yZ9fHNkgjmJlN9LlnTX/qVbX758uXRITInILNOeypgSva/+uqrsxfRFq3549arWLDxgU6ajjcWney4zqerzSnZ3rvODYFav1sj2UMve9PY0Zr+JTvOiY7tOLG/ZF7bL1wpCbSdL62xfVC0am52Cq3N29g6XfliRYvoE+wLyp0rOaNQQYfxRWwQjWFA/hj/BYuSF2IUiSv0xtt+UwTTaWCeZHPvg9J54rtkjV/Sodd6eu2YEnliTviJ3SebigNb2NtqemvdQg67ED3tQ7a7RDY7fO/p06evGEkGT5tACsMIcA4bEPkdwxhQmQQZMoIsyKSAhGYzNMbY7wTrnafyAwTGkDUaG0QR7kDSXn/K6QpobHTvq8BtdAxEp83pPAkBgDVhk7VHQxvDGUR7Yyn3CxwTrvjdGmWTtOB1PqNMeKKBYnZen2W6JAoEntHReY2d8Swo1uoqyBD0RUfnN7ZHZLjgHRgCbGTYGOHN9qRoBT+uU1OpUEVICAu2e29chgiPU26OFI9boyBR4NGcvVRSBGS9xw8ZRXIE1GZwZOcFGI2v/QMYBOjx2N4CdoyJaxZai5t37YPHXbcTHQKyxuq8DNE+okgCBjgkv4JA7Y793nfkqXm7q2rVu/gkWE1+Wlt7Efhr/CpoyUHrY6gat0C49tT2pnnjswydFl5rTU44bOBam5ob6ZCV5mlP2u/oSHfan34n962l73q5HMD10slFYwjuyHT0cdT0IX42R3S7xpmj6r09ciOF5MOeuIGXGwK1FtdHNlb7Biwx6M3Z8b0EyuyHjgtZXrwA1h2nm0FSKbloDVogN+gJYMu2am2Kb9m1ZFf1qLGjv/ULSARJ8S4e/P333wf4930Av+6RdEHgE1/jY4mxnEW8j0cqixI4rV/ioDkFOI3rkUDxLt4nL7o0ZOmBElWBzqPz0RnQyhbF89ZZQFfg0lyt182Poq9rZptrwSuQ6TIKQSh/0XqTM90e0ajFPdqSgeQ7vnVO/Ja44w/bfw7XY7dae7TwiwKfAGr2xTVn2Yn+GrtjVYfIC/30vWq+6p8OlD5Hj0CDHPEdElq1BLff6Vg8F9i0hmhrv+OHhKzxGpuvBy75xQ0oJAAlXwQ0kq6968RpTQCXxDQ5lSwRyEkAsuHJWbIE8MErzdsckq+qQ3znBuits/UmX+nvu+++e/b+zz//PJ0W9Ch6+Qy0x6/sWTZkr2uOR8lIj5jLxtJZdwuPj9GUvkZ78+sIcp1k8hAfO6f1SKREZ/Qlj7p/NtnZ8f3euAAnX9XnxWKNC8gL6gB8lT16yDatvEvwxyOJ8MaDhc7gt5dECyAuSdVYfce/tWfs6iZI2QOYENAVPNvv+KzzJ7nkk2ABCS83QGsOY9CbTRRsUjPdWn2MFjyD+cgnHuAtvZEwggsFftEcjyST8NhetN7OQRs71LsAUytwY7nhm0cT5uv4W/6aH4OLtlAB40gyCMCjJ5nN/pZ0TP7iZXeHd4f45FhAjw/kga8vSVhS1U3u0mFYwP61d/iitZU/tS+wT/PpvCMjeCPRks73x8bA3dkEWBx/BfXRoLqZnQg7ZZMEoI3R3m9lO15plY4+eCWa91g8agz3XImn8Ta+xptsUF05bCs+de4G0c0pQekyrU0s8dP8UHxwLwS4dPGpRFuy0ve9BKvmbi1bhY2vEunRxj+wvRKaG0d2joQoWwEn9nmTE3yK4gRf0nESxJtsav/7nB1wEzE2rDk7P36mI9nM9tZjX+998sknrzZj0mCcO+ckuCU0jC3gwdASSMxnaFYpLEa2gLJjCkPi8xrSvgMEzEHRBAaYSnAFOgk3EBozVCm0Ya5DbR6OO4ZGA+DQmjJ+DJh19D0wKfBNSPrdhrYZNkS22vWrbU6ZCi0OnQektQ8dp302+hKoBERyQACJ9oS583IUeJiyZjA7VqC7mbDobkxBcbzpuAzCtns0NlnofMbddYsZmgQsngSiKVl07E2hXJ9KbrR8yAj2Hq3R5E6J8ZQzx1+Zb0kB13MK1gV2nEw0U1bGEW/tK2Oqii6bLGDdDFzzMOqu3+u9MWSiOy9nkNFi5No7zycFaMl1PIlulfLG7zwykeF0t0SKn6FjfKyr4wt0e45m9NQyH/CTdIj2+FVluDZBz11eQCXYEwS3di3C2rbcMdZ12PTRnrvW3XkcbnwRZMWzzu+7jm//G78xJCmSO3tHn9szFZLWEr1uzBQdvfqdrtD9xiVf7JJWUwmA6PTIF0Co81ybI3EQLc2R/rbG+OGRXbK5QOAm7GR04ze5D/h6TBHnZx1oT4ajtSRI9KWT6Wu0AczaltnEeNfYL168OPLQ2nLEjdEx7sou0SjRFG3ND0jhI0dKVpJPGeZkPVtTgsa1aUB5AEZ7Z9+1XxxqPBA8uzFRx7eu+FlLa8FG+9X3OmSqsLq79QKj9EYrK53G/2iNz8BWc8dDN/vQZQJIqujEX4FRtKsCuws6JwzEJJMF9sl0+9bx6Wp/7i6/AWN0SjDiGbsQLb16j+7G1RIJnMl6k3lJFUmSgnzdDs3V2K5ldlfU5pBw5JOTn3gSzfyim4nBAmQtvgBAbJIgSjVNxaffgajOiX6Bf+On38nHgk0dN9vVk4yoFEpk9L7JrNbaOYKv9Cm5p19dFtBfL63lgjiAUCIRKBTA2Tct8skxG8V26DjonO73kL3o5VrK/k+Ooklw3VrZz8aWbE2vsimeBpDs6kaRiLB39nmTFxIcaOsYWFCwtOf3nWPbj+QjvsWPfjOn4E/RAH+AUonvxYAwJtwG4zTH2kDzWYe9aW4JUAFV+wW/JN+q6+xD9HSesdADm/Uu8biY1zo7fvFCx0ePAoi9gB/jky4gVeF0VhLD/HSeLkl0wqR9z/YK/pKruhu08pfEVBAQLAimJVGMly3rGElleE4yJZ0q2VjXW76iNcAu3Rzpv//+O7KczGoDhjnjdetJXtgN3Y7wWHxTeNLNlTwJUlo/2uEhxRv4SoKz4xp3bZ7OEQme1h3/YSBjw5HsTDJTUJr/aMyOlxzVeWjvJGasQwBuD1V5JZuS6XS55KTOlGxqfOyZ7Pmg5IGMwlytAXay983hUYDwROdlR3Uvdj7bI4iEmaJNgLqJKQWh5sFnur26Ql4bozXk9z1FR0IFNu+8jqPXMJhkevIC39OvvtsuK2OiJZ6IC5O/dGMTdeycJGrH8PnR3vHHthcMc/aqSh0QMylDxFj8sYa3V5N5MRQWZkFrFBgQgYnMIBDAWDNUxpddRIPgUsZONkKbEqb6HnAWRNlYz5yyybKOaG/tghHBgEwloyFjz7Eq169Dal4BP+AtCwYQNa6Wqww2INwaCQ/l9d455rF2jp5gmFegFS9SwBVooKtxAXiCK6MVbf0xXgLhfo/PjZsjAvrbA4Fo38UfgRQHJWBtDAF5wV30eJRFQhrv41PGuHVm4FWk3IzEul2jCQTaQ5Wn9sveqRYAfKtgvkv2BLnRuaB4QQ4A17Hm5JDtUfx18y7Bs6BCpaz1bgbX9ZjxLweC/t4LNgoKMqbRm+FqHwQV8UQgUDCcc+z3Tz/99Dg0WdH4keEtCJaxlUGXqW59buoA2Lpmtrkzfq5h0iIouZQsu+5QZU5FOF3ru8YW5CaDxtaupFOhfW1N8da1ICqOssTtU7RInrRmmcD2s3l0JdgbST8372nd8dFf+wYAsGnaegQnqv3tU/xqf1qLAF9XgICFXZMASle1cLuB2zq2/m9tbsymKkxnVDgBx45vPY3fselA6+r8wH4ApvHqFOiv12bgF2wA+QAr+699izNpLzumubRfp7eC1H6LX+Sr45unPWIz2uNkN5AhUHFtU+t4++23z+PC2mOALHqSwXi+Cdrm0yUSf1SxrAMA1FpPlvocjeyKDHvHx9cAZ9V0NqO1NmYBSzR6xFm87k9LeeO7VKM1Bxjc1K69UglKFvy1NnqY7PZH36Mv2gSwjkungTVBLkDXuc3l2eMqU9u5oQrCd0nixNvojmZJ1QUWklALWOPX+vx4IOnjbsuuqZe4lYRx34XmFQyn9/Ew2cmuRH+/61bqOPct4PuzN/CDBIVusXioi0lyoURR46keRbPry+OFpLa9YScASQBZosxNZQDOZD15aX2N2xoaUyJahV5wrwspPYvvyV82qXnjlfbu9hwuap/7WxtO/zaobf2SFH5PxgQzcFvvMGDrUH2NBvIhAIhf0SU5B9MJRhqbLYbzBDF0kx+VCHcJBtsjwIR1+t6e6viKH7qvPA8a7uz4Bf503RpVmKNHsN//EhT2iu/ut8aLbsEGzNBc8aw9KxHWWpqHXUkfjKOAFA8FDWS7uelWx5Ozxk8n6vzIPkZveM0dzdl1gZV3+9i7AlHvkhzkvEArrFHiVCuvglB7DLsmt/2fLYlmOFEBoXN7CTolF1VSFVZcv22NncOOwA7xwt6TlcYzZ3xUPY/fOlmiV/BnLYojeN986Vp+J/3s+Ghs/+AcCdZsO78nOBW4SewkK/RHoCd54xIhGKM9yzfHXzFYtDemTp/o81tz9Lv7RLSXvfjQ6HTfmOaMFpfb6c5p3TBya2g82IsN2aIQm9vcm2hJ/zz9weVu0alTKXndIJqdESvQbTpER/o+uqOJHegcHUzpCn+3Ca+1O9Ea79v/zutz/sZ9Rk4sUzDMOMpsCWp9FvkzXAwowyU7pwLKSWCU4Lrv10gLgBdsAabeLYjxk7lsIxlXGcfeVS9UHAIqy1yBXrT1Elwn7Kp5MVemk0EQ1MnQdK712iB8yBi4NkDGSjaUwjdeAi7AjC7XP2wCgDEm9AQmGlVhWjNBb9x4I6BwjRkjroWacd7KMSOpHZaTlL0UqFF6e0FxNjkAFG8gqg2l41xPEX/2T6CohbT98yzg1piwyyzK6HV+fMzhNcc6csAxvjGu8a11y0KSg03QtAcpTUqG59qIBBzAa+fJiJL1ZEn1hbFWodhxBTwSKa1fJstdiOOX687wUFXQdYASUp3b8e0VI6RNrHPcRKvjkpGMpcdpadHlzBjV1qvqn/HuxagDh1uNjBa8jI72rHeBj6w4494YnFR0dW6GNdDXess+R2evxokGbUztZePQ2dYIMGxLpgxp48sa9z9bJSmju0PbEaCagwBuOHMgv/n9CfDc1EXGdq+JbY5AQ3xx/Vdj77NbOSRZc7ZFANpnepdca2+VvIkfyZ1KSrLaPrYe7UHRGi8DUdHRPkhatYfpW3RFg0QXXQBOdLT03vnN1x6oqgqKyXn71RrID+AVL9niaPSYr373mKrW2TpqKesaThWNaHYNnaC/tcULgVX/A5NbtYzm6JFMULXsfDbeNXjJaOMHCtO7aHOtpqSqYLf1quhJvjSXZGa8jTetJfsW/fyYvVZNANLI+fLYnqm+AYTxl09pfvaD34yOjnHjKi2VbDj7LeBXGYlO9x1Iz4Cl9j8asi/JlMCBbZeYlUyiA723H26s1Ty6H3qPJ/GnuZILAL55rSU+4bFkRPtAFtASr5zTfC6FaO/dL6E1xDdJrsYGfHUqqRABuc0lGRy9grDOba9KnEje8RnAascKFnqPxhKTHvfUehpTIiT+etRYYxSA/PDDDycg5vs6lg9Z7EauVJz6DRDGo35zjjGiWUCYzPS/a59hmPgVPzpHsgtYNabko/HhTnTw54oQghgFDgAY7pEEUQnSlRR9AvL2Vos5vLbJANifyWygAAAgAElEQVQBf/3W92QtOpI3/l9yMXrjucryrgfQhxWyiclBtjY6dcfoLhCwZEfgZrhYAknAvQkOgXe8cEdfupLdYjv5N1hYAMhOwzsCk/xXeufRh7pJ+E8dagLtaHSfjy61Sn4FP3xJ+ygohHvXPsCTfAK71zkCQoFz36GhfeI/tKyTT/iv86IVDuj89lVcoRvJfthXBanm1+nV3rrkZTvdYAlJkT4LegXekg2qudEu3pJ06xj2ovE71314jlO6vcRg7Ud7WAK2NaChsVqLdmCdoM117USQlBBP6SBa+w5f8tv91nc6d1qPS6484k8irfW4nCT6kj34U3HKmuwlv0OG2AaVeTFEup/s9u4yQskJvIBH4ceOi95kO1rTzVMZ/vzzz08wbLEM74Lyzd75n6IKdkTxMpOMi8CEEhq3xamoNneLxySGmSADnQkGR9Vmm2MFYA2IwFMAu0ZZ4GdzEoD+0OBYlZWYJwhg1BcYbjYFCDsMvqugA/mtX/VOAMTICTaXNsFwayBcHLZkhKSCoJhwbGuDdW5LWpWJAFnjCdDai/4nMCqIwIG9ab2cgMyiivZmkyUnGg9gWoMoOdK4HIiMX3N4VNLynEGQ7RHo7/W76CSfHKesUAYkJQD4BZn2y3za6JsTOO1/yYzop2TtUTzpr+8b3zWTGTePO2nMAEMvekBGGefmF0gZl4Hrc+tq/6ryurGRDLPAxJoBZQkgzlSFBsiWgbav9E/XQPT3//IK8Or7DHbnrFwCrY2pChrvWovrUjp+7ybb2twJMD5VuZZsWCDAkfddPMlpqNK19gx2utS6Cj5VvBj7aOt7rZ7NS3esy+UG0Sgb2zGqYL03bnTmcPpts9jusIh3jdGYui04TIZ8g5r4pBKWXkqStZ7m5FhbBwC+wR9buDYt2pI5oCvnUmWYDLFJZILdkexQQYm3rSlaAptV6aI9erXrC6iA1M6VjQaQ2Dqgun1LNnRCxB/V8Pibjjd3AUGy3/mtRTKTfEo2LLhp7HTGNeISBHQPgHbteDTGj4Bd4EcwHKANfAgWWrckyu5ZtOsgEHSwF/EmvuSMoyfZ5Yc7Bk3Nz78J5Ppdd0Tr3+BFElligTzxZwsiWlPAtcRD+idJBMyhlX9uzhJ0zdGx6Xuy05rbm2jOZtGj5pSQakw+UGK4OXX/qIy3XtXseBoNJR+SKYFY+y+50neN4fFPQLAKCfAGK7TH0cK29n3JtgLKAgddTu0P+6gFtDVLCjW+am72JLmSFAekJedVswR3Ei5a3Pu937zcvCyeuBa+Pej49q89yC/2XXdd//nnn88aVOMElzAdXyj5B0jjDZsg4IUV4pMOH3YL0GRDBYqN3bg6dHQr9F08ZqM7rj2VHCEL/Z4tzX57BCLgG9/Jc+PGX5hQMkiiy77p+mAzJPn6fYPh1uUz/YPHopNPiQ+N2THxpd8EMhLPEj2AfWM7TpKsgFXlWvLL+ZJXqlzxGn0CRf6vd4ko1+tKKmmfl/xXZaR/2tdhM3YQD7W6ZmPZSjgFPfEi+iQmrFmSq2uJuzdFNpPtEdSymwIecUDjRSseN1f6lqzpzuwcHXBaxeGUeNQYrSf9aB3xVLcRXKvSG58kiMiNS3Kiqblhu3RDtdNlKHCZRGvHWiuZirbmSZclT4ztHhdios5VJOpYlzntJS19D5uKbySPVpcas33uz6UCihzOl4Tjb+A/SaBspAIhm9UcujWaA3ZKvkv26MqT9IsnjWuvsgcwWUWYfGt08VM6gHQlSbbE642T4rlAnJ3b+Kzx+E3YHQ7SGZCM5L+yM9mYe7e7u5026RYmuGC8gHWCDrgBhgkIY9l3FGQzZQI8QccGVYxB8/W7IKoN7zdj932vGNAcMnQEg6GNYRSJ0egYmwE0AGLAGjrawBRvx2V0AXwMZeRsbO8cMYASDYJ3wZ6MI5pdNyu4xwcBM0cm4xVP+pPlZBABJUazcSiZJELHtJ4AGEFvrMDftqR1XuNvsNHndWD2LGVJEfrd3VA3sRJPO1a2n9PLoDWehMEaH8Y6GjPGrSkgkOJ0PKfZOX2Od/G8d4EaRWh+13A1t6qUoJdB6Dxggsy2fgkFSQIZVkkFDoUhBPYbr7GB1oxEALp9FWhEgyxdc8oyygyrXjSXZEt05HDiZ+PHnwIZhkmAyWlFj0RTgLH5mp8DFMABSnQb4N524/asOQEMQUBzRB/wr8VMO6CEWHLSH8cTHY3Z/gAvgJoqgwQH4Nb63IiLs7KXgGw6Rp5kMD0yKxoB10B3IBKwT5Y7VzKr/ZB5lIFNJiSfJIpk9enodjpEY3LsTpzxpHHdVEdGs+/iuex5+9ke4jmgxOG78VrnJCeytPa4NbFrbEhrl8Tp93iezcohBNKApWjKLrG38TI5SH4FOo2pVVYrYvLgHgiqSQKF1tF42nGbWwWfDrLL6JBRdvfmtW1uHBbPBb6tr/U0dt+pGEVr+pXs1W1QMJsMkFnAheN2uQBwm11DQ7S1RoCezMSDjonnuk5aH7uf3DQnmW3O/u+YxgCso0Fliz2yf4LVPjuXz+S/6a/EA3/Ih0peFAhXDa2y6G6a/KMgDq2Co+iKVr4r2xZgbg06aJLz9ikd7Xw364tfaLAfAmiysoCUT2qu7pSfjHZc46jsR1c8oa/rkwEjyZaO8deYgsxk5a+//nrjl19+OXYtGWl/o0WrZJeYZHN7kVmVCuO7zpB+A/IbaCazks+N59FqfDe8FU2tpXX3F8/j76+//noqwPE1PguQC9a1W5NlOItOXZMD5BLAhOXgG2AyfkQL+yxhvf5BouMw6PbqGPcbgdXIFowFY0ged1464vFS28bv+mn+W7WOnDZ2eyWR1v/xVxcNfNscfMW+S3yyO7u38UWXQfvUXNbQvggIJbHpocJEcy4earxkRMehYgtfKSGXbNAp/js6JVrwoHmTW7QlG/1tACoIFSDFF2u+BuzxPd0IU2Qr04VoNl7HwxYwqwQDjB9t2ZWeRPDPP/+89tebSIBpyHzjK4Kwu/wfGewc+9EaJW75yt7Ju+4VuApOlNztfN1fZFYCsnHscWs6gdKdzW0v8tUuo+n/sDO8hweNpUgD4ygasYUCPgG+AhPMmXzll+Hr6BDLSADgY7xS3Y8H/S9Jwo9KCrTe6NThEo9aj26FfmtuT0WIztbokYidp9INXyY3Hc+XSXiIGdhpWDD9zAdlu/Kb0RCP6UfvbNQG+ZJrxhOXSAzQYTJEzq3Z/sS/ZMQjGY9t+OKLL163SRNqBAtKEw6RuyALaO2zjWFI18AJUGUfduy+MyeDYU6C1DEMCiDYsYJKCsRIA80cOCERBGG6jBBwG83NJQh1XJ+jEd2csevgVB4SdMGLLJpMD340jtZcgDrBbwzX+8RPDlaA0mdBmOsQVVopq4xa9LUm1yKkYDnKqmsB8Hinmtgx0ZiDLdBsvs7vOxlg2bv9rfVo30hZW3e/p1B75z3X9Ha8ygmwRpm0PPd9IDKaAHntZSlLGfCup2ic1udRO6q1AFp0qPKrpDEYrUuGSrZZhrvzZA7Nz2gBoWQiY6CSxdm3R43VMVpxJCO0ubiGs/P7v5drTppbYkQG2k29ojvFDXg2R4//KPPaOckTw59OJK8qtJtlBFAyaoJhgV97LXBXvc2wSYZw7PFIMJ4stVaAQwKo9QCCra85okeWs/Ppcb+rnArOGLetUkRfvNkqEJsk623/JWcEK/Gn7wST8YEOCgiaMzo4x2iUUZa1bC+0IvVb6xdExId4BIjIFMugep4uYNG5WtPjQfsdH5uXfeH0yLes7Sb+Wkt8kmFOl6IpnnDG7AbnhM7W3G+ty43YooXOCDCABzdsSz6iNTpygM1PXl3TA5QALmXUm5fTtXZ6rEMjulUakqE+BwrdlEwQ4NKXbEH2ppu/ZRuiWXuZJAMQo2Ib0HNHda1n1tyxArJsZuOROfaZ3WATVPTiuxtoARmtG3+aP3tWQCzRAxySG1lz/gYfgc9+B/ySE/7T971bQ8fxCXxpv8fLKjYFwgJ8iUAJxY4TpNsb+olG9i7ZVjVrntYXCMufJO/drE8VdytRwAqaJbkBfq3JnVtAmIz2P//WO5oEOfG1FwAcLwSB8SIdSvfay4B+vqv58o3xpO+TrfQ8upKBbG1/WvRVpeEHic2Ob36BE9vHl8eL/viI5FNFMN+W/BijsZPNR48enUcittYq+N1Yp2NVRvmsPrMLAKRKiuBtr8cWuC1AVIGTJGVvVOT4Obil+eClxosGtoXuas2Mx4Ko5mkfO2cDlMZjy2CXZC8exePGEKBvgJnfao3uwK+6SKaBZ+dIHkkUxkPJb/IP09pjmAwGbA06l/ouO6SAxM7uOjfQY5f5akEx24k3Ws0FYumYZADMiS+6fPgPyTRYQHAcncn4Fr/soS429wNofQXELu/ZgJcMxFPBPz/DZrUfPS/+xx9/PPY5fW6/2Y/0QOAE40uuS1o1fjKlAKQi3LmdA380bi8YFR+2q0E8oNjENqwtlnR0rICZTcG31ihZ3LuWaboulmmuaFBpTQcbgwxKAvMXqsfxsj3se0mS7IUE+OILPCS7/dYr2RAMNyf9gM2iCU7M9uzNz1qfolmFs+jggyVPos/+R2O2dB+hmaxZa+MplHZO64ue/CXe8Qf8f+vi3+h+uhDPYEP2QzzYfomHYJLGjeb2od/ZpsZM55JxN/m99/HHH9/G+j8neg10AUoCzzhYWBM5V8DB+QieMazjEMhgGL/fgDOGSNbPJgtyG7djtk3Gb9EjWyUQ2WwVYCmTKWsATKCrczfLxJByxgSV4waGVQRiPGcN5Da2jKNNE6gLmhmBdR6yeh3b5iUkrT3hTJhkBAmGVploaZ4+x1vVDW1pOZyEvLncQEZVioGPHmux97J1BJRC93vzZBwyzs0PLGsVjM+MeuMI0FwvqvIgc+qaDjcvkQFNVlWWOXvJlujJgLc+1+wJDuKVIEfQrK1TRUmlltwwgCp0nRdd8bbx9g6eyYw9BNQYH5mrxnEX2eRK63jzeGblOjXApYC36ySjs2rm77///ro63HoD2gG8NY5aZmUyXT+erES/qr1EkSre/9zuAFz1TMC54Klz4+cGB4yd9eN3PIzuDGpOtu8Dnu2VhEV0dF6ynDxwfAAIHjGanK6qLHDR2qKp8ZqT3dGmjrbmYKviS0FU56r0s0WCnmh1bS79iF+eg5tM9nIzho6JR8my7LoqZGtKP9zpM5loP3unvxJR8aP9A3QWdOAT+ykxEy2BDsAVDyTVAFjr2ERF65e4jAfNDeR1nEQfEJIOqmp0bmuLB33fWjbLm0yqMkaD1idJosaJRneHBiz7XIUhuenY9MZzLlubG1QlU+1j9Hdc/OzcdJMDlc3WYuruvYAqoM0By5ILNIDqPvMz/IQ2+W2x01beulovuyF5qKKsAqFKvT7IvvFXW81yXHyIdj4QuLf+bJTAKNqTvW7Qwm7xuxLajm2/AYXW6UkHEiH8O8AZ/a4nbp5kMZ57hjegSE4AQn6lc/jnaNJJ1BjpT3T1fXKkAtFnPgVQpr9k0DzxoTFLniRTyYnnVje360rTx2xV68ueeP66Vnz71Nz5pXynpEk85Hfbl46VbIev+p4PIufN7drp5CZ907ER/+J5CevsvgDoGJ07YBlvgEky2W/Wji46plOM7+TjHS/wkUSJV9HU8eaSQGqe/o9+oFTyfpNbnQ8/wTfRKrBbvJZOSExGgzk7T7Jwk9Gq1vFANwWdgON67yUol7xdnVrcR175f8kngYLOFMkyOrqBNOzaGK6NhE+jRfCW/eSTBK5wLnzd/FuFbl4ddOxRc8N8rYtOS7bqYGpuey9Qc8kcv9p7+i8gXhmRgMDbxiJ/+N7eV/WrMlyiKZ3L93WchBYMIFlmH/k8+wWruB+ISjFfwyaLGZwnoScg1VkSHwVqxqZPkkoCqG0TNk/zStK4JjdbsB0eij5kPn7CkPxmY2uBFqz12yZq4GTdgILw6Gw9xoyn5DfZkExn//ncjmvMZE9sENZwszu/R1t2MOzWGvg2gb7EEL/mJoGNLUHA/8I2aKCD2Q3dkHBztq75kkfFmOZKnth/a7bexqd/kmzm7Bz2tPEkBiTA+i4bm0+5d3vu1ytKKaBgIGQBMChGbEDRhIKiNVIcXAJmLN9toNc5fZYh3SBAkCXSVzGyGdEmCy6jsyBl5wbqGTZAGwBiHFYR+m4Nl6xnjN21AJAyWBQwodazz9B1bnOqKnCUgomO1wcfjegUfOcoVZcSYDd9AX4BFNmTaNJawgnLLsXH1sHBCbqBqdauqsLJ9DklSXgyIlqhGG4JgGQEeG281pQwOx8P7F+K4HpjGdPGl4UX8JCV+GTPCXOftbUCisA1sAKENB7wllNzrUNjREe/a1ss6Gn9HrPBISV/7Rtw0tjNr+1YZr15ZNE4qK0uLJCNXpXIBTOd197nmAr0MhhVCDq2tbrZBZCom0GSJQDshiwMuaCzz4Ld9i+wXuUsvqyBAfitv/XK8kq2yErS8WQl3mr1SWYDl8mkbJwqUrIUT7VlS1DFU5nL/u97GdtN1rlGrd/cjCj6JQckN+Jx56lSNb/rtzlX1e4+q/YAngCAR3W0ZiCkfe349qo1l1RQCQTSA77uFtt5BesAMJ2Pntp8JYHoTmsDPLSc913yGW+remmXZP9aQ+ewm9ckEJrZiWiQtW3PAWKt5eS+8QXT8ViiTwC3Npnzi+f4zl9s5Y4stJfJgzv+R2My2U2rooOd5sDdIErCMLr6rmpaScPNiqt0AWKSK51jrzn/9lYwrTuCTaRHzUP2XMfdmO1LOiZYiK+tI9kE9FXjAM1NEi2YJRd4y86zc4Co5DR9zEaQiWSInd0kB1C+wWR8KLHWtboBovSuQMzzL4EaPkTCKJ3uMSHups1HA3fsONtDf+kdn9N6o7d5+j+cUcJDa6KqXHuYP9zr1BaYJydrp9ORbGFrac5kqk6Bxom2/nRVxZdoYHsktTsveUqu0tF+3yQ/e99a+P1+dyMYYM186wtbi6BEN03n1h1REN//2Yrkp71ni3uX+IST6JegT5cRHynJo/oUHRISrd2eSsB3nKBOBxW/L8El2Spxx+7AIfyJaqd9jvbdK4Fa/IsOtksAk71pnxqnfdlEogQJTCeYjNaV17WLbNXKDp1jRwVUHRtP9tp4RYPsxgbDApL41Ro3YdX+SZC312xFNEgK9d0mXzaxtRg73sG+AsHohJf4M+cL9JIl3Wquz2bPOrff0uk6CfPjrnlvP5sf9m9cdy12rwdYRvdO+qt4E4/YADyTrN695DckaTqWfroksfVqK8b73pMd99uIVokZuB7eJd/WJLHTXrHZvcPAzdW6VfBbe9/BA2zj2mw4W0KoOfMD2VadTHREzEVue1fMkCSgpwJaOiLI37gGviT/+Nx7stV6+S+4N/o8wk0MIs6B+yTyeldEcRlge1giRHGHfjUXu7NBeb/Dl53bHpNLfKY//Ko4TAwRHS6NwB+2QMKntWyyrLk61s037z18+PCVjZP9awKZNBsIdAEIgmIKTgk73vmAI1DJMAvWOLoEzStGUPQY1jEbQG4g2vg2aw1ZYzGuFFZgK6PS2BSjMSm3jGA0qw4J0iUNGCwZluYA9GS9EigOBvDqvXMXkK8hTmH7re8aW/a1z4Js1ReAUTC2xltQEg2cYGtt87U7WJvvARXAJDpTiIxKACL+pbyuf0we0JssyExR2PjR3AJkmZ91QoKfvtusYed0fEDONbHJRbQI8NoLDkrbTHvrekeP8xHocY7xoHklFlLg5uhzaxQYAfgB6njVWpoHOAL+o4exdd2gJFFzMrLxE3ggW4w2hyDZJFtOLoF8lYY+N0cvwRf904LdvI0XDwPF2qMAKGBJ1a7P7W3gMBmjo2xCjsxzCxsDEI/nyWyBTP9rqxSklzHUEh8v2xd30Y0PKqwqTtGve8CNxlSuGWBBS2uUSIofAuXO134GUDGesumAQjLsES+NlwxopQcKN+iWANh2e9c8JyfNWxDshlQ6NzjX3mXoG6s9lSGO752f7Es0Nc8CXPLmkoLWmkyWZAhw5JQFFYIQjnWdcudHo7k9AzIeJCvtS3PLPqtoxsfoid/bnm+d7KqEn6rOyqvAKxlTYUtGCy4C/hyjVtJk6P3333/j8ePHJ8lgfklA8icB51q+kg4FPvGG7HZONCV7QJYECllV7ZE8TQ6AsNYv4LE27Yfx3mUfgBs721xaIcmTfWn89jVZVXHq/+iKpv5nC+JjvO7FN8ucR4f1JRO1QgvY8FKg0vpVKCQCVCUKyLIDyXEBWnxof77++us3Xr58+RrQRAM72Pqitcde9SzobGryZ14BG4DC9rGL7DKfBUPEF8kOyZK+67gAekDdTYka03hr9zs+OqqI91gxCU5PKmi92XfJCXeZJrONaTyt+8lVtqx1CbhX15tPsCMogqkaT0LHuO1x68gf9RcN0c1mZhPaH8/TToaaQyeTRKyKR/xJz/hlmEIlJtoEDOlLa80Ouuu4akrj6CSRTG7e/ueXGru9cUO09rjfFAgAfRivufhIVctrAC1hyW4nZ4JonSiCYclXOJFv4vM3sODX+o796Li+p4dstYB1q7Z7+ZnAqbGiU8IMzoVFdPigQ+Kx9+xwepZ94e/saeO0h40ruc5OaLtvjPY8/mc7XaLVd4KCLerE1/6yMyW8kv1eMJigNpp7CXTqFEvf8hkuy2n9zZvf6br7ZFXQEr10PD42rm4yAZ+2VTq7eJufhZ/g+c7h+ySG2CGJVfsnyZjMZ/+jFb7XEZiuucFj4whuJb/sFWyZjW8dZKM1RlO81mq88QC8u0GgrkmX+sF1imXOEZPEU5e38f+wkKAyPVJQ6jsJlo7j69gLGFeFPf5IZMFN7rOjkEW3JK7gTePHJ483jO/ZSY+lir/wdHyQnKHP8VwyIVnVObv+LRrFVssfcYZ4gf0SU/JPCgnJBrwt2RntpwPgwYMHpzLMcFMMhovyWDzjLcNAgDGlcTZL1fkRv5kAytB3MhYcWURv1qv/KbbAVnkc6BM0y0RGK8fjXSa23zbjGJMBiytIAXb6Hcjrf5n4vpO5QEO/t0HbGigTZkMor8y54FqgwqgKdNHVhsv4aZfAS5ku7bspR+el7ClGfHBNITDFIXNOeCTDlEJkNLQ7ZDgZkxQ4xekzwxcvUxbBphZYGRkZqPgX3ygtpZcRAqJaY/M3b8dqdex8GbhoFlT0e2txjXTzxUsZMA5XMOU9owAASyQ0VnS19uh3PUdGoz9Z5k1cNF8OCeCjV8ktHgMofe73PnvkUnKxIIFCezyNINp1avjsbnh933juThvtHhqPxwI/jjhD1fje3R1UIsZ+R1vry+DrXtAubQ/aU9e0A9vR0yu+SsS4/rTvAuucf+OR/fhA7ug12W+e5Lp3lQGAqHWtjLZvjcmYR6tgCih1vV7yqjujY+j8Bk5oiXbJDYmhDWiio3FVL5NtQIJ+bbIwe5GcJ4uNpzqZLDduvEFv8tjx7VXfJXPts1a0DZ4FfoIpCcTOL3hJN6I1fgaOGrO1BfTjBT3VSqSC0Ljbrtac7Apww2GTf/IMLMbXZKkW0ALW+CV4wuf2LnmJd107WmvrJkSbM5kuE914ey1o33vMR/9rRwUO6bC96dzmai0eBaFKE5/IElvfd/FA9a4Aif4DE+Qu2nrp2uCjVhbjCxvYngAYbtjVWNGlY6Dvo0mwFy+Bruxw/MyGCpLxNP7xU+y4qkr8ThYKhgM3yUl0BXi/+eabc6+CeE52gUH+p+ec3i69OlVl13yq3HhGPHywvr054pmkCx3uHQ8BzuQ8GgoM3Wma3sdnfgxW6djkuRtQdR1jdNARgD25bu3tp+Roc6veNH6v1lLFIxoaMz5ovwtsS65JDjZGdCQjHbs+QbWFXGgzj//pplZTNiR+AtB8avoCHLLZW0GTiIyexklGOl6HV/xOhnrpptBdAt8sdotmfrxz4ltr1IUl2JbAz3/HO/60vYiWZFKVRlAK19FL2LPxyQM9kvSxx2yKIIqvwJve+8ObxVzsuICYLMObEoLZ5/jV3nQM4K0QYRwYUbVeZw/dpNtsSratOQQE7h3SmhYP41PfJQfJv8RNc1W06C9djcfbwaHYIVnusUnRIOEaf5LTzk1H4Lp45t4k2ciSoBLt2buSS54vHA96SRBEa/sY7fGBj5Ds6Fh8ZtclDSQeJQMlMhSG4MGOg7dbi2dKCy6TVzxt3nRCEYSNS07t2yYSyFu/JePpfGtVwYw2TwmJx3hu3c3XemD5ZLz5dcCpdNpnwS6ZgrFawwaE8UonkuSPjp/44tIsPOXTVOdblzZkASqdTRYloRRm9gZb8SfZVJ2HT1prNpx+tNbWlZy6IZ74sHX5y57253JJ/iUeRH+8jn6dEmtPYeP2vb2hk+IimH9jTR1FzZP8dsyJUz/88MNzAy3Goo3bbEzEbEC7ASlDBNjbFFkswEsmDyBj7Dg6QLZ5GV709Fvj6Rm/AknGT+BFEY9k372aN8Zykhw/RjOSMgYEstM3o05JKbDz+mxM36keWLOqgKAfIAO4UzTfOUeGq2Nk/wRCHAmaOa54GA02OMMVLa0pI5dS9eIs8LY9BFISPI5O5lCWseM50wxKRjIe9Qf8tt8Jrow6YyhD2nEMGr51jJspRXvHtjZZpegRPMYX14jGDxXJlLM1FBgEgjsuGl0PnLy57qT5yEPryYB6dEVzdSzZ75z2TzCqUrk8B4I8SsAeeOf8r7xBE0csk9XYEjmy/J0b7xj3+CtLqkoaz9qz+NtxBQnR2xiNt9dgJhsCYcEl4LnXbwLMWoWShcZmoMlEOrh3E9bOpzVPRjD+Wp/2TY4yPkiwkCl7EW9ac8cw9h3T+BJF8cHx8SI+kMOOiVYBIrvW75xXa5LRBMLo49orgZ0xFuyuvDefCl/Z9XiOj+xn4ydj9iIepj85INcAJ/9FuUgAACAASURBVD8qlQBF57UmlTOJCpUZ/KI70d+r/XT9bfLZ+e1V16QnT82zuto4VS/cAIqs4TNbAoyr1kssdVzHNG78BSbiezYpmdyqAX0DEOhhDrVKoIA8WY2H6ZxnUUvgtQdAXse4IU00RQdaOy5et/7G7/xoFdiohgGT7GL7KHnRsW60lFNPPmvB7Xf7I0jgIwVCAoANlCQ/BWrxI91v31Uf4p0uik3wqKC0vnS4+fvdi03xWVJsq3gFg9EfPwTDzfvTTz+dyjBZB4pUDqM74PPWW2+dew4EEr0kPgLO2tmiUSdRYxRoqHy29s6JLvLWWCqg9Kp90P10re7Rs/T5xYsXJxh2eQldkhig46qY7g6dXUz2oy3ZiO/JVcFCuhk/JUkkXPI9/QZHdA5/TSfZJDhHwAUoZwPij2sRO04AIcBTSABe4w/85pr1bKBr+BorOxsN0VzCo7/11bosgN/obl5ti/FtE8LJIH8tSbPJbp0nZCTZkZSig3AVX6nY0GfYrXUoJgDHfde5iiJwGPzq+/hkLCAZTmILWiPM1prcGI8Na24JSJUrMtSY0cIuC8LiU7IO70oiC8j4qsYVUGxALSBpvXBfPOsvGtPP5DK603E3JErGs0PJ6eq7NVwfqdkaswMClmQbFiKf+Ndx/U8POxde5M+cc/Wf/Q7jdswmMPosAPR/fEm/Ydjol7Bq/YIlQVL8ilcFRW7w2R5ICsYLlc/8X3xoDv6GzUnmxB10l09MxvtrLeRBO3Z0uwyx8+FDST/yiF7v1gFfSAIlz5JYkvNsfp+Trf4kCRq//3UTSJglO+2XYhu7zb9KZLMx8IJCH19Cb+lZttEj7+K5rlbFxtYRj8IN+RPP9BWgRwfc3B7tTUnjL1mjo+19NOuOisewMZssXoPnxCT0oP1Mt6M9frsXzbERz549e6XqALRwKpwogMpJC4g5OtXhJurld9khi7j+1rgdaxO1u1KmK9NSPGBmK782UbYaHcYBvq0jZnYMIKL60XwMFEHWsqcStI6IUAAtjcPYavc2t8xa46ugAi4yR/Eb7cARxeg36+//BFtgICFgf6yDAxJoMN6cSONFi0SD/ZYJDBQFaNpfN+xi3BvbDRaiZYNAwbskR+MBJnifsMrmC0Yyeo3Z95Sh7+Il2ew9gXenPJk4wLTfurYt0BYPPW+uMVIAmcD2RXDUOYHZqlMy5wyj+dt3xlzmihEV2DFcEgv2h/PovPYm3tEFIBvQ6XdOgsxx1G561uf4BwzJ9vZd57oeR3W19XVOx+/jqQI4ATzBLv1xDYy2t8ZVYYju1t3aVLXcobU5OBkArTXgC6O8CbXmZD8aW4DVdwLcxmWgyQHgwqBKyHUsHaT/0cqpaX+i8/jOyGbQN4PdWMAV4BzNgoy+AwKSGYGgNfWda4S0QfZdYFPQqhWt4/oTgEgiADr01Y3k1v6yU8YFXgBBNrLxy+53/W30aInud88HBqpljKPTzTQcEz+1szueTAtyBPC6MzpHt0J0qsJzYPFFxUOA0Tkqm/HJdfHscL+3Z66xllyjH/akudjWvgNMdCJIbrSfzZc8yWK7wQg/VXBU4iDbmKwIhEs8dW77F38LaCRXgNn1UYIAdgIIs3eOpRPNLxBNbiV4BRUCbfY9vjavl2Cjz3xNtjbbGa2qoCqTMv/Nn8xVFQ5o83fsGpslqcBn9Xu8aBw3itNS7hm7yUE05h8DS80tiSYxyE8sHsCbZIKtWdwCzDZ+7dFVtf/999+zjgVIcICxrQVmSY6yke1510MXPMbfxhHsRHs8TMbqcvA4GclsVTGfmxPuYc/YLX5RAnsLDewMOWa74jv/1G/xy12+o1HVBXYSFEk+SBbDD7oKsuutySUC/Do7LuGeXKo6K4QA+KrCgv34y690PjncwEnwB+Ox571vEkkhQHIzue47Ok2PJMzpgeqwhAf9E2gks6p97HhjtTZFi8ZagG0fVTNb/yZIYRbJBR0ifLw9lYyB4RpH4LkBTfN3rDWYL3lvv+Mx/9K+RX8ypQtN8CCplCyUaIz+AhvdE3jbuy4ZwRObKbDte/+zzz4riJEPfsmetN7kTIW34/cmfi4hEvxIOBiH/MTHdNPd/eHW9q01xPdexiGn+C5YpqNwjuCzPTfnBtL932/xPl+UDrV2skZe+EJ2S0xCZpeH8YrusrkuDYSb2MjWszyIxmRLJ5G2986PB82PF+sPyDvdXoyhc4GP9az25JL/7Xx+DW7NpucPS5K651G04mXrjNZk1qP++k3lWoEGLelz8ts5Yh9Ja1hP0cu57EZjqF7Hc4mf02Hz/PnzV6olnC4w3kArrDJimwFi0GR8OJMFr7J7nDGCI0bU32+b4QSMAWHtox3vnMbxvTEZlTVW/S/rlNAkGNoWGM/mdhygHB/ijUx2a7VO8xB4tPcu8wc891k7bEquR38zl/8f/4zZONpsgXACR4k4gt77zdwCVUEocN4ecuYJsH1szQlL7W63RMlx8q1fK2bv2jXK+CTk0SDrDAhnkDj/aBIIoq/fOBByloIWgGv/2SzgZkkFLAuUM+ay4N29MEAS3fGhPQ/EADMqS8lARrPsUOvS6mP/tSnKZjOoDAWFay0CdsCZ4yDHvTM0jSvpQkm1TkVTvNvrSlUN6WcGpYCmMTgrWT4tRYA83qpIbDa7cwJCyXD0JlvJaZ/jS5nAnKvMI4flunUOo0p8+y/QT37ofOuOJ6qBDKlMOLnve5nfxqXjnU/HJJtkXRm6+IoP9E+ijV0gd5yNcdEJPMvu73l4CywKrFWkyXlzokWii34ClG5M1nFuULKgTBKs39GaTCSjHKOAXuYc7RwEnvZ9+9qrNTR3enL//v1TuYsmoB5owafW2HiuOU2u0nd3iG+t0d15bD1g0fy6AFSiyGX0FCCqLrlXQMe3v40PyDf2Aq7sgyQI+0vOdafge+fGv17xYQMTdAIk7BO/ltwn/z67JKXz2s9atfvr//jTM2prT+y8znEDtXQrevga/koSls22JrYAvZIykm/JavvYvsUrY6s6So4lp80l+MErPsOe6ZzI5vYIpGTCZRzxVbKv/9uvgv3kRdUxOnpJKuJ1fCgATV47Jtt7uxzr9bOssxUlKz2GL5mIhnxNey/wiF7B4QbYfHnzCZSjUTDMl7lcpor2H3/8ceZLJthC/OKHBGawiGCq39vLfF0t4L33UtWI/vaw93xPQbckZzTtXghMBBQdRw7QsQkaYI/t8c6vSIok/wHf1q7ywW9JVEuW4GkBXzrdO9udr0z284daDtl9AFbrvWCv9+ZXsRUsREs8ZPMB8OR17axjYBaJ0NaY/qObbWK7+aXONwYZiC/JRjToEGHj4m+2N5Du+dUdF1/SifY6H9YY9qn31u3mh2SFDPGznS+hmeznq6PDJTO7nsaAm9pntqsxetlrSVFJLwFa50uICIQ6Jl3tnL6L537DJ5hQJa/1pn8FN9GgvVtnVjQ3Z/MJdmAZurSJit0vNLghnOp4smI/Or51uI63d75Rt04yDauLT6IHnrEP9lvyIRtUUsflYdbA5rL9kgW6AlQW+13yNL61p3xZ9LDHfReP0rV8QvNGm+ATZnQ5xgau8GA84APij/bhLVYK1gXv+CZ5w2d2jkSA67U7VuJTNw0bJ7GKn3wHnB79G3BGf3vUmOwBPTMG2Yy2Ei1wPZxHj+l1chfOcWkYfYwGPq51NZ9q//q+aJQ00FGqQMQ2NdfqZf6s/TqFl6dPn55rhnsRlHUClNR3BJ1hPCfencvZrvMlTJ0nUOYggPtrgOl3TgLopgSCUsqwCgHAME5ALboTImC29zaMUG9Wq7m8CEHzXMdvnoRZRlD7RmvAs94JMb5t9ZAScNScvQxOdLrLXwasOQGZjrHhrc36EhrXFKisbKVG5kggzPG0lqqzOfzPPvvs/B/vEroMWcre2NEMFLUfwK1A311cAToZrARRgkEShry0jjLwgbKMc2CMIwb+ZGeBiPjSdzKPzZcR4Xz6vWMzAgGygnyts/3WNWQe99PexJd+137X2vo9hRFwMTjkp/OaPwOrfVgGlMzEX46j/zt+K6xAElDjGpeOFbTSRV0GAr72UMsN59e87UXnVvERoMrCATICPRUI47TPew2HClM0Z2hUKXvXHkfXVFUylhnCeJI8CPRaa/8LJuOfZJSMJ932mwQFvQJ4BT1sgOP63n4JCFXM4ilgsbYDUGGEN2gwrrV1vnZ1QRfHig+92/Po1gbd+MkjORdUxGN8bZ+sIVkOhKmmJaPxteslu45Wm1znb9tRMhSfXKOdLgu8k3FBNAfC5qlaNVaJjqqBrSWddO18x/Rnf5ILd86O77pN8Le1qCgJDgHY9gcoVEkCnAUmjQ+I0NN42350TPRt0Bn/gIhN5tj3fqebdAFwddO5QIQ5Arj93tzxMHpaZ+3Z2ZD2JscaHdHZMdvJIcBdAJe8NK6Wf/43GhuLzcdLiUzPq2VHtRrTCeACQFxdaAyJmWSo/QykVOnWwt94fJaOEO3tfd95rb896rN2PTbHc9DjX79HL9sb/5LnWolbH3DC5saLeE63WlPzSABImgkCteT1vWAScCtB0SPourlPgTwbhh/wysp9cwtKBHMd3/zRls4VEBfgd1688mSHfIR19ZvKxtoY1UwBjb2CQayBz7ZeVagtDghIBDfxtT1vzwQ22XCtlAB+czROdqF1FBADrq3VNaeSVn3nMpvGa706svqNHZF8kwC72sF0dbtJmpMuS1AJlNkWOM57e4JnsJtECdzUMRIpEhGd3++CnfijMh5vBXntfzJF7gUV7hquOquQI1CUBGUPW2f8TWbSF7qhSi340L3hsqRsEZu2WFGQBPfgNZ8KX7PdvcPbAneFpHwMm5fcka2OZ6ckx/tMD+Kl89j/xfdwfN+x7emuO77HV11AzZV9jDcCXTZWR0rf88ViBQE9Owqb85fNLfBpr5Ll7ED2WWJV4gcOgbvh6N73emTHtX64TQsveyEmaX3pmxsp6naVyHTtPN+z9qx5W49LAKNZ8qB1izN6d2+W/ndDrvgnlnB9s8Su5IiEg2TP+n5JLL5UUqRz4ZjVk2S8c5qLTRGjJeetMbpVYks+6eDE040rmy+c2Jo7V8Go/VQAiz+q/h1H1/lpBZNkJ74ke/GlMVqHcbXew3HRe+92h85XTWqxjDCjTREWyMtqrGHaIFkWaRWSsyLUjjduY1FsBpaQdoxMa2MLlju+ObYakzIABRT5qtCrrIyIrBODsEzuf8ahcxkpQZxWCIqdYgrCZEUJss3nKICTNsp6GRgOss9aClVS+q3NZiyAA8ENp9LmC4ASqA2ygEiGpfccxO068nP31gLTBFkmDE/sPwcW3YA4JW8uARWQ33HRnRC7/oDTEyy7Rivg3vrIDeXJ2HRu79HR2nLOzdvaW4OMafRq+YqHtWkEylIO55XJz+h0rmtmUiR3zo5fAV4K35zAu2uwW1cVDS3l0SZpoiLPmTGerac5O1elT7BLphlvSRFjMtaMVsdlZPeOqK237+NjVax+bw0Zm/al/yVkgBSVoPa7c+1bPBDMcmCCYDcaip9AZeM1n8x7dLohBx2PPtVvNgBN9jXeyICSVUaXHsrIymQ2lpdgoLXQM4kMyQrOHTBOPgFstqB3euzmFDo8GG/zs0X/y9ad7MhRbGEcb7/J3cECCbMxyEYMwswIiQVLHo4FS8SCDWIQyEI2kxktsb1v0rf+iX/WR+q21KruqsyIE2c+34nIak52osgpeEjCPAyqcfrpmmw8R6/LToYQ0xL6eJQMbt68eXR462ykDwC+dKkOmB0ctkWnz10XXZssKFYkJP0PkEi2HkDlOgEwWj1pvXtLqgPQmq+f+GELIGQX0q3jwF/2ue5r67CLBoquUxD9wBD2FF3JDFgGOG2OaEwHABj0UwCMnxL/7s/f9RrwEELd/RKP5Ba9mzz0eYVfYAGfxI9Fa/4rfmwHVWIaLV0jUeyaRcDjR0V5BZbEKr5KXPkOfp5v2GRZjMnXiMU6Yjrwe069temosOHoil/OVtnSb9tic6RvyZYc42v/L7ibDPMH3d/aNo7Fo9ajOIkOO3a6TnIstve57p4OhyKRD81OOvZSIVyXWoxYH8vm+WT/b1LoPYVkOpnNZb/pS/LInpJVHeF0p2vTm16jU4Eh57EOQE+v6YNuVfana979Or3Hd2Fers2uABDAZzztXp0mfoUc8Dl60nPfHhAPAViNLQFnQ/EW+JMepOt8qo64Ywhok8PwxYBB3c7WJXFVqCbX5NYY8YpM5Yabk7FDtmWs5ssmokd+KlEGuGTH4jWeA0gW2Ozv/DvexiMFN79tfQpNNty9dHq/+kvxDAgoxsZv51wBuOLNjiePxQfNBNfKm+XffKQ18RGAmMYR78Q6umm3xxY/59yYr1EriKn0md6kZ+lP/xsvGbQbpeaE3WnZANsmT13ylWU0ypvi3YJAXW/3UXqafy9/y4c2v23Gdl+oR8gVIA7QFG+as7Gzoeild/QNcCln0yVVNJu7dTS3GNv9cpZeFwTVcVXAycXTK7GxsWx/j6fNl1zwpVdNsN5vDV0HbO5VI4ns5RLZkFxRXs8Gug/QlK6IF8WFxiOD5ARA8IBAeT1gWqMhOst98gHxAo/jpYdr9ne+3APitj7oejranMmp+MoHs5d00YMD01VHmW7cuXPnWpIRMwgAsqPg07mCmkIAJE+SU4X1LpQjXMWLaMmJ4rIxJFsRLlkXRBhz18dADkwBtEZIoNHhVyIuIPZqXQpa3SOFtmAooaW40QD5oAi+miMFyhBbQ+NDthe5ZDQKyqNN/3i7D54LCApBCbPCI6Gau9fdrkZO3ctRQ1i6X7CCaEHN6xC8++67h5PqM11XirZBLdrXgDhyOqE7o1tVwtBvyVIKzVkLjN2XLko8C14SC4gXB5ehcmg64HRS54NjSKczogwjZD+j7P7GylEW8FrLnkvxJeIhWSV2krc9h5FB1jlr/rYt+zodyKvEvHXpRMUvCXyfR1fG3+cSaQUgVBG4ozjtvpyh4AKJb905aw82gE637u7xpMkcS3NmF9HSPFA0zixaogly3Vq7tnmTS3NCs40lmAmwiuHoTO7swe6FEgCgUa/NEe+6X9eDDbB9PNJBFGwEfHYvoWVTgoZOBORSMcx/OUvU/9mNnQdst/klxL1XsdLa0gE+Aq0K8OSHRznhgKbL97sf+sgXNRdH37XdqxsSjelogT3+lFyVjAfu+G6/BezILL6Ta3xaWxcYzqCaBDr+lPhmq9mK5DldMVcPJWJX+YuOIWSv/USzjmayaQzdbU/v9gATCYXkKpo9OEUnx/Zd9oMGwXkLgHhq/vglweJr+VFnffmS5sh3ZyfJM/vRIdCFav3RBljIf8SjAmrzAg7TM7oJbBLTkitgJD/jadHiWdfrykdjOgbVpqfiVvO0HskKYAkQhF86CIEiFXHN372Sw65vznxic9n14zypB/IoKHytVnz2FU4SPLYQv+3C6ToFObBPMdhaoi//WZcy3pYUWXdJYOM0BuAwHtmN0OsC5GJzMaaCOHnKa7Itiap4Jd6KW/0vlsgZtpPBr7ZTIqAxICga4l1zAW+6lx03r84ZWQJD2CbwIv4AxXqveOX5HYBCO5CAW2Jc8hYXAHTe8+RVyacn2maf8dvXjwEee781tN5oja7sQyxgH60HON01OkniuuLsDE7K4fqcf9V55eflfmTUdXI1zYD0Qu7XHHhz3u1kp1J0J690PN7LS1tv64uX8qHtpvI1gK4t2Ol3PPeMjD5Pb6N3v8JRAyOa0wvHtJzrlIMmt92VKCft/fjB5ru+eRbsI7to6Fe+Ka61vtbjczLgi4GTild5cDS7h2/xGfuX2wNydHh1+uJ/gNLla10Pm1f0KGTMwQ6TKXCZPgB9Pawum8u3NUc8LdbkP7JJ224BiehIDuIVu+KjNK+slQ1sPIjObC06V+fEFzTzIY3Z+Lt7T/OxedihuClHSecdvWG7vQKk0Gj3VO83Lp2UR/AHdqzwY3JJDZBegfqNA3C184r9kHefRyN/lq7HA7tI4w+bVbP0uaMVAOPo8x7gIbnYLRktGlBdK39t/StL4Jr6ITn56bryjuKuY0zpRzncjcv3Al53EwRYAiiJoPDQJw5bYkGB16H1mWRFd6T/FdgCOSe9CGD3RoP7CRS6DR1DDwfB2NeJKuYIbVGuBNj7jSvR6XXXxen0Ct2VvELmBTzdB4hhdHM2fQYkkPDE334gYBJo8/SZNSYbDqI1RDvh9xlD1flLaThI8+JT8+C/AiKeRW9jXrbNXz3//POHonStIO7BBgJa9ywiiVfAAgGVLBWfnRXr/FaOyvzNm0HgPZ60Lt2VaM7hpLScW7yWSET/BkpOI3r7rN90MedbMdHcOcqSPIEPOi+AtZa+N1Mx4txm10vOddoF1nUQ9E2hk8zTn9YrGdWJ6bPedw7ZNtpoUjQq+psDvwAczdH90VVyVqHkoQ7NGf89ZXI7svHP2cn+huJyQpBSHXxBV6Hf+n0Nj+CcHJq74NRvetScnFavvefpx5xc/8cziVGvW2BKXgFMQCYADTvRYVYIAzqg0xIcIINgARhI9/vJmfuaBtc0VzqZfLo/HQJmADk2oNq6lM42Xvy4devWsfsieaEh+bc+hYQEAygR/5ynSTa+CssD4tL3frP3+EMXdGL4MH6YvbIZ/iUa7Joo0WheyDOgRGDpYUHRbatttAAbFC78mp01bDgb0tWLJmBgMoxmOxCaO51bJF8MsOOlOboPeCRR1AHvfz5esdh8zvdLpBuvLmJ20r3Jrnn5j+iErGfvrRUYEg3xId9iPYoESROfGc9tV2ttkHKJGRmlM3Ub+802Vm8lQNt55JvJQJLfuBVUycdXT8WPTZjsPMqW4022UlJTcdo4zt1Fe7rfWPmL7N+DBxXmgID4F5+iO7l76CGdVyT1f3wIKLJlPP2w7Ty5ShaThQQ0nrf++JdcxJ5oj4aulZAlg2htx0Q+v8JPx2RzCn9vQt640ejXZ/E1eQcEFSfiVWO2FkdgWnv8XOCQn8vXVuRGe9coaAF60RgfWq8kXILXuHKY6FHgZ5t0Nt/kqEv3JTO7hBRZjjd5ToXcIprwIl7KYSSW2xmLL7pX8rToEOfEdXHQVzcBLNmmQq0Y0HuSZD6w643pdQvt7k8n4pkupcaJho8iUUzILthLNuDhhI2jIGLH6G2seEnvul9+1bytzxlVcTIdLvfoPn4qXnoCtCcUix3RKeGXJwNouo9sFJ7Rmq21LrknMLT30o9osztQMcxOAHldqztpfiAlPymuohVQtMWsXMpuBAVUQFy+D4gkn+CXmytaFGPpTGBbNlNe03hdG40BT3x1csxfRUtrzXYcvYneZOZhoWqEdLrxky8fD7hUMOOvZgxboH+ui167I/N18Y4/tiY8EauTh10/6gK7CpN5stKgsZOne/uR9wG+oxP4lC4qYrfGkI/2eT+2V3tGR/TowEa/cZoLkBudgNIF71or3gH53QOMZiN2wfbaeNGRfsQntLUeQFV0OzbTK93V1NtGJtsgt22qAITTPw23rk9Pigk3LtvtriUSmLydtt4TVCVWgrX3u4aBKH77H/N9JtmETGzhx7gVgZvQJAxOhZHonjFAhcYGse0ESCQU3jFesaogbl0CqrX12phQXQ4hAXA6AkTzEeDO3RgcBoGbu3uhx/HAr2DCcCSvugDGhOz3vwQCSqtYwCPB3FmvroPK95qj7qFZ0Pmub8z0ITol9hskAQhkLFGmE0t3yluy1TmuEmnfedb6W0d0kh9wQRHe+mzb4GTOzlkXuWvJS2IKRcvwfH1Ka8sZNW73SGJaky57CVp/23qqY+QckGI4nuYkJLytVSc8GQpS6a9toNFvu0fXeBKzzlhGi2frYOmprXISRHacHHtgQfJKxhl6jlXyK8gBchYA4ih0bxWmiuJ4TDbNB6H1pfDQ+K7TIaFDa1P93dpsYxeAgQVAHF1FTo0PUhz1Sg8AEouoKmLjRTKKpsaQJC14sZ2E/t6vWIL4d3062U+0c+z0J55IErpOspX+FGiise1h7cAQ2BV1azOSUedn+qzCq05hOsfZe1hLOlUQSl9LunwtDtsXmNZvNqZx2Elrruhux0MyUZiWtPteYjYu4aPPAJpkCN1Ob5JP40vmAGzxqnXaQbLAiw4kAENcEYDTh8aJRgWI72CNPgXX+nnbwSRbAIh0tfEbMx7X6eVD2ajkAo3xTYLUfNFbMlaQjYfOd0efIto5YuBC8wJXxA3gASCocTrKEV279Xt9ZfNvB2cL5eiyRbkz6iWjzn+2/n7TdQm/h62kJ+lu+tTfzsXGJ1u7k11rTbd15xRvCvB8WfYQ7elt89ANtqf46Vo2TCfij04K/QHS2gobHd2naNY14df5Igmn5KedFtnkdt0lrmxYXAO2A6nYDvsoUe/oQjyLxzrigLr0p/myrWw6nnZWO32Jd8CG+KSZwCfqhrc+MUIRyI/Fw/XR/e+rShpf5ywdje+N7emw8hjgkXigoAQm6aYC35uD7HSZohFvem2dgGM+xveB6j4ab/2RLh6ZAtck/OI7PvQ/2dATcbLPFDsLoPn2imScTgIU2I+8UMGk4RMvkx2wzA6Q5gP6t0a7ReQ03Wd7qZjFHpojuvsBUOiw47uimw9U5Ckcuo6PS4b0Xu6UDedP2LicSH7NDza/7bXAg5UpOxKvxHWAlJjSWuNR7/d3fqP8Mjr7u9/o9GNcstbVLVdMNp5JwT6iPx3OtqIheaYfcga5NnBYPtw8QGO81pGMB/wNHy+eKRDleuk1W0n2mg66vexji2G1D4BNXOkatQbdkI/Gw9YO7LA+O1BbA0CpV42ePm9c+afdU/G3v/PtvtcdgAYs6TX981VR/a0hEj0eBBrN8aC1y/U1V5qX/wSSka38On7z3XjYOHJ8oJ/nF8i32H/zt96nigAAIABJREFUN4Y6aXPZaEqufLdiXZMtX9h70VIcuHE5d3YdwbphMVLS3MCSEMWXwrDrek/S2vtNzqCXOZxBBGcIkADIiGAkcDSv8TBDMRszJfEMv/8bKwaimXOJHkaxzmODGWNUUEMAG0viHG2EhRfNoVu1DtR9vUdoTyz+8gfeNLZkcYW7RYNis/t7n1NXNFvvggJdIzm3rVFgg7zgSdclkxLdulW6wvjWPN2rcM4Q4qPAmUyTw9IpGbVmTry5u6+koG5CWwxzzr3HkDjOXgXhaFg+Cq7p4CJ6GZW56U9zSsRs59BtbpzGlZzncApY6UHIYnoZn2yx6/3WWcKTQdmyEQ275aTxo70itO069JqOKlolB8bMweTQJXNAFvxvfoYdTxQCrVnHoDGTue8aLsi3FjzmcCWi9IguS+qhqHY6NI7uAFS9z3K4rTNnJZEXPARLKHf/b3e3/xu3eyGiEg7gkUSG/gsUkGRFQe8LuN4TaBXYkkmJKqcbb3QT+I1eo1vgLjArkhq3z4EK/e8sUTxJb5pT16//8SgeAis8kEmh2lwSrHRANzh/nJxy2J54zh+1BnIRNEPdK7griuMj/eHno1FCJXi0npLnUPh++zs+pqu6mL4DVpdFAtr/QES+IJ7yHWTHphUaEgPBPRkoqlqL71uW3PYqSLLR7CvZSFAlMnwP/Y6+5LE7d5o3nihEgTP5g2hhI+zMjoN0VYHSvc3tXGu8KOnMx+04rT25JxMPwILq95m4Sf/EkOgPmKgLYlfMxhxF/wKEYoIt3YGbtiDrxpONwhRoAOAR24E5rSkd7v18Q7/9ne3mA6KbfKOp8RX9uoj41xyOHzSvmJ6MgG29nzySj2Kpz/Fsd2MovJMvn+IoCIDaA1Wsv/HZdDa125iBxvyvWCnGn2NM6+Y3S7BeffXVw+7S0fQjHjZm/sM5+5LQ5JIdAju6vh87Rlq/X6BAutNc6W702BoZD/fBM82H39HXunXpbcHmc/MfnhmQXLpPskovkrWOEBBHAg9gaw5xI5mJn5JwuWP2lC7rzjeeThtZd0/j935r7F4JucRdwUb3Fa/8fq+tvevS39a0hXJzJK90V1dP/JRbNn+8ljsAHYuvcl+FFZ1tXcm5OeWSyZWfWdBhc0zjtE5FUvxI5vGerTSWbphYx+/il8JUA6M1ZKeBMXgPTJIbAJp14uKbQlnu6zV95LfQbc5k1bocqYomBWm24et15GjigbwnHYx3tkCvLpJxOVb6piCOZl1UebIYKV+PTvEBiB6fgYzyf/FNbMQn+U08by45t7qHDweKABrlbGjXkOt9+bjaRCyPd+WCvdot2H3NZVdHegZ0UeBHQ+vxtGVNN/rSGM3hoZrl/RpR8tFsQc7b+Jvndr9iOJ2LNs21+MTG+D3AiJjEl8plu47u8rv86+5e8UwOOYe4Lk6JE63Nj9xR7SgPlysCAlpTun7jkjRdrvkHfY0oyJkboSMUuvclipJdxY6ChXIrkBYpypk0Fyej/c3oIpTSdA0kAaN0evqfc5UkZRCKM8mZJN96FP1dRzEosWRMEIY2MG6OFAqvS3sulHXOlgb3cH7dI9BsEbEdL90ByTwEkuNO6eOD4tlavdf1to6eE/7WiCcZdqj2+++/f2yjMw9j7bru73/jSczjZ4mWrWkcXPdAhdKTLV5yQDnmiuESAVuEui6ZmF8BD5GLH82fMUIcoZjN12eS2OhStHMOkgVGXEDrHgl4zicn0RicScm27RzxGU/JL31cdBwam44LKpLi1hMPOdnGSN6L/NLF7ulz5226D0glaNmKIyhHtwDcHBx+dCgEBPnkQY+iKxk0XnxNniUJ8QYo0vz7AIdsQ7cIXQqsxm7O9FohLLg3h6Q3GoEZ7l10cO2r+RRd566Noja+AAH4AYFNkk23nE9uXbZJsVdzQWYLuiURdWWTS3qFNr4qOcU7CRHArjW2dghr98bHEmHbuiR5vlaG3AoAkiqJMgAInySk0ZHOKd7rAnYuK5ro1AYOWxV9+Xw0liSFwld8pRuAKQCmJ6xLrPnHXpNjesT3KYjiVzTHdztKoNiN273NzUYk+DpDyc3PJk/Q3LbJVXj2U2CH7DdH10vQmp8NQKkXJCU3flKwVajzM+mLolnXpLVK9qKfPkkA+O+6h9lWMunHcQW+VRyI1uiWZDZfoGHFVHqYbCTBEhi0NKff/LqvvwvIUPB0rzVIShQu0bpFRTrZ9Z5o3uceuhU/u98OAf6CLkSTZL416/aWaPE31iw+ihXk1/rExMa1nZc/ScZ2R7Dtxt9iWBK8scMW1+jYpLv50cSviNPxIblI1uQg2ZVkM37V/QJWRlNyb24PREtHe25A+ppcv/rqqyOpbc38vSS5uRpf90WjIJoam00mh+wgnyGuA12341cC3TUAc2PkK6In/Qqodn44uSjodMQWgFdcZBeNlf/VxUqnxLFkEF3p7nbjum8Tf3mmhLwxFYK6Qro5vq9YIgwk7//o7r54UK4Rf9M/xWKyxMs9HxvfXaMw777eT8b8UvoDWI4ehWpj2sJri76cdUHEaJRb+9u8rWN38vCTrR8tAH3ykZtGi44rW5az2bFSPpQOtO7uTwb40ToBvQsQd52YDkAEYOiQrp8GErJJwHENl/SjsbJhc1h7a7Rj0LNadm7gVgBT62RnchyNtmiRt6pT5ER8a5/LocX05le3xEt0AsLEffGt/xtXbtJ6xQBxQC7gGgVtdDkKIH4D1vKxjqzptHa9AjG++dooYGRr4NeB0d0DFGrs/k6fANwaO2q07o9uuusMPdvrfkAEfwDA19goz04uwDHFbvxUq6iZxPR9pUd0O1/eWsUqflfeHu8ad3OFxqfb4lGvfHv3VAzn81rPkeN3ZngDq8q7wSiRAqDJFKCcdYObGOKlmMRgqEfjxJCMU+dHsauQligJ6Ipv2290XSTRzS+ASQz3HIjCnXJwFhIDgbK1NbYzI1AviWTCxXBJ/qLbix53XWuU1OCZoNJn8Y/D6+9FnSQjEHVJHWVKyCleyqFgdj86BGhovSSO8Uue8CMn9cEHHxyOSiKyRboCpzkLLA8ePDiCZmsM7euBQBmZolcxLLlR7EgwkkcOuTPEJQSczPIBoqPIb+wMrzltn4oeATc+xpfWnoOGEMZnAVhhzfnQ6ejKuXo4ju6FLYASaHwTaBTdEiYFbDSe7aJ7gT3NZ8uuwkZxKnh2vwDc/NEOzW+croMkNnafdQ397B7d7+YrKdNti/+egNi8Bcr4JDnyUB82JWGhg81V8iWgoit642G6q5AouDmL0niS/F5buyIUeKIwEfj7nO+QiMabdF8g7p7uj6fRLiimA36bKz1ordHTuvk4DljBCD11nrMCsd/WKcAImuy19+Or/9lAfLClt/ecsd0nGnZPeq7j2NpLnn1lj2RM10MwMYckwVY5AItCQfdlfX38ar3pjK9g8aTG5u/a+KDDbZuZB/EAR6Jdkd48fE76qTCJTgAcwMh3I3oieTIEynql3+i27q5l+564LGEBtgqSrRGA1mfR19rX7wKBvTaWz5undfQbn3sfcp4PsxVastu9tqXyU32WXST7fhQKjc0niTGtmf+Izn7SHw/a8dA5QBzfCbxs/uyv+QI325LfNvdogJbzJbt9WdHefcm8MdiXJ4t3X587sx5tJSpiG8DDGqPftc2dPtt1wx/q7AFX6PoWCdFm254zv4A1AEzrk8wDtnWFxGL/0+XG9TRRYCV+Rpd4Ks9gf3z0+oBsLn53fjjb9dVc+xTtaA6g6FsN4m0+5euvvz58afR7CCfQnE5bf/fzfel0NpiuFa8aK/A2H5TsfI1JfPd1JDrg/Eb0N2cP5Ksg7rqHDx8eYyXzeAJ8XKBeTtjckv94byeJr/KLrni34KtOWa/JuPnzhbr2ihTyJdNzJy25pRN8NeAveptX8t868msKpvRXPE//xT55xoLe/ETvpTPJLjoBDK0tGvptjV3Te541Ef/kNOKQ2E23xLl4Gh/So3Njo/nM1fXNky+RPwOT8L+5soHGid7G5nOc38+PAOcdR7FVXD4jp9KYoI/yksbtR92g4ORvu1+u3rqzhfReEWvXU9cDAfg3Ppf+yBWa0/V4El3lKHaAtH76wk82Px2OZvkhv0Nvug/QYedM76Uz/bCJ/hYj+6y/Aa66+3yceZtD3t+8ZCMnAuLbfWOtfR4fgbKOOQBIbGvOZrZIVE8B+K01PYlXviZv6UsHNI7UGQA2OZcYT9/oQfIsHmdTfeYroPpb3cevq+2iV4EbHWJ9/I1/+9AsfrgxNIPIoNc+j8b4rAgGIAAnyM0xiXT/4FlfrSTBjCCIB6SpSSVakA2FsAJH0i8A6XRs4ppQIASShj7v3u30SE4FLYkyNFIQikmUStCixLZwKTL6HDLV+BQhhyKYcegxRfIt6e1+27Kghb3H2fQ3Z7D8kpQtGtK1rZ9RCAzo42wUa4vCQqUV9pwE/m/R3TgK+q6XcFFqSEzXNFdB/J133jkKJgUP/nmN37/99tvVF198cRSxGUw/BYj33nvveDCQw/gcPx4CV8g32jO6vqOzjtsWvtHO8biP04fqkemuPTo5nxRc4gp4aL49oyHQWa+trslNp6QxjKlrpCBOjraNkyddlkizJ68KVMlKa4VMp086lqszOhrxDrLeWpoLcs42u0YxGa8KmPjijFrXSgJsE2pN+B4/ulcQaUzz2Fmhe45PADBnjrtHB6gk3vc0xvP4C03drc2QP8lQc0j8FDYcqaAR/zk/hZutbPGNfrS25Bct/ZYg9Rkb5Twl9eTUepojUETxD4RofAmX4Ile/0MrsxUPxLGlMnl0vlDiGC99TU386jd9iA9AFJ1O3SI63KvAuT5EEAQgKVZtbWo+xQlgLTlEC98kqOl+x5MS2H7ik7PygA4+q1edQ0AN3hWEFcMCerSiS6HbHPFfccxftX7Ib9fugzXQFW2Sumh0DCIe8CtinsAp+It/bGm3Rkvwek/gt678Tj6wLdGtD1gG2OJPkm18j3a2w8Yk9ZBxnRpAjo4YoDd5Ny5bbq7G8MCkfDsQTGKgy2O9rbP7siHbYRXCrbfkxi6exmqdtsSik0/WaZIn2P4fj+tuW7diKHnFbwl57/PJupv8iS5BxYakeZMr8caY7BMAsh0IsbC56QEATxcbSK94jNcAGSC1OFCiX1HZXPmK5MHf6R52bV9B1kO3kneFfc/QqIhtbMVCc8QvWw/JS0HQePgqXsUbD+Qhx+5Ldp5tIf6KR82TPHvGRHqSv3n06NG/vkGBTwMEbPfKllc5ibyF/KI/OwHCyFnwMV0DCipkJLob+1tHP5J5xUHj63bxja1N4psMADDNnU47TuVIQLTTF2CO+MsHAomTm/v7DJCSXWmsxIPGpN/Awsbmt1tbtmeLrmJbx1mOQe66e3KErs8Pt1br4PeiQ17d5+K5nMoYyToabXvVISMvxcUWK3KJjZPRgm/ier6heb2/9picmlcxrojk+60H4Ni94lZjAnHF2HjUGjwUSSednfZ58sEfwDlbUAO0zmwIKCbHEkP4EkU1fvK/rV19sH4kmqOv66LDg70A1I3T32okQEc6B5gRSwE7ABi5OT2yZmuSNwADm8e48krby7fYZ89yXj5A/u19QFQ2wSbzacUoMU/8toukNfWjblK8y+nkL12jkSBHUON1rZhNHnRNHSRX1mTSSG2dXRPNnq1yvHc5I/qkGGZAHMHZMejW9io4NGi/CFukqvs3cEiSoCCUyFjQ8ASsmOoeSfrSBTnjdBbNVZDq0MS4Pu9agVsS3LWY3pjRkMPkCLzG0JjJuXT/OhyB1Wv3pXgpnPVyJJQhehT91qHYj+bu7XNFbeMpbJvH/BwTPnISAo6x8dvn0Cw8aWvl3bt3nzyivuslCs2Rkn/22WdXX3755YF8ClCtL0fU/RXTBXTn42xbpeD4HS9K7n7++efjCa46ms2HZ9Cq1t3nIe2KTcaYfkiGdIuSJ4QJf5Ot4GMrCdDGdirBrDG7RoCS1DWuwNm10dm6oql7mkPBjecQVbaQYzDfdhlaQ0FAB5WtNXfydzas6zytUiDD73TSeZvo4Lyhv2TS+80VTxsPcs3RpUfWAmlsPRIw3XRJvGAooe21623LKtGzdYZz3wQyMKX5SloADzpmEs7DSC8/6Wx8t10tmjbQAbJs/5FUNm/ybo50N13oXgWZzq1ORvcpoHqV9AjUfa5zpihen8U+dSKTiyARv9ODbKMk1JN542eFeudDbRHbzgx7ZMcKRLq1/lTwYkuKyPiuKxbfStpbW3wHOESfIik5dm+0VuQ5G1uy0/bS/GWfASTwIH/Q+9GhaLUlLjmSX/c1h0Jady/dSW8KqvnjxkrPdb4VlXy6LsImbgCq3ovf3d840U6Ho2ULIdvEei+d1CEX14AmfGZ2RpfiK6BgnzQbDyDavZaE1nmrKHSus/V4gJQzxTobiiLbCs87QJJ7P42ls6NLmU/WfUiPo7tfcUXs6H6JhsQp++gnHkRrQGj6CXRqPMVbY4pN8UPMau2NFw3RZysvvqJdEQXUA+LQ38bxhFhnuCWAW7ACgcUOiY+4Y77kcC6wxJL8xD79WtJsjP5X1EkGK+g6q589t/4//vjjGF+Cp5hJlys6s6VkoOOfvicLW8/7n340Xp8B6NgvUBHoG13itWIjXxe/tghtnMbTmWyc7CK9y44CLIDGcgq+ofHFvu5p3emBXJF/zn40R9iRrraYqfj3sEcJPN9JR1sXYNTcYq+GiDghodcFdS68uKprBPSzWyw68HRjcteLB4rP8pt8WzqdfD2xW76QvB2Xie7kme6LQ/JlhUBjbNHQ/Ar5+EUO8ZOP1U0FTjZ3tsCP8k3yXwBQtgWU4SsaF3BWYdBY6Z6CM753TffyHTqH/c9merXlV1xU4MkPAG7ADsWJPAsISKYAyO6L3/yi5gbe9Vm092u3kpww2cq7AUnyneQjb0se8cTT1xeMNUZjivXpy/pHOtR70cMXAklt4c+v+HYQfkROJCdwVEIepSaIX773d/04vSAn/lt9oNhuPJ1rvGg9dt2J3VtUJgs5bOPwq/mJaEnfy6Hie2NFF/1w79ZC8lpAF3tg60BLOSggeOsegJhdF/JbIHXXqkfF193ZsMCABlix98Zle+s1ZvdKeC1cG1piwOEosjj4FgI9kTQwTImGRbsHU43V54rhlERR2dgYqMsCgVbUuV7SAJFzr7kEwK5rXgYjyDWu7Rf97aFAnAqHJhFeUEDQkPhwvLrhkNhF0bvfVgWoim4zp7oFZ9cmVAJGN/TSum3hYexoEoQkjNFm+01rbeyQ7bfeeut4WiLD774+C8H+5JNPjnOFOWTJ0yKPAhq0sa1XErJ98Eq0FaQlWICG5ZcEiSNp3RmhQN685o4XUNTWGx+TAUe8wV2Qs70aoqhj3/2r+wzVk1HjR7KwNUTBKmmEwpM5pFFi2DwcPkfRWqN5+SrQcGa2iEvU4oNtKiW/rcs21/7eBKbrfFVKumU7btcIDgpU6wc4QGgVuxBcBVdjWCuH2nutsYcxBXYohq1X0IiPjQesUMBz9o0DVe0ahVG855cAFIrCxvRkYTsuJIDOOfc+/eY3IInOuSZvT1AGtLQmuywkZna64E/0Kpr4qGj3NE8drdZSMpldtO7u8UAyNAgaEkRJUetXGErwW4cgAhSgM+lS9PKJC6rwSd1LfoKQbeEldJ13zZZ97+sPP/xw0F2Swp7jYfyv+1WSKyGSgMa/fqJfELe7oLnJpOsAF42RPG19B3QB1Er4K9IqHvqJJkU4XxevCtqKekc62IgYQg+d8442SDqfInZAnKMvnjjHJ7lAh4K9sUs0KzY66wyQiv+NyZ9JKhcAs93cdkx85fd0hfu8n2SSrJIZ/y0OSj51XfnILYwlkADE9LJCNh43Z/P7/tvoBBbrBC6w3bUedmMnQnoFwQdeZw+2Z6cbOgmtJ3ryITo3fOruYhAPgXoS+nRBkcRH8HlbeCmkm2+PC7BBdrb3xMNsuO+vj9/RHw/SR7kU0Co+96MjY/3Jny6kI3YN2AGwwJbz++sn/Q2Mid/pS4BLNrRPNVY4p5OSXrlGepdc9uGR68/tqJNQJ3/PC5HfbcxVxHdf65J38aXJpDH6GsDm7gf4J1kXA+NR7zXPNjlagy4ZnxfN8c4TaJ0f3yMue1/81TFTFEdL9Hq4Y/MD/Rd89hRwuaKcUsxOXh1RaH06oeSu6cOfxFd5IMDeM3V0KTfWNna5S+N1HVrJNj60Lrmp/xWjeJp8AmTzYZpG8na5o4dpdU+0iWF8cWNGi92W2bsiKRq2O6fQ7FU+YMdZcvGePK3ror3xxFo7JpJT8SYeFyPsUor+eJVuyyXIZsEzco4+2+X5BgCmAq1x+N1ojG/uB2aak8/vOjG38fa4wu6Eayzff5tcu0dxZ3cYIF5h1+caOF2frIpB+X65bGuNfrqFnrUlfqn75Rfd04/YrJ5Rg5WftJbuBaRt01F+G83ys+Vd9wHOVoeijw7iv/WiM7r6bAF7tZidVuZs/X67vh+N0O6JL3KL48xwF6Qo0MMuWkQFUYrmY8THPwqqrk9ZIobhcrYCkEI4JnSfORmrYCaB7PpFtzhGzOCoEwJ6Ex40z73dh5FolABSIjxIYClmSpESRnv3975uwqIaaO36TVgllq5V1CrkCCXHCl1PgLbMNleCUhy1xpxN60wRoYOtER8JPXqhI5KKPlMQ9JnCWTLl/GiK0peh9zCtElpIfY7i008/vfr888+PYEmmm1iRH0MrAPSbE9NNUNj0f9dxQI0DaYtXtmBHT3xo7f04xxRfFVKSAXKKR4JI+uihK60ZUKCTEU88ta/POKDocm4i2nIyOSlFTrQqNAQ1Ada5LF3BDfACkYdEsIXmgH41XvbBRtZJdR3EXZIXLc2d3dEfvGAbjVUHtvOD8dPaOPPmBj40bjRLiG1RUYC1rj5LB/vl7ONfn/ULxS0hcwYtOUj8m8u63G8LG90gL1+ZQObpU3JNF/CeDeSrJAnR0XzJUnKVbEpgeu09IF40pDcK49YvQRKAm4Ovim/9LZFpLEVbzrXPBAIdmP73YBqg13awklXzpxuSSkGRbzGn7riCQfFqTcnfgzJsU/KVYs1RIJMotxZgBp8b3/hS+hhAlk/otQBY96uxorG1OZdXItQDggLWJJdAl3MQ7n9dHIlN9Hpf90AhItnCl3S+Zxf0XbzJtfft7OGTew+/7BhQePIHQLz4a93pa3+LM2KG4K0zKfHLHwHuJJ7iTfLp7wrhHhzY9uroW3CTLvNndia0Zl2i9KLP97xXupReKRTjX9vvk1P3toZ2GiQrSZvi3Q4nCTQdz484n9a49KvPnVNt3c5PRgMwUh4BnW+O6O396EjvfFVU4ypC+Y5kojMM3OleQJSi3XsK42jrMwCH5De9UgwrAOg8e+m1HzEo2abPwAV2Tw97FVuz94AfD3AzhoKitcSnfsQ7HW8+Pl7zCdlSvs1DxhSA8Sfex0v+RY7Cd9PB1tlnvkbHDh/roMv4sDrOb0mM+yydan1tE674V9A3H6DLHPIP3Vydwt7vh+/uNXsBsAGP0gk+k98DskSTRF13WMdMbBHz7UTpfcUYgKTXxpIzrTyjSdIPINXV5kcCAcoJ+txXADUPUCCeRWc+GOBJvq7ptWvoIOAXMJr87CbSrAAi8wHJRb6k2JajxOuuU3j0v3yOrOIzsCpZRm//y0UaK7rlU2yNrwKwJicFbbzsb99rnu43TzaV7xMn+p8dsNnGAYj2t0JWfGVbdhKmU8WiOvZ2wLRORXVr55f4gT7jB9ClC926k8sCmq2H/rFF9YAchjxah4KusflTvirbElvlca2tdW2HVUHYuHYfJF+FIftYEFVzzTeSqNuAWApkdRydlzvhqTxOriqORkt8UYi2lq7JDvJN1s2nk5+in/3z98B8OsoO4jXAgo02D/AcGOMhXwpf9SGZ6Hp3r9xYPccPpDvFyaO2uzzI4VpB6ML+xzDOqPdiAmeqqOOEEyaB26rFqSkIJRwUiaJS1nOipJi1HUjBKhHlwLfojfFQLM4m2jg/ARVys2MKssCArpV8YjShSJ4ZMUELqoCAeBIfFC6KcqhEASbl7f+UK4Xn1Fs3PjdvgtOddK6DXCgPGTknFD3RqBiV/EiuJD223sWPlPT27dtXH3300aEoKW/nej/++ONjW7MEQQFLqRk+R2krZErZOhSFa8jNF005gpxxdNiyKtHO4Tub1L2My5aYDFQSQE4Qbl9Fgz+cFV1TuOmSNFbXdl/ofrS0zsbv3g2e3QOpVXx2ra6yjgBnAoCItgxZ8Ozefm0rwRMdxpxmcrJlaXUC3fFeEgXFhmh2feuqS99X7jSuYrfPGhuABdSSdEdL46W/6Z6nHLbOio86Pd2bTQfqpC8lh/3dnAXze/fuXf3yyy8HP6ORP+BLdCY8+Eox1LzxVzeEk06Xo7lkQaFDNooXtLbOZBnvo8c2JVuDW6+goLDlTNfPKJ4Ui32WfsYnwJAzKBB2tmWdiixFgnOu/C4ApOAH0eWL+eHmhUrbbi/4Q2MbL92D2NqyHF2NG9/qTNoO2fW9zxeaU7evNbbuxkmHAlSSb7Ll7zzkoutKSkpOKhB0N6PZHHwnnwyAiI6SqO6RYKcDCoXogOpucdN26vyT7X3d3zjrEyVC6Rb94zck/f0fDbZP6gSzz8aQ5EqimqO5ogs4lj7rEPD//G20ZgfR2o9EHoCrgJJQOne88SY7sPOmz+Nf49H95FynJP3os3xNttrnQJJsDTApMRSbosF46bAjMa2xxN5XbInnrSPda61iLR/Fhtmss/B4ICaQDxvPr0VP9HtexybgwG+df7qrEBcX2TZbTl6N0/vpwcbn7ok/0cxH6yawO/4C2AGs9eTU1hnoCDhtnO5xZjteZvfisYcoWid6gA8SPXlIfi09TZ/eKVBhAAAgAElEQVSyP98hz1/0mXypdUq8kyP9UEyK171vHnEaX8W1fEmFcF+9WJGz4BE7E58k13Zy9T8Qi33p1ibvYpLt1uJ3tPNLrcFDGCWx8bR742M6tB1UXUM5LJuS35GlJFzybjzgYXM1N4BZPqhwScbJ17MdGkd8IK/koWPZvH2uAO56/oQ+AV6j1RnwbFF3UJOkueNp+iJ+i/uAkh2/OcXZ5kpW2+zpPbkQv7AAnF1rOoWKMHlv9AJ2e6+/8xPtmChuREsyvH///uFP8Or8ENF8abYCJGpNcna2F8/lEfmJ5umIArrFb/5M86f3NTzorObdgm3R37jO0q5+pUt2p4lRQDcgXvPKE/lB+rxFnV030dCP5g4wQO6V/OOZhkXr6B423f/AQ/FTjNNgsBPKDpTsVx2m9kjfgBoejAckVbDrhiu0Ww+fH73kujlVY+YLABT4G239Lbb1uZ0+C1gseES30yXggDxMXFSTpQ9yiQU3G4O/9BCtYw2Xhx5dPvsnKDDgFgWBg/xINlNOyRIUZRPF7mO4gixnZOEcnv8lSZwFhyI4SS5iih8JJucSDV3XnLYTGE9XojUuet11ChUJJQfKkCRADMyazcvwY/y56FbcKIQJCcKS8mdw6MuhM/LGhaDkGLpHF1lB27itR+GbwG0dEBC6RneGgTdfn3ef86e2+ZBVSvT2229fffjhh4fRfPvtt8d54RLoeMAxQYhTbEhpfIZyNnd8UWwnQ04ALxVPrmts6E/87/34qwthy7NCtLk9sZOTS44lgRVCukvxSiCUdElkzRGfm7uCxBYozkby0P/kDg3rlYNZ3RRoe5Vccwqtad9DXzRED71ovZJZ+mkMQELr6H5P5pUcspfkWbcoRBuKl15Fd05FxwJIpOCKFuBFsi757sxb4ykss/euL6FpDk8GjZ4exvLNN98cnTtf6bE2pvvKFtIhXzlkG5WOdDaZDKJR90LwjFe9l9ON3saLju5JB2zvlKBJwvk3zh2I1XgScoEfkCKxXpAjmduK23WNrxsRH5J/euie5gH8CIaKLh0VxbmkVuHZdYKe4NT8jdkcvUZLQFu89FVZybI5S6CTR9teobBngIKvaq2Kc9vR6g6XHEd381d80bd0OpkCiiSY/Kdklr+FgEs0u38fvtIcBT6+WkInWWqc9C/5evgcUCE+KdLjaXOXaAF8dG4aIzpbs06PnRPRrRtEVyRoQE5+X4LeWECA9E8Aj9+eDt4Yyal1KQzEQcCHbgP/rYCSdOUP8529D2hzjvBAuh8j4ts5E1vjc+uV8AOOows4Ic5nM63NTgMFGb1sHd2Tbkm65BP0IhrZQ+MlL4CW84uK6dbQb/ckB/LfAgiQwtfyv/7fYph88JytewWMSmJ1/HsVozYXaa7+t1MrWmxt7+/8TvYBoGycZOhJ4uiIrmTojKC4CPhMPtl5P/ydQja7yK9lyx6aJTGVC4mP2ZYGRZ/pmKQjujx9LtcBvgLBgCB940RAmGTdVvjtIrLr+EPOgJV0FLhlZ1t8K554doKz9ufmhXjMTzQPX5N++x7hzed0mvhVTQHXSJ7FUnwBuHVdY/s+5N3NI2/LdnXw+RH+Rd6n46rIlt9oKgC0+RlbPXWD+98v+6KPgAyAdXwDuoplXZueFQuK3+lQY5dTAI+A4XYf9GosoH10J2v6ydYWdI8HAGyAaLzqngDYn3766V8PlqP7ag/+X6MDMNX9XSMvTLf6sQ09/clWrBnAHM3JDRCSzBVDfJaCT2eUH/LwzOZRLDdeNPu2DXGNTvENYj5QKR7xUWy4MVuHTnm2aRdNurBgTHGsz+Nl4/R/R9AA0o3Jt/eqfvN1ofGm9aXLzStGtcauj4b8CD+viLS7olf+CtDbGF3Px2ffyaf3dNbt0tKglDcD2dLNzYnYGNttbOAl0AEQIG6YE5jjCFb0ipV2o2g2Jp8+S8/y1UduWTHchAlNQtT/FtRiYlgDx6yckqSM4kt8OEJBRIdsi1jJkOJaYQHRbGwdQQph3F4XhaBgktU+c38OgYMQGJfuBNc8lFWCLsGB4DQHlEIxzQngU/PbEtw6WhvnJQlT3FKGrosuyYc5elX8E2YJzz551la8aIS0lmTVdUjZKZ6iNMW2nUnS17yCHuSRwes6t6aXXnrpSKo725sz46CjvXW2Dtug0pP/lzy0Diiv5BeSGw85F8Wg7X2CKGTZw7gUFpLS1lQCgu+cQgE3vthqTra2XXPinFRryrDoTvpSwkEfWwcgRzCKNs6BPUgiG6ffxm8syU5/x9vWDRWDqnOU0C58s2VTYBLE4n189xTK5tNJgdIlo4Kgr+2IntahO8QpA1Oiz9aarkuXk0XjRXfdQd+JG2+7bxMn23TiXR3htkZ5krLCmh1Et+S6tefQ3A+9k/TYlo1X0dgaCvL9eLhE9tn76VFjNncgzp6pwke2tmuXxAB6krtgDQST2ChqW5fiSnHCr0av3Q6CJ38AmRbE0yeAji4WxBS4KJCkx9Hof10M/ihHn12UKCSvrisBaltxD+lKp2y7Mn+y161oHNvDWhvAq86QM1rO4SY3nRb6rttkrYp7IF6f6z7Hq66Lr7bFR5Ozj71GF30H6HSfZF8REw/FjmTuyEP0eWBa9/HjvQIzm8euDYm7JFmcY5tig84DO8gftAa7fqI7vte91hXpPUVnek2n8Ujh55y093XYopkfEw9ag62K4iDQh1zj8RYvCu/o0Rlv3QoHiWP3SZDp8IJSCh260/3idXzq11xir65z9qngFf/E0+ZIfvGIjijixV+F0+oZMLHxur7PFOiK3y2OFY4bt6NTDAVQ0qvmlLPYYdA1/L3Y3VxAo3SidUnwevWebm98cGYXQMsO7B6gN2IoACx6AbJiFVlv4wIA3FrYIj3pfiAN/2vL6zPPPHP4VDmc+MU/WauOYrmijq7tocBW/kRnJh+ez24uRY/Ct3Fba+M5ChANOtSOvQADbDelF3w8HW7dyTW601c6q2iWIzWvgr45fB1f1wEh86ELJEju0y0xJtl6aq2cTa7Brvsf2CV/QxcZikHR3jhixbnJI4dZYCD+Frd7bX3pWDFAp5D8AZliLhvTjFBI+yq+PlfwAGxaR7Fndz22g6xnhwQI4rviBZja+ro3nXB0jW4BOsVRAJ3isfgWHRol0SUXj3/8Gf7LxRpHHaAYbk5rEOfoJZBcsZf8dIHJgX8TrwHCybMfuaPmBbC5OcvV4wd/1JjZd/Qq7JJrdlUx3L2Kd3ln/9MR+VH02sGAF7szqrU3bnMAAeSsdkq1VkCRRgHQIdr7MS9w0JGO5MdvZD/srveSuzy3137FZvVRYzdn9AFf40mxIftrTYBgTZ7oFXvEKrWpmJ9cAY7HmWHEMDbBDlIVAQTcohSVkEtbgCKSIeqKQmS2gOxvAmuRiglBDkM55ubrlxPSoSEAyAHUR1G3W7cU+hykQLd0QCMYK4VXdEmCBHUFNCdMWRU0EpJe0bzJzm5DwXud1K7vN97mxOrG5FwESIVc90kYcjQl/boPrT+lS9geKES2FIoBQSNLUASwxu3e1iXR1L2wHmuWmHOeCq54s8mQxNGW8GhUBMVvWzFbt6eHxn/XxJ81+u6nhxL7rml96Wpr2U5b9HowUryAGnJqOlCK3pA3ReUCMQCerpOMnsEWRXVjc2q9170QzdYZHbZ+N9d5mzh00zWcbuNYj4Kyz6B58Tr6cm7O8CoCclYlE5Kz7uMoOEl2n8MtmBUA47WnNpIF/yF5yW/Ei/hfQdz9trSgDQJZsaYTLEnlVDk4W3acEUm2usW24jee3QfpR+/bWl8QCChy3hz/Gqf7ot+WI74kWTdHPACmAd2St0Dfe7Zco4nOK54AVtEQL+KToo4ObpEMYJBcJMfuUXDwhc1H96JRgGcP5+I1XYiGngItqeQrjQ0YkmwpGIBevXpgkK8ZKQgpdtYGokciAq2NF0Ci5Nz/QLAtOBQA2V9+rfUDxXwVC9nxs1BfQEU8TebpYTalEwQ5BzZ0v63V0ZSdCcK2XkPSoxHI29/dCzDwJPjubY7sqwIiWcfzHjyoWBLU2YPiaju2ja9Txpfo+rW27C/bSM4AETGRPOMjoErQT19X/oqEeCBRi47+3nOrZKx4F+sbHy8le4pRXd7uZUuSItsPPZzLFmIdM91tcXeLyNa/xa8Y633JmnjkXt0FRQsQSE6yHR1xXuHGns0hYY5vtmjqUjZO1/PL/iYDhYqiI5vNf+Uv01d2E726YfzWHhuwrTBagFDR29/9Ku4BCcDXeJdNkimgQEHY9RoCJed1+Trb23rkUls0tt7mSobpuqfUsw2xoXXS231CPJttfttCG4/f0SH03Ilo8OyIYjzQI3uogMlH8A/8tleF7CbazSvnorvJKJmUhwTotrU/muhQMsrnxDt2Q8+6V66kwNBtY7tsBUDQPYo/18Tvlb+YFb10u8+BHd3XvPkV44u1ARlt4W/95YjlihtTAezy3tbEZ8ZXfpeP3PV1rV1X4rOvYIvPdKL50J7ule8B1gFPvVdOQE78hNw0/QA+kxt71whQtLILepTs7Day1VZOumBzOtqOqnZC5Mc1G+JlawWwKeYUxICL+N94XQ+wjla20xjRkR/On8rl9lgRwKax00M1VO/nw9NHuS065PHyBYBpn8cbDcJ0DUgEeNVcyC4BZcBk2+PZSOOJXRuH2A6fmf/vB2/VVmKAOqK18b3sq2vlNK3Z7sE+V5PpDit809dkLX+RxymGgapdk8+h60edetn6ct1EDAuC3P86HREck6EoClhb8ThJDgvjbAPU+lbxK8QUyopeSmYx0AIC5Jyji9N2T8yQ6CsQdVgEzeOCScBWQATQ+iF6nH33CPiCvqJaAh8d3uv6lEnnwHits+sYTjxNSNHb+ylVPHVdfMggO3dRMOpziYsuTHMBKhJ0wTTEqC6uwAFtS5kU/N3T+nI6vR//oqVg1hg5SmfF0EsOjIjC9T/lah0K+0U90Sv5BpwIwl1ry1TrjaYtmONV48ZXfEAz5Cx9iyaGnOOFmrdu4I6Hx7gfaCI4Kn5bSw5T8dH1jJlOrVOUeG5Ak3gLWBxkgaJzLjn+rpe0KxyzteZdhD/5KB6iUeEi0eoVyKOog+gCCKIjmgQhyTUUsDElSezUFhO7QoBWEM9eIaeKoaVDsJcseTBNNBWcCzZ2dSiic8LRnn4665ofgSpK4vCg9+klZFBBQI/SD0nZgkJdp+scjVBLgZS/4yNKDAACfcaGJQ6CQ7YcLYq1glcFUXy0HTya6YS1tHYPfetvxaOEcwEpHVLBYYMc2SrS42fr12lbuxaItshQMFg/ORcsnR2O7wo2Y0gY6E/3Zc8SkfyKr2XAo+4BoLbeiuAKd99PDXTrek8tFaOAoMmX/kZ79NjJItHqntUVAJdirf8lRwCieGqHVPcCBq1XsuqYi22E2XjJVPwvGawT0z3ApnjdvY0ff/L1vnO695uHb117B4CwBTGNvPkfyUpzNo7tYPHeOciu7T7bdXVT8CU54KECLt/ErwKKAJFivOI+HvTrmwT4MzJjG+lECXp8qvDwcDxFncJGvKCTkik2S77GZ+fis+t6xbcFRXpPXOsVMC/u6Ni0jmwvPxDPFJnx2kPyxFfJJaCj+SR/+JQss/l0vtc+54ejQVc4PsunrD2eN3b3AHPj1+Zjm98BANIJBb4kUvIod2mcipX02JZ8edYCCq0pmf3111/Hc0XydXaYJWN+KV9hy276bjs53WJz6Ry7s5XWmjQwmrPrmrc1ieuOq3Q92W7cAGKJyd3bz/pL+t/45ULlVI4DsdvWF7+BJsAb+dzyCX/REY0KGLmQ2CSnjIbk0+d2nfDP4h8dTdZsolfF08Yy3dr0SqNAjrR5bPPK4/ob2LMP3dNdlJP3f7yW0/Y/gCgeecAfgB6AYDcL+1FzNBf96tr8lV9gGfnyPV0n79Hx2waVnC0ao6c4DGQUe4A16WW5STlaNm4XhByAPeGT3E8OmY3yHWTQ2vqRI8WLfKkCbWkGzsn3NEK8v7ugFNnsHZ/sWMhPNWdrpGv4pFZhM0D+5N5cgOT4JO9Ql2Ub0RXd8StwKl/Pdla26ipgTvPGF/FGgUsvkoNdjtHQ++kEu1FHdQ07pv/ytsYEsMcbdYJahV9Rt924PDn42CadYlGWBjBIxihRYTjdnFPrrIfv1ot4xaXAFaMYnXNRG6A5IWiJQCbZljxxlGuwroVqKKglYhKV5mhd6zT8rVimnAySUXFqjLKxt6u0dB5afvkhbEG/MShPn0NtJeoKrfjcr/vwuDOYbXO0ddR6OO6uAyo0VzKqEC4o1c2TyCR45zA4MAbf+9A650Abo+Qtue1BfYVu15Nf/OG4z3IgJwZ7DlDxgzJ2r4cwZVSCKAegSJVAS5p1FLquMThvqBJwJhoa15ZxuiIxkujGAzrp7CCwRQKi6M7ZMuz4oau3RYliSxKkgPCglf7XvSz5lOz0vkQL0ijA4n38s3WyOXWtdB4rNFtz18eHrolmX1PQunJmyU+QaUz6CUDguCXHisZozOnZ2kPfBQJb8pqneyS8jRMPocD7IBlOtrXb2u3MG/uJD44g6IxxylBqqDcnuB0nQVKy3Fi2UZNdPGkdfSYpb2xbmYBIZzBLwWb7mIQ/X1jHJFl3b5/TUX4gXgr+zqPt9u4+WwBNcqWAiz7AE5oF4NYsMEpa1gfSef5WAZGcthi1/bog1DX7UJ/+d23y6zfZxpPGbU0VOxU90VlRHdDXOnQsS6QVwuTT563RNurWES8E4Wh0lACogO8LYHVPY0Uj8CJZ/D+EOr7Fn+jcs22AYV2I+AAo7vpkms9UgEZbT1Vv7dGS3AGT0djcFQb9AizszokGcwNnFcitg512XTwBJMcL+s/mPZgGOEWPJIC98i9egXQL6LZe5/8lcHYvtD58iT4PltpjGuiXNPHv0dxW8r6yKx3JXvtMcRpNkqVNfMhO/iL/iGZ+KN5tjgPYPBfZ7EmnSaKtaFWgSvZbn2JITHYsQmJv55xiGH/sEki+0ZnMdauAOvnHaNndPgq83l9b630AyoIUthfz/62ln9aS7Uafs4UKoT7v+sapCC4PsXNAvrHxOT5ls999991xLjTALb4ATMXaaHZOz9ZoRTz/HF26qem0rrEkN17xX+lM60vW23nluzR6epUrymd11YHhrTn6mp/tR5OHabZeO1wAbQBavja9kDt3vSaK3AToS+/kYoqb5vWetbd+AFcyVoAZW8Ek14qGPiOnrm8MOWB0ebaIeelbPKQD8u3WA4DIPuSqAERNnO7jaxuvz/kaurlyYdv0mXySvXwRaATslV/Eo+TmmRCto3vshmIbcqPk1jyKJ7tb7IYDSsa7+OR7i9NRu2/4q/gsz+cvxKktivm19Q/k3nznznC890Rs/mkbNNFvB4B5xPt4loz45nL3PR8czc1Hjv2vudW9rbd81Db6+MAuz2Boc/NxwN18RHZte3S8Ugyrm/ABGBfv7ITlr4A9/Z9sPESutTt7z8Y2jnkGgfyDnvH54mTjR1e/2+0/dP2555677gaO3JZaWxz6XwLmPEvXl8CUyLT1okFNpjBS4BBmDN3vftuuqGSNoBpfIdzfLZphYugGRcmNV46MwnUv1CoGG4vD4GAE9i3YNhhDhTnRTRoVxs29jk7yHh8UspxV7/W3pHGDde97cq+tpMmI0QIsJAoSgnhVEVxSUeEBhIhWZ3MFwBTY9lnOHNraGCXuFS0FA+dYKLK1x3NzC3yKf9dCDeONQqv5MoR4rpPX9X1u3YrGrlHo6Wx2bcYebbpHewalNXZNzlIXRMJoPIas+9h8CmuOA8JHJ+l1YysuoFvRJgEVmLb7phgWRGxB7/+MGcrtfBUdyEFC3iWwkrx0onGiR1CXhNnaVGBgb32mQJVMAxB2C1jrjud2f7RGCQ99UATq/PEhAhn00VaU3tf9SDf7UcxEq6DryYM6WjmuxirB6rPoFbC7B5AjgRLsnXXZREMyGw9amw4SkKs5+xXkFKu6t82nM8w3SrTSv3SXXtOz+Kbo9Momdgt6dGeP0ZQs9om7il1BjC+BNkuI+INeIdKSJkgp+fB/hyAe/2yyAhRg4/TdE44rWMio2yUEEqH8TXGiRJoOVxT2/IHsLBn2WU+Tbd2tOX7YHcFPt3a/zgNGU4lNdm4XSfc5S7Y6TrbdQ2/wL/2rEGjdeEgH2HD2kw52vwR3z6/zFfxbY9kiLnHwLId4k45EswS3MT25tLn6HwDJT+osOZqwyab4vUh8NKGxzxUUYpik0lo3SQMGi1N2JihuWmd+Ln+VPcU/xWZy8nU+jaO4kHw4c8b2mkMiZGdSzxnoa7uydwVtY6GZL1ZUS86twZqytS2Gk992dsTq5CCvwFfAcTRJmCVvYpbkVX7B7ltP/DG3AqL7ojkf6GxjtKcLYkfvA2DS1ejommigs9EI4OCnxO/WBxRJNt1TLA/cTgfFFD472WVTYpjYrQPduM6/AwgWNFMYdH1xoUI42WWHYrmtkvyggsM2RTuPWpMnoZfz8IVAoPVb9ALQKb/ixxqzn/hBtnjFzru33MHD93qfDKNF/LDTo/GiXdNCMm7c5C5Rl+RrCAHy6a5OJNrkGfLNxrSDxLnVxo8WubQCQN4s30rP+HHFUrwEgCsybKUGdAG1e+0+RSqg2PnieCO2WG/+i29asEtOZ6ekXFFe1OeA7t7bXFAeDoxeQKH5k59dRvHAjqx0KB7Y9dA4/dBpeihuWyvgC/jZmvgB8tC8UQzLRfgWMvAqxrpexzXd8hyJ1gUc18hJ59VUjREPPG+iddLrXu1aUsDmf9uBlt2nf3Qufd2Y3//iS02Tmm46u+Sbr3JWXj4gPokT0Q/wjufyA0Ad/rNNYNzWLl3bnGyse2y7tysm3bArtOvkROmPuq776NjaIxqiPX5tPARaPPlqJRNVGPT9kDGmGyJyE4AMMcHHtBjQ4vs/Yfcr2FhwRHc/BwSdkdxsIsYRE54AyHBsS7H4FAu6T/mhN9riHrygaPLQGMkb5Wj9JUY5nhR+O1Ext19rSEjOUglK8WHXLjgRsCS4eSF7kq34J8BRwujRAc0oQ21sqRW8o6l7/XKsrbmH5JRM74MOUiSFdYVw66VcCgroUk43I4hvFcW2fi2IobsiCV4EEbqJzxy34iU5pT+Qu9bPOdHFeBq9Xeup1+kNQ5BgJo/4lk768njJWWNGsy1IwIl4iCZIdfwEvDjrFB+6VoDob45Vt4AcmmML767bIM3o0hm7KBTG9Cg9CTSS1KeP2WPyqZuWo8sxRgdjl6RzBPF0f7u2dXV9jqrPJDHez37ILDoVxskiXUlW0ZxOeLKnAjFeC3bJqnsatzFaV/QpPrOr1pcdFgB0HHRZbQfqNd1LRvgbT/gfhZlE2nYnPAHgSeSTDXm1ftv1BLf40d+tXWe+MdbRNraAK1GjD+63BYcON14y5Rv4tnhi/IJWsm3N8VnS0/vpk6REQF0/CRQjM4EewLcJJFnEz/XL/a2QYB9n4IZfiu9AHMEZUCVBlSDE4/Q3m0y+6UTFsG2w0ZY+BqjWFQUC2OrJv/CXrTH+A9Q8VCv60w0PUOv67BXQ11r6XELT9fG+H1sHJeRbxDZ/9NmWTT9aR9fpLpDpBuLkDcCSRDZHeqHA6f9swfEDuts4QJveY5u67L3HfwA42INEvc8bXxElPtIHMUQ85qeSpaTHzoboj3/iFRvBf88ksIWt622vYx/RmT70I26Lha1LQuphd9lDf1tDdgx0kES1FvFfrGw9ihfFaNfzIQAWdi/uKkLoroeG8uH4bQdU+qVjGp8WNO8eDwUrbqUvYkz3yU1aU2uwG8CzBxTk60NspWydig7dIGtq3uiPz42pCylfaXwFtoJeEdwY0emMoF03jVnXKPu0VbT3gMJiPz0qPgSgO9fJX2xxqePcOsm3MctH2m3ouEDr7JotNgEPtkYm49YcPQoQgD5A0P3NIQYDOegbX0af5AfZTzTqoi2PdYkVIV1Dv+MVn9cc4iwA2U4KBVpz9Fl6KWeM/uy53K+jiPkiRVSdPw9PIg/5k2KAropJtlyzJSAZm2eXAOIFIaPPMZD1kWJH97KxXhXkfJndMOmSXNMrehoLjfFfESh34x/xu/scI+Inuz+9ifcATGAw0EBRzfY0mXbLONBbrgRUEDvlPngG1FP3xNPN99QO5k6vfMvFAlmNo7vKdwIMfL0SPe8+QK3mZWsqprRLw9euqd+2EAY0NF8+JdtzJhyQ0zXxBFjE3yYPvoucACn5nj1znA7JVeOp+C0v6nM5Y/MBfdMFOTigSEzss9akUQFYbEy8pHfdY5eAgpiPby658xErOjOcoHWY6vb2BOGKYdtSGkSxq0BVIG4iTgF6lVwd3uHxD0SRA+06hny+hlK5p3ljTg4gIceAAkxKsE+jlbQpOGJYitHWq859lGBCSKylOWIap9+6ndFIUSC68cBWPk8xg8RyBhImAViQsdb4wqgltRxjThzSRskbt/XZLo2vkjmKa70ZaWuuGHZuON4q9ks8PcESGiWhUvALNPG7grrffeInRKkxgSWr3NECNY930FGKb6tUdCicFJHr1PAwevbrNRiyrzyApBcsSlDwhHwlPpCq+I6m5m0ewSt640NzpmMBAY2vuF65SrptD9rzFXjaKwSt6yXSi/Qnnz6LH82dbpVUdF/vvfDCC4ejsr00uhpXJ7b7OXYJBD0BJCUT5xKtj/NQqBmnz+lX/OBoFT3QQjbS3PTfuu2ekBwkAw8Ly6nH92RVoPc9jF2jGC7olxAndzZBbvRPkWS7lLNjjSM4NX886BrFZGvaM792CEjWdcV1Hc5FPX+gi9D9eJGe6PLtOaNNyPBWUp9PqVMe/ZK6+JN+R7d1to5+JGccfoFIIhvt/eqMRE8/kjnAmcAgOeOfJJbm6jrJNzAg+1V8G3sBJwklsLT7BOJeB7cAACAASURBVCnJNh1WQNpi5drmTPdtMRWD0Bl9zdl1rQ0IEN/iRevosz2DG60KiOZn+13X3x5u1hzRYQeA7ZyAQwkyoGw7MehQICuYgaH8DBssIeprrnRpxKJsIh0FPJB19Cu0JRliZXrPDtOxeG2LmzglOQB8AWQkpHhmK1lzZIvsMvqA3vhE3h6uBAhr7cDFxmhMyb55FcnpVNdm7/k/3eVk2zjei06FvDVIsuJVfCYfdCZL9odXktu1g03oi1/42SvfwWfKF5wp3IKsNSTXdmeVe3RvsvT1QWQfT4EXun3pgYRZB0MOwbcAHlsLsI4d6xKJzYrW9X/yOv4nWfA3xZjyK7tj4k854eU43RPAankmMd1CtHvFOSAlPUg++X+xEpBd7L558+Zx7C492k6bopYvdwyhMZON4qHrmtvDGsV7OSrAh44Adctvkpk4D9SPp/yc7ik9sAtDQt3c1qjbn//opxwiHssh+IIzQAAESTfl2+lKsb9fgHyyDFSM7v5OntstpAuKYPMqznyuC7lAgpwUYCMOyH3ZlhjDHuRa4r1cUoEPMM8OFKyaMQuqK3TZeLKUK7FjRV3v6+Y2r8YK8F0zb8Fo9OkaK5SiE4gGSAYM96q2kc8lazlYa5NvKPDprFoDeApolDPIabITuZoGSa/JsPWWG/jWl8bEV/HEVu7mBTDZFcm30zs5AP/Jr6gHeo0v6WP2uTuuNJfiI1A6WuJ1stXg6nNAT/ewiWw7XinQ2ZO6SMdWXiF3U1P2vlojeQGa+Ux+GCADEBJ3tg4TEwBsNy6J9nFmWEDpQQkvv/zygdAxosOiHxNhEU2+CZ4g0+cxIWJSVijXot79zRFT1MbvvU3QzcmhQ31zXM0BbZKcSrg4P8ZfYHrw4MHVw4cPj+C0wZ0wWqsCzlaG5lUME6BiuDFSaAWRpLN7+4FKQ04YARCh+2w/2eCtc9qr7lVOoyChSyrxNLdtpLbQVEiVXOeEe08HxleiCPoemsIook0XKl62vhxuwUsxLNnsnkXDGGFriq6S2AqdglzGa4trtFiXwlOyo+vnTGYyVvCisfujDe8EOIk6Bw9tR29zhTjHg8bY7akS0O6VBDVHdHX2mq4zwrUX3ZM+y+kwzu5XXPWZrhl0UtLD6NMTc6cPdjC0jqeeeuqgO170my5xaBxxzqb5km10QHVtEe56X2MRzdHRe+lZ1zpP1v3NKRgr+HLKko2uja+2hHP8rRngoaA2h2K9eQvk8Sm9bl1tpXUmPj4JCpy/rlS06nixL4j1no9UOEj6OHDJcetz/k1nIVrSWT6IvTszD7F19rX74km/tmvtTgNHERR50E9JAv7Gl/ScX+lVBzzZCd4Ciw6MZAFaK3kBhknM+G7BXBGg6Gwd8etcLJBB/GCn6ZrztXxx9wowfDwgj55JHKIZ8tv92YCHOW0wi6cVoBUPdZb7n0/tvvjTvfHUdmP8TRa2V0V7n7sffelMurVP7pVASHC6BxDka1EknAre5lLM8f/70MKuR69kR5He+PHDV2RkTwCL1pJd2A0kMYkHYpx4y7fsNjHFU2M6R91cuoG7iwrA1ZrSAdvGnR1UzEtu6KGE1o6o1qVI2q6XeNb86E8OjSPJxbv+F5vjhSRZMlg3rJgGnBJbG3cBs+bXpducQN7hve6h9/Sva+QCimHgVnJhf93X2gOXPZU/mTZvIF5gdL/8dXqYPhfH+Z7oThbJoHi9R3TED+e8m7u/dbu6Fy3xLH04Fz9svGvxRFePrOJ5sbC8KBpqFiQbNp0OR/Obb755FMTbHd68EEjCf/d/40Tb7tqJzt4zX/4ufsfHF1988Yh1rZXPTn/lTop/Nhb/94wrH5FebMKvUSDOZXPlNY6BRY8CQ3HEr8Yn/MDPxrMjkk4rnLYQ62/FeePo1rc2Xa3Wkj73Kydu/XLe5qR/YnHvdV/+S76lE9pnClMgdfeLzQq9/ucbuy6eKdCcJ5artMY+lyPQux1Lvsjuet3dAfJ7xVJ5YXajeRE/7bBId3SI+drkI3b1NxAovuXnkokuLSCy68UFu2vYrbGARuinx/IyNYj3vTZvPNnOsHnlQ72yAXbQeFuQucbxCDtS7agQJ7o/X5JsAOR2CsVLdgkwAGKe80C+snsVoNETHXQ/fenvfpo3XYuu5J1OkLHCE3BcrqMZ2PxyEHWK7esAXTkQwAWwteDN+hh2nAzUFPFCLhgP2KE4q2G04BqZkoU1HV+tRGm6MYf9+uuvHw7Q9iVGKqAxNoxHsEJY1zSCW1j3xWCOa9ET6Bun0lwJqfc5BMRjBuRR4BLUNlGQLPaaElUI//rrr0/Ov0JL+tz6GQi0r/EYKYRGwE5JEiKnqYBOGIIPNEOCrTCwvgRpu7VtMhxh1+Q4nKmskCtBbIwMJx5ITnOyzaEILqBB1snAVrZ9sqXOLKOAEEd/jrf/bUX2IDT79yXQkmbJLaQyRwc1716BfsEDCRTQQmCIhyl2/BP4JNGAjoJAPMBjsgfq5CD6DKqVHAN4bP+PVxVlHDYn4SEcrSfHU9CMTlsAyT059UuXBYzuO6OGrbn3BTyImmSu97tHoS/B7f3W1Vp0TlqTxA+w4nV5o/PVuBDvxinBDlQpOEioJLzQaw+FEYg4d3YIjFlQaYvUeCXQ2rInKY6f7dBozj6rEO6XA1awsiOdIeBT62fbra1AyN/wT4qeXjlOwRSP6Wtra73xxVeXxc9k29zO3UQP4KN5JAL93VokfPGsH3qYzeos6nJGF31RuMTT1mgLueSVHxT87ViQoPGf0HK+RlEM7FufTW+3IJc88sP4zBeQny4xxJb/lJjqZuli6CDotud/SoDigQAfjxVGtoZWBLc1sNcFEOJLPskxgvQm2po/ObYOD6OLNrtgxCpduficTwLSsUVyk4z0KjiTGzuLx+ZufvEvXuvoxr/WHr3W2HuNES2txxGerkmerSn/KVmUPLC/jZmKWQ/9WxDWg+gk+vFW8kbeXa/D5im/zvN2Ddqtzc4DcVG8YhNnf8jexLyN5fSPH1IgtD56qOgoDtRB//PPP598Z7m8pDX4EY/4go29myQrdMVt1wPt4oGY4CuAnO3N9thlPHW2MDk1fwBqu7I8W0FMTO/7isTiEIApOtKLikNPeQdMlDz6tgfxO36kh7oZkl25kKTeWOTiQUOOXQBvdVltNwXISB5bU/757t27R17o+8rPOggoJkOd1PjR39aUzucviwN1zrPl5ii/uXPnzvFVZBopnr6vwHRvYxXDso/4SOfixQL08goATjwp5lcE9+vIEf1JV5KHzpzuoWKBzQLMFEaAekeTgK1s05ZziXoyKl5ET/JQdDZeckz3gLGKaDrW/2TmWEj87XoALD1s/mjxNUWNb8fW8so60pU+9wwWBTTb6FVctnU1euMTIMi1fDveaPhEZ9fv2XCFHP5mk4pXuYe8gO/dHET83+Kuz+NrYzn32+dk1N98oe237Iqvk5OLnWqTXuWeZLaAMH3sPo0DRZt8Nd/CN4n1dKLXZKhL2nhAq2STTaG9te366BjdV5wqxgE5gF15m8K1cT3EC/0ALvlg76t9xL/o3SLf+vjQxjQu39I48p94YfeA/ITuiP+KcXZlNx5Z2hnQ/+J4cwFBxZ5ezd3f/NPxNGlFYDeWfOT4nn322Sf7/heFtmCL3eAHMcqJ2arS5zquUCFBTAAT/CQb5jsXw66TqFFOQQ7ayYhd17afHuzw6NGjJw+2ECQkpZSnVwyENp1b9/aypxzRoDhRPBNS9yuAGRRam7fPJRu2yTFIAIItpDk6XRAdqITvXFzX20qxD82SjOSAdA8rinKQkEqJSuvqXorJ4fTqqaKScAVDRtTaokmRnjLvk6obt6BnWyLnY3tGetHfBWznxPBU0sEJCsLej48Q23jA2SiucgL99lnrLugWSFvjfy9fmaDYwafGyjhKDnRnOaZeJUJQMbxL99GmAO0z62CA/c9x+FwXBO0SVQlK/IwuCb1iW0LFIesO7lkLOuhMh90Btnx2rzMXAm961noqGHRco0kHp8/ScYCEABufmy97Ty8lkXv+roT2999/P/gb/b4TMnoUHjl3hU1rTr8ULY0veUkWvqdvAYjukWj3qhho/Jxk9NJHSYTiQ/esMXQSFJr8iqAQT8icr7J1NpkBe/rbU7Od+aPPklrFZWMDTfgEBbBtYZK75C2BsX5AAPCl12jrdfWL/4l+hS4ZC9J0J77xzfEAGJE/6f7Wl/wUsp5OGy/JyJY+z5og19bKb8TneJb+2SYcv9Dea3MrsBVy0dtc3dNrSW6JdnNk65JLdtT1EtHmF+wbr3skCq2ve7pGQithW7+056DELgl11/MnUH+JWmsVM3W0k0u+OX3kF9HdWHTf/HhjDckM2KZbzD8s4t44do3E0+Ti2QDJkT/sumRoDdEp7kk64ln8iaf9ne8FUpibvBVH0ak7Ec/Y68q68RU76Ugd1x7O5Mnc6fzG/MZcWcpVehUj0KwYbp3iRq/8gc5UtKWP6ZFCUILOT28eE28q2NP39FBHRdGQv+v7uZNvc8Wf1gHAVowmq+RfvEo2jnWwRX5Q8QnMsa1xv0tcPADUsmGxzL0ACEC3AjtaO6pTXujJ7/yHHKsxmjuAyREfOxo2Se7v4moy9DVSjZWcG7uH6RWrkndgQrsBooNvkaz3HA1NgC0sgOIKPAl9Xe+///77ACnQKC5I2CXNiuLoVxwrstlF79NpSbsdF8lIsdLYQC65X9cnEwBF78cXtrtbTbu2dXqqeDJzlCAeAdlar637uxW1NaRzHnLXmh3L6RVIKR4pijav2SI1WhTkYov8WK4j3tCr5vCUdAVq93gYYrRvcW1Hzm5Fj9eALvok9mlQsZ14Ut7S/9HeOORXLNBpJ1/dY/HcuHI68/HtbM86m6d19cofqSvky3RLrOWryKPr+o1usZwPiD75WD62v+WRjrM0rqZI/JRb2jWq86xGEeOay06q5m/tAEi5E11Ww8gt5KPxrXGKawsYoSN54rl4sD4TnxWwitqu0dlVrwGOthlgrYDC/l+AA7C0oA/dbQ5AxY1bt25dM4SIyXBC6NoS42EuW7w2oKRKUCB4RZFzvTEnQnLkBZJVSlX6uTDm2CRkrjtfv2geBdyiWoGhu9M26Z5imgMSCCHlkAbKYG7dH4iFhFByLBkl4O5LIDp9G1S6ZhMWgu51t4dJjpujsXJiGbAgzmg4zgI1ZYSc2MJh2wN5xf+uVxR2n6TddpOMBg26L81ty90idBSutXHujROfoKNQSt2zxk4nmjul9xQ7W4o9UXkTHUiSAmxBEFtrbHPMqUajBF3R2nj9xM86TtHnbBeUS0BX2EMGFaIKDV1huktv6IViSWBGL2R1t6NwVuhjyIJofJU0xbtoS4fjefdyMl0T7wJ+PI0X+iu4JPfsW5Ld/bb5xjc7DXpNV0tGShziO/AjXgFjuq419XlOvN9o7P10tqS+82a9xrPmyA57Wmy0Jv9osT083ayA/s/lCcM6+woUBSBbY7MFh+bla+KHwEkPJC0CUjwtOepeNhAtJbzRE18Eyj7PDpx/pBu2yOILhxu93e+8rKfuJs/Gah2QdMkme/C+wsAWf2ttjf1Ac/EkvtqGy9bTI/7GePyjRJZep5/Jh14K8t5nQ70qHvs7WeVLFTO2LmfT8bLPu853n8cbhSkQsc/7UajpMAMSFEeSDeBqOp1+2/IYLwAOwLvmsM1UkDZufLLLI16xXcVGPOt94Fh0+JEo0p1N+sVSvAN82dnA3yswvSYbxUm644nTkH5JFF8iAW+8LZBbV7JUxHadYlCy1/+SMNvusr3s1O4toLCCPdoACP3d+3jUeNlzBV33eXKtYqXP8R+YEd19rtMk0ZRwScrpV7qVHlVA+dqt3RqenBaMpKfiFV+tsOpVB2JBLTbZvECf/vYNB3uUJtnGB0CBbmyFXj7Y96m3fnLLPxV/Kvz6QXfXe+YBHQdcpg92ONjy35z5okC9fHQyaQy7sLzHbtCwuZu/6RjAoPn5hj7LF7d9uWI42sle/oOWwOVAqNaxfJYn2l3nIVuOhCSraEkf8hk6XfJJtuQhZMB8u9fkafSRfSpqsr3OQgMpADrxXyEqV2vtfLVE3JEJfBKTFFiKXP5Tftn/Cl/5mvfILpkprNkuIB9QAkjhSzyzQy6oaRGdviJr/Wr6E8/Y8u6KU7CyndYOyCPffG3+odyhcVqTYx1yPfFDUcZ3Nl62C9BNFn6iF4DiQXPRmB5UMwDKk3v0aZbIje1SAu4A9xzpy4dEn+vk5+lY4+/7gPKNBYontgBMUpApaNUaQKdeAcvdG+8WIIlH3ctmPWCNrTZeP/FCkyC6Wv+5WI6HCmO5vNgKoI4PzXUuEvm95OP5EnhIH6I//tsps4WvXGSBTAWyRklrdXRxwVg1Fn+vrsw+5KWNle6JAV0DTO1VjtP7C+jLz9UNjUPP5UyAd+s8iuMeoBXTIr7Bc8C3b9++uhTJh2EZ8IkGX/7gWDm5rbibzJY+AXW7IRG9hte4AgXn7L1eoTLmhOIy1EUiFpWBInVdBcK9e/eORDznQymcTW39/Qig5lKgSKAUpJwFY1D8rlM+F2SNJWnlbFNkSZCnPut2EJaOLoXvfcFDEr3GiQecUnNBDXOyObOcgS+7V6B1HZRRMinpgZIz0ubQLbWVvvUpVqMHHd3DGPEVvSl9SbNtsoxFB0gSJ6HREdqCXIIOeZRQSjL6XLIaHzKudDyZ23qiA5ce6q5up16nt/sV2ZLmBTlsIY9u8ks/JVX0R7FUkGLoknG62auCyxbt6M1xps+ts3EKGDkrW888QZAzan5brHTsSnqBLPHJuU0IaXzQ7QWssGkyjqfOKSUvjrq16vC2vkAwuxAqQLPDkpLWxo4g6uhsTdHqLJeCU7EosY1nvhojfrRWv5KbaGxdZAjV1I1UoLau+OyL4wuW0dBPdHtoX/phtwFAR+LRnOlVW67r6LQuOuaMtWDGr/YKEW1uyQYbZEsKVL5TAtT/yTo+2IomUPCVAo6kDSoq2ZMAAbfS38ZtXRLAxlrwLxlvd0uHl9/rc2fYPRwo3jgvKcGDQksWklf3RUM6onvDhtJ5282bM39ex8fTyZPbJvfslD9im3SIDBdEEHTjG58FCBVUux/NwAJ+fRMJyXZjKfj2iA69hP7b7rxbHjdR59fE3l4Vw+gQ/PFMkRBdkpDspbkcg5G06UrFQx2f7k+/6tJlB+KIeXSFs5PWs108xXhy7Vyo3QS9L0aRBdnolvc/kCmb81WBHpwC0Qc6xn/JbPc2jniwMYO9ianiQ9cAlOOVHRquVxTEl7UZBU9gQEWo55IoGPC8+dJ/D4bjN+ib/KFr7IwA7kkMW188Tm6BA/ySrpJu43ZOACd0J72Vc0WDLf3pYDyQM0hyk2c++Y033ji2eTcOn6OI97Wbjn2Ru7yxNW6R6mhOtkB/43P615rRyA9FJ1CArvKJ5sg/kTtZxgexyVEt+cXqnQKWj2wO+qkzxt7xZ/VXjqXBkq9Lr9hZnwOvmyPdSl+So3v5Y52x+JJP3x13jc83AkDXh9iFyfcr8nTNFFy2y7dO8Yw9KWwbN54mj2J4zxMqPgEZokOjSG6Df2xLAS5v9eC09CfdDUDpPU2MeNuY6X+7BJ5++unj73jUtTW08lutp/jjWR/m4Yv2WFXrUZw7biA20XfAFh/tFZDH7uIRfjdXfzeGYl8uxVdoVhRnyICd2UruOAs/nUwWaBFPzMFPpH9yqOQOwE9mrccOH+B5NNiNI0aKi2qTZNIRAt3pxnQmmW9NRo78iJH0Tf4lP+FfdhdQ44hV8gp1D0AJrXbqdb1YwC+pI7oWbfIpAAZb1X2Oh/IK/lBcvHEpfC9//5NQNZktMRXDKaHilXIYXMEq2AtkulExA+IlWEEeCde9gpgxVxHNp+C2Bz8nkpALsvtdYMaStMSEBPz9999f/fjjj8ffAhkkUgec0kiMJIWbcEgSujelhgqn2ALQOoQtFne7HfQC0pFBQLoVIBBaAqZQug/xhDFG6xpTxpCy2FIRvfEp47R/H/83UAkeOSgdU47Edh1Js2IonlBqzr817FNyG4uTt91zEcBok7g2fr8MGiCSjtq6TLmjPd7v1nAJtmRk+Rffdf7ijydbNsd5e0h60rpaR9e2Tiif4MmoPexJkodmaCJkWEHQOP2tAJUYxTeFND3NGfWeM6UlW/EwngUm6HTGAwigLcvoFNBaIwAiPSjQetAaR8TJQMSjQ5LXHPFEQd9rMnAP56fDYgtpY7R1r+MKJdW2nUbfFtZdH62N6XyMArOzds6Sc+IlYV0nGCvK+j/9sUWbA00O7MtWocYoMYlmBalAGz+jt22PArbA3poqzHQvmy+Z1D3xVUHOAekapUu2VUFwJVnAg/Q1Pe+XDsQj9myXRetQ3DdPvxInCbaCgi8B+JAPHe9/yLJEUOeMn4iH65Naq06K5NfTorO9fthBf0OY2bUHXijOnZWND70nQBujuSTuCrT4mv7Gq/Q1+fFvzni7H4KPJ3ywbnXrliwCU61hC78+40fY7RZbYhCgrDG7f2NBeqVY7brWFn3O69lZwyd1v+S9+wR7tmcMvrprxUDzR5fCw/a4CswKGkUJO8o2SoDT437q+PXdlfmVwJ6evZD8mseuoWhvnPgrdjZfa5NMB1Zs0b76ITFlX/Gjdcbvkky7VKxZkRl9Cl/JazKN33QIv1sfQJPfSe+isXnFGOBV4yqGnaXmQ3pV9ERnfIyf5SaKan5KwiVx67708xwDFDMeNtP9uxsoHpknftgt0vhyI0WMRgEwZUFFOVZ0e8hfn9N/Wycbs2uS22uvvXYURPEyXw4ccR6xecUBuUmvfIyYzZ8A1xTryUsxTLZyE4WnBJZs2d0CKfKW6ORr2T4a5HhslS9ofAl9n21SHQ2+vWSbRHjJf3ad7f38eOtYXWl+25wbyy6Jnb9xu6acNX0E7OuwK8rYDd8c3ekxULRxmlsslp/ygx7GZScSAOIQ3OUnf22XVzVB45Z/NJ9dXfyPIoaPjxd4H00eFFe87QFzttSzj2jT4W4rfE8YD4hpjfmf+/fvH7G46+x0yx/tLla617zpAOAn+chZ+7vr8CC++xH/+n/rHrah4ZfeyyXwJHn1nmONe04WUBPt0RYP5QONKVfX0eX7zKEGkmPSla7PhvkS46gT6Enr4RM0Yeg6oKpcKNAhf9t6xdT0s2t9O0H0Ln80yvBO/hGt+Vm1Ej3RyMNz8ZYPSt793bx0ybFAPnR3DzUOMEwuYm3JqbU0lmZX9ONvNB3g2yuvvHIdIZxeSEuIzKVjfARCTFPAch69UuD+FiAkCpSMAPZa11M0Y68D9B6FVWwxooyq9zLGHHV0E36MxxDFTN2DHtyTsBUmUA/n0pz1jT7GglaJaAxMKJQ8gXiQgU4y1MWaOXCJa7Q1fu/rdjLcTdjQIJhBDhNq70kY8UphHM2Uqs8UcTpw8clYkiYOuf8FVYEkHsarnE5bWHUVoTbdCwmKT5D7ktQeJhKCHW0cPtSu/ys6crTOZOFL6+tzxefSpdMEvYpeT0BkQIsASR45owy8cSUa3d9PfJLEAXVaj6Kke5J79yk6dUE5Rh3zZNsYzrQK0M0t0WlNjRdfbffOmZbkxFOJMHnH1xxVW76SjfPivo+291p/MlcMW1c6no3kpAtodWn62/mtdL/gEh0SBVuu4kFzNHe8V2hC61pH/KBnkH0IYPcnn85r1RXW2RZ041nz+o1HulaStToSocTxjoySqydJxsfuN0921f8KMAERqt248bXrdNvNBewpuKQbHtikeMGjPuuaaO0n/YjPzmj1nnPf0bmd2/Sh+XXpBcBerUsgl4ynT7ZBOotoa1Y8pvNbVHD0gg+/sAVS/NzCHNoPye4ehdwWBAo4ttoY6V26UsLijGx8iLeSMVu7bCVPBtGZHXi4kGQxvimsbbeKDx6AJeHtfgktUME23QVG8UZi2Stf0DpcK77xx/QmWuOdQqo1SzbYAB73Pxk6R9t9rY1vlewDaxyZibfAQUmPhKX5gFySOAmTa8We5u+z3nf/zpUt5qP86tK0Bg9wao35pHjevMmoc6/5kWhM5um5IiydVOjER6BnINEWw+Ih/yxRkkArrCQwHrDY+9HETrtfLOQD84267XvMIXqi2QP+bHvmaxs7ey+/sM0ZwNc6+rxiFPDYe/nNxgyY2fxCcdScbCG6G0OHOB43NxBQh6fxxNXosTU8HjgGQ/ebJ5/UD8AKCCHO8wPNQxfkNB7QGG1yQd8gEd3d2zX53+TXOj38CkDYvJJ8su+1e4FMQBK+WL7Hv9mKLnFmJ/KbBTzkLa2h65rfa/NFb35D93STbzmRopDNRIdiIV42du/109xdl16VFy9AHS3ygK7xf/PYsSMWAk6jJ5/A72++KWZ3jd0vmj9olVMCCbKFeODZLr0CuKIj/Sj+p1+KZrrifLbn/NgR0X3sZY8JdJ+dXY3Lzvh4Z4HNpcmUj7BVnX7hq3Xgf7xpa37FcHEhWgJf+orU8oh0X3HrobCK6GhSrEWTznDytKso3vKD/D4gT5e4e+kUXVEQ0y2Nne7VqJG7yZ/YnPjcWuT72Q8957s0SppTXi33AOT1yuY09fAbQASQi2bXKiTVKGoR97YeDYbmpqe92tpv16HOMx7x372v/moN4j7fKE5req198z/FEsAs4Dm9Uhy3ju6zVn4Ab8W87k3XxN94zGfxxen4UTNevkbpuoE4jZiS8qWIBbsu6kcCKoGN6HV2vQ8VoQwMdp2gApgiErLkQ0HbPRENseXoM6iKq5QR86OxxSZgSC5FhtKhz8F6KEIC6Ue3RdBYpqPFNlhFdK8FWucdJJXQkfiaUAWf5oy+flIuwUMQShG7HuIBfWSI3dN6MlZJMxlAViQklD/etMZodT8n17ySKSifjnLjbJctww6p62mP9yUF3wAAIABJREFU/Q3lJC9Ja2tufEVJAERFVLzb+QSkimBPOS7Y5tg4gdaWE+7z1kCR98wR0KV50w26ZisilKzXaNTZXCTYViIJlYSZ44GwClxbIMVTKH+2o9vVvbazeUJwtCWHrlP0t96Kp8Ygw17XmZTcR1MJWoGgYqOxJEB2JUDn0q8cr0SkuZqz66Gp8T2e6iYma+AGu6pQ6/p+ABzNS0dsqwci9b6OzIG0XfQr/rSeaC7xTh9yTpBrwQ+IoPDXmYj26OjJ5G2n1+3b5Bcg1liNm39I3yCDu/WGH0hfrEsHejuz3a8wEbC6vjFLCLMbhe4i0M0FpAAMbbIevxVuAUH5WV1kQSVZKLAEXwWCbWb8l6RHYqk7YyxIPX/T+/wSv0JOtsXqVCvG+jwe52OzfUVVfLFdSuLf2lpjvImv0duc0dFP1/cT/3SCgC/Zf2Bb88azrk1XSv57L53NTlqzJ8H3vu/BjgY+mE2LA9GVTQBwFBD4wjd1HXoEy3hqrXyz5Dc9FAOchwMSKArTqwpBT3HfolvRKulpHgV0dAD8WodfxbAkq+uyTwkAsEFcE/MknL0v5uebnN301R0K665XDIhd+bd0tt98V3PZ8QRkjX4JU/fbUcQu5AXdB4RXRABs6anX5ieHeM6G7JZSDCm0tpASy+Qw5kgH6LquSuNEe3pX3Iq+rrELIt/S+4oc9p59tJ50QJcG7+K1pDnZN3++TKzbXVBbQLfG7mu+wHzz2ubH3wPVmlfnsrXK2xq/cZrbe80jdgNiJc++0xmgKqaKwftgRfbDbvgu+drmGvs3WhQr+Rbfq+1eeVEy0UkTa9DUq3gpZvYqNgKvopONm1PsiZYtiBUP/H10N0d00GXnWLsWuN5nCljxL14mL3NvEadoVKyZR4HCzyq08qXiFr7T5a7NB3hStp1IjZUe6lQCOHsP2GQ3BJulV0ANOadtuGxSodNas7HoBxIWJ/iHrnc2uGK4dSgmo09etQVaf5cXFRt7jf740I4EdqAhQe4LuPa3nEJOonjWyMJfBZhili/iJ+MDHVEL8EXAaPlvOgJozRb7FXPwDVhqF1f0Awz4y2in21trpWt2snSfJpYH7Sp2gbfA3f+xdX85ktVIFIendgMSCFE0/9SIR15YDDtD4pEdIEEjNdDr6cmf1V/NGYuSSlmVea8dDocjTpzwdTY3jWEJIPENLhR3PcJAv8gOhChfxr8tgQxrNkZrqj6ztXxm40REwpt8ElySTuubrWdTzgNRaGH/e6+ckh3rv7bkK0uapRMFxOMfnp+fH+/978Fkyq1T1QDAigPirIAGgwXQllETgCRJHLBMnpEBBZJv7JW+JSiMMaer7drAUmDgGHQTFpgu+LQIGLiv31DVVWnhAD2fkh4WVHimK2dYXwAzttoEYOpsfc7w9lewQi40KYwAEDYGukgOwR7T2f2cmleOG0OZ0S2T6G/Jklfz3ee1BeT0ftviOlEywGprDIOsvxyJrTPdn35L3HJeDhRhL8YDkBYUfBVTFcCCSn3XZtf0ua2zGTb2UxUDoysBlrhx6sAnh9zn5kugqM/kFjzTdX1HDJEXoK/fkjuJdfJ1UFQVk3TDSWWzJYCx+ukhJ2P7I+a///vFEnPcXZut1WfXBsKqCPs6CGCCE5VwWS/WG9ZdAp7TTNYqw403PWPgAE7At3nvekFNEpNeuma3RyJ5XMPxJns/6SqdNYbAFIclWAtktl5i0K1Dh1stiWHNCnpbkSMP0Cw5UlVUpbW1s7GmkwBZzleFPjk5XISh7/vkNx0+ke4lLEgAZFWf1Udjb27qw66A/FPz1L0CsyQLIQU09H5jyC6ac0QcNpsv5l+To88Qb8gyhEftSHryEwLVJs/1k+yqYPyEJJAN8W98ud0S9d342bS+gffGXX++RkacsUWwMbbG8kHNf2ugLXZ97lEBVeDGhxwyF9YQErHAuIm+dW3t8LHJjYGWDK+fR8A5LGkPrhObkiGbqsJRom9nSXYBdFvD9YE8zeaWPJUYi58AVnPDJ6pM206G+LG1TRLQ+LoWAYxk9KiOZPgY/ocfsSj5m4d+8wuAUmPpmuy6ttnlEnHJJUlA/AGtEmn+z5oDCGELlQDkj1ekurlEUKWDft2PHBKn2T+dSaIRMb0iOxtjhGQJhyQnOW29bNzJIcmtLdU5SYsDLBUaxIrksH7qR2Kaz2x76JKIwCd/0xrwfe35ydaChBnB3j3ierZjndN7Otot4snQ3DWf6a441m+A2IGFrY/FVEA7sgI4NS5xNDlgmf6WADT3/W/9S1bYni3vm3BvcUHMQO6xDXqqz/V7SIhNhNkK2dNl99cnG0eENaeNKftAQjQWNpr8dqzBackooXGCu3b6zLZ3+I4Oup8MfLnEiw9ofsJavSJFGxvfbe2Z8/rjBxobTJHetEm/iDS216ux177raiO7aWzZmKSoucu/ZMeIv+6xHhUHrNd0nu2JOdl17TWexlZb8Ec2ziatHesa3upej1SKO6raklEEOPvN7sUwyWTjRtTDS43HPPdeumo8HtESfyT7CP2uRThY72IxLFC/9bmVUnaLvK4vOBKxkv4URDZ/q736QDTVvyKAggwdiuOtm+av3V4RppLlzRv7vLlHmiMZG4e8xg6w5K8vu2Bqx5pX5Ein/doxk79UhKvtfXzIepCz8MP8Ru9nh4hG8Q/J1mufPT22O73nrAA3ICIh+7G4lzHDMABfTTiGTmACyIEhC8gEL+gAPCgxg1lWerfcAXoUiHWTWHef5Lj2UmRMdmCkBZGsGW8sVYvTiZraq30MoOemU3ALUALGELAX6/A5DgGmezcR5OA4514lnrVnkQEiHCMnBWgtYQBcmS/3WpibREvEGDsHxCglj8aW8+hZoZLhWDqAbJ2qI9+xh+nKc0W+ZiIZk6Of+uDsHChSMlLlOeBb26rkjb/5SD7vpS/sIraH3uob61Zfgl33l4z02+fYzBaCZ2oE0O6r35jJXbS933zaKtf/JcxVzUuGBUNzlCMoQGVrAZtNhGxNqX8nrmP9VF0bU/Labi6AcFCYcnMIECCPAA3bzdNtxFCVKtVGrHmyNo8qRfXd3DcnzU06WtCWHgSiHJ3EbZNCjit9x+i23jyjaCyStdZs/ZFHIARUBU7PuDV/1tbaMvutfZV7OyPSP1kdYJGu6iPdd52qgi2C6am2HNLm2uav9gIf6Q0ZpfprDvi/XvWNbXagRzYgyUSGuZYflaDWDuYYOSfYJytbsC66T+DlQwDGdGodsxX+q2v4rdoEohFHqrbW2Po4SYlYolps3aXDqv2BHOsWEFZZtL01Obqu3+TIr7RNs/GVBNimKvmLfMqnAyGqFV2rOnmC3weCUpVkCVd6Adzpb2NgNuFZ1kiVCCsVmT5rjprfkvxIPo8mmIMFUypGKufdi9QUa9m6ZKBXyQ7A0Viyy+aKHSHKmqfkt71W+43V+9rsM+BYAmH+i4n92l4rboofyaJS3XtLVonpki0HRWW/zZOq9iYyXSu5k3ADi8YGwIp/SySIhb1nXsWh/jcuQBJIylZVR+pPkh8GQCoBnMBl4xWrlsAIe9hps0WGriGLRJz+xFAEop1p7FYi2VqqbWRLnyPpvTYmtmF3UnKIfb02pnwzErakvticTbRFtcOL8uGeLRWXgWv+T7WF32I/toMbP3vkP5bY6D2YZf0i+7RbRx9smD71uboSI9i1nQH8KjxlLmvL2JApkqJsGrmzz4eqrkkofCUgkC+hbkx2xDV3/Q/MSyyRhHY2baKz50ZITvKLYQy7LcRqZDc8738Jbzq19lRp04ECDYKu6+EqCYaKm7mrbQlMcsBR9d1aiUjqFU5J9+KVeUnv9GS9256ermx17rpssbicffqGCDsE69s8iet2EaX7bNtX74kByOZeWzuw5GJM2E8Cm37Mc3bSmBQh+O7mt/d2V4r1jrjoWkkb/cPKmx9Zdyqr9LaERW33sz4tedOn6+06cmho9rIEFpzfmNJD+s2+GqsiASK3WK3yzt/vI19b4Os6a6a/d64RiOKa5Lo42t9w+hbkNn6pKFtDiIT0aR0pmohX6emslZJhwUKQ3oDS3xTrfQ5ngyXnlbIFKMoGjAx62zQ5glJG00BNUDIFOJySK+hJKAVioAtjLinLQAq0vu7DtoUm19c0eMBaAmOcve7+/Sbes387Nganb9UY4Mz2cYse6AOS6wcwanx+Jf0WAnBK/+YFWJdsboBFENBv10oMkkcwkYTTgQDd9SWEPSNWElXSJtlo3Jxcjk+lV5IVWA60OqRFxSE5+2mum48S7OZnv1s0QGFc3Vc/AGljIYNtvpyrrXdO7bXw2ENABqvfggMwOM6uFxSbJ8/KGHeLzemUAF3XBEQaAyAEeCV3spQE5rBz3L2XXeWMVYQ9f4dlFRC6vu/HbptcNquimIzIAMxfstGVxARryKnkQJOzOc3BJAtwXXu+g1HQqz8H5vg6AmtPVSg9JifCKr0sqK3P2gvUNQ4H4aRzZE3jSUZf15NDFbgaC+C+Wwwbr2ptbXG4wEwOG0ObPJJqfs6WVOsLsYd5tRZ6X0BIR8lMtsZqB0TzA6whELMhNmVdSPKSGaPLf6VvpGLjSYb8SWMFvPlafrs2CuqIBIkr4sh8AZfJBkgDSKpG9d9v1/I/6QOoVFGtzUie9M/fCeSY79rGAjem9OMZ1fqIZGkdICi6Jj0jHrWNFEmP6b/vqc6npM/WHbDcuOojwN6aS+ZsqrXVdaoLAC55rbUlwgCL9NI4bOsXQHsFDu0uEKdUYpO7BFgS7jlWfrvxNtbsAWjLfrD1zS9w1t/mo3l1XTGsNsQGIHWrCY1TYoZ07R5Vo/THh/CfCC0xzTrt/36616MX4jvyxtZBCWOyNT7JSPdLQNulkh2kI4ARAbEJsUOaxC82bR7SmaoRgEYXkgJzSF4JEx/Jzmt7d2qJV+tfxCM+F3G2yY41nZ9tfJ4PZkPsne7rp9iCXCtOZVv5VmR3124st45bT/XRZ4F1RC+s5T6V964HXn2HrfVT9afrfQVNf7em3rx5czCTZ6kbR/NRDGs+4b50sNiQTpCIvmYz2bIVRAcMwr7Izh6sNzs/xHy+SYxYnAUrbIFnZUt+FSSYBFHGTy4B3DX9333WbPO71SqkJ0LbjgvyNc5+0lv+wWF0kg9+3zpB0ko8a8fz6fXRb+9VdKgv8cM4a0fiy9/zQemusfjWh+xCv91T8lP7yID+RkJ3naQv2RFf+fT1Pxtfsy14A7G4iTFCRRKJVMx2VAfDLvmN7Db5W9fF4MiaMJavKqIHOUZtqpKLKWHPihjFBraQDJIxBD/fJoZ5/Cc9do1T1JFOCljGIZ7Ur7XHv1vbsIJiAJ+WPbZuEbmwDLI3vTs7Zf1W7SC+zJmEO3noIz3W5sYYOkPQtObtirH+rTuYZ5NNjwvWph1PbC+5nfEiV4HP+98OkHRpR5+Y3f9Ot1Y47XXzl/SWT+GPxMf6gLcRTcjRo/NHxe8lGRboElog2wRR4BHUKGwTKAtaQreOR4BN8bsdlfPrXhWSAkfG3wBUcIDNOxn3f5OzwQHzaQHsg+yM2zgl2Sm93xZDBp/83mvcAphAYAH1CvjZAtC1WKSSAYteIicoah9QAWKxUUDssdYPPwvKsB4WVfcxPLrVh8nv/Z1PTqj3AauuzahLggOTLeQSItuZ+jyjQyZkaBKHdNFnGDunKqpKAEgtigJCzq1g3vvdl4F7PqBxqdpwAH3eTzZhSx42Nj06DVvy2JyoltR+bTbHzU/Xszs7ErKpZG2snn+pz+axBL8gYQy9dl8OtTEkNxCtguH7IJNV9ad7fH/kbtvkBBtP97UlNICU/djK2nyu0+geNs020g9HqkLFgWAvObD62uc8G/tWzhtT4Kh2PF9XG40v/UlwBceuQajQe4RAFe7GVPv9JA/Ana4xfjn+7KLPPXvauPIJ7VJI18ncPAOrKjbs15qujeQBWgDpXpc59b5xCQ6CFnDa581z7dVXQPHt27cnWABAWNiu5Rc47fTFF6qyZt/J2P9AE0IjnTQ2oLj3G3P6wMLvV2UBJUD/+ke6sW2e7xZM+PTayE6TK/klKhL6+m8d1F4+AkuNXfb8rO2Djas5zx+kr673fd8F8mxC8Ouz5PLMokSMT1ZdqN/sUtKU3lqfvu6lMdSvqpnv0UVCSuIBqnQAHArOzT19IyzFP2AOYZH8+zxcuki+Yll2hjySHAj8rVtbwMjgcYH+l4RJgIH39FkCztb6H/Eq8QPKuma3zNZuesW2S8jEbbrJvuwqqV+PoNj+yx8jUMTHZE6WrldF4A/or7mJaPviiy/OWu//1oh4B7D1PzAHxGwsNA+why12vZ8tsT2AESaxBmuTH5RIwUCAMTLBOkFS8JP932etk+Z713x/syeJFQIIQdz4sp1sux0GEkRJt3XZq2R4CavFEOILXLDxvHlNJ83rnQR1XeNQ1Zf0iaf5eGTpHhZkpxlb4C9qT1zioxF34Yiuq+3ijtitCtk4EYBwTZ/xr8CusUnWbiyoUovg3sQMpoB9JDLmy5pNT3BT19QGW+0aGBCmEvORMg5+697mxvxkEwF7uxazG3MKw5lDMiFGm4fiDaCfbjx6hOSlE7gT9kJWiDebGBbTVCrtTOiVrvhAc2JNe5Wo9b8xNCfkl6iYRxiDT0DmbxxaHN/fyZjO2lmU30wnyVhC3CMFETZbOZcU8dNyBNvbwxQl2A4YS1/WZff2t3VhZ6Ezi5AM9JIN8LlsDhFj7WUzEl52b06sY5ij8eajWy9hHmcj9XnXtpbTNRKTXfR//a7/S0b4zE4clVZ4Wt5gTciPajeyJf+UDpo/cZe92GVidwE8tRhDPJXk0tcW6OgSYbNrm6+GR+qze/VVewhK+ZNczbZ41XnkksemXpLhBmbyOHyg2mA2iGwgMUDXMWyOyaASDhuJPZeQAaANtuubNBPW/zk/i1zCtoyeSZS8NuBlQTnXJpHzXcOjcIacMTnFdNvePgWl7qlfzgXzU5sBs/pM9q5XDWBIAHl6kdzsNjaAeHXP0aRPzhkD2v/N3ybDdAIcmy/tmDfz1Pv9JpNttZ5Fcvqt6o/TLVXKLUrP2jg10NZbAJtMzVHsXGAoZ9RPAC9n1vzUP6dVmy0CdgowOyCG3WHHgM5l3Gq/vvus+0pqkznQ7ut0Grctw/WFzcPIVuEsEPV/8ph/CXGJfc5LoObw9pknC17S3LxZA8YhYcf+7ngaA+CZvSCX6tMaAiwcfBTwzDZ731aX3cLYfQAHkLckCUdqywqbS1eO4q9961bS0WvtpreCVWuiMS5ospaan/7OztqN0DXZUPI2tvTac+vZTG0A5emKniSx9NL8plvbvAF9JwxykgJU7TbufgR09pD9mmcVkfxEY4u0yJ4ARWMR0CSK+keK8YsSWiAKwGldNJZAMmDDwSMmgPnmk02qVugHIE0u68ha38QMaJB8qYIImLY6J09tqxBa8xJ3Ng3A1K7v1lThz1aqMKe/xtR6lxg174i2ZM7GazM7bb0CbumfX2UHDhZLJs9UOsCqNrqu+WCDzatdBo2JTQDB6Wm3nNYucGM92PIFxAOn/KtAbQy9SnokwxJoZw/wZdh3tpwOul8Vqb4bExBoLACBrZS1j6hqnHYCSC6BFARV16YLvqG1a0ugCl3XpuP9eo9k8ZVlzYW4lB67vrnuFekVIN0tmqq1yQvskDF9ilV0C790PTK5z4AlepQMib/WevfBOxIccdLWu2IYokV1C9C11jz2IGnl1zYus7/mCAHemon0S1fpFzEkac3eEE7GLlHfdS3WNM5NFPvf3NqiqNqGxF5fwO8no0P7smfJnGc0G6exJ2PjV7lJf87X8NWDtWsHUPbS+kc2IX4QpNmXdYzgQPYkV/ctOdH8NU5Yqf+RnXw7crL3u792l9CwPhCzuxNGu7BeYwfmrceN0XxqOuMTbL3fhDR/1ze4IH8Be6RQMkugajN/58R+pFftSSjWZ7AH5E7j7adxOZy0+bcTEw5VgArnNId8Fuy9MRLRZreJKp557dpky97qs+scOKUwwU+Ju90D51mPiKT0kb+soltC7EBLpE26cY6Db/NQSKtd5CGSFb4Mc9iht/MpIbarkE3Kb7TZ/wgkcYO+4GnxGnlw50zG7LWxtkZ824qCXnpqDhH8yZhcEc12C3VvazJ7ykek99q1K7F72QxsZCzWerZU2+mveFzM9ygFfAL7bzGQzzZOvts8I87MKSzJt0uwk9mum81D+XHk6PpbxYT1B+kCIanwlf76lSc+PZ51fKkMM0BMKzBrABysgemM4WCL+jxDYwgSEAPtM44McJVk9tpE1HYTpA+JH8efLJtASwAExYKs5zBTQobse/FySF0veU0WzJeAKAACOLZc2EJjMgRRjlcFElABShivcZNXMtz9kqXGiGnucxOerrY9CW9tGzfDN0fmYIG+IO9+Y9/kBQOTcyiJAiRLGJ1+XDstEs9SOjXZ/HN6XdNvsveeBN4W0eYqRwmcNnbJXe9LyHsVgDhji8VCRzhYxGyWHaUnFbrkLUj3k614hlH1yxYZ4CUbyhn4YvJkBKbrp79zqB2WU1v977kTTp69N8c5r/SC5DFH5gypUTtdr8qybGrXrK1KhCTbyZXzU4FHCjWGnFr3pzPbqLNv61m7Anm2u4CKY0+uxpFumy+Vh9qS6DX3tknrt/mvDT8b/NuJUAW4thAqgFSf+YoW4KNxShhsyzF/KsZsD4ATBH29lwpYbdrqmd005myy99KVZ5YFEoGoZ7ZKiLMRoKOx2Z5jfWFj2UDX9l5jap7q35pJt9YFECyQqMgkY2Oyc6NXYBZznIyq8X2GZLNTQMDzrG32IKlAEPbadcm04L52G2MAhd9L/qq9Dnxj2/Vbu9lG89h96awqc/pojXu/NhBdkpd0H9nUb2P2nC5Ai4xTeZBM5cfyM42Xb0AE2aqtqpz9sMXWU/dtFavPJOOtd7tlBHS+CUmUj+kXeFLxrB9nUNjxUVu12f+1g5SVfPEjqhXsvzbT/VaBAODk8DhIY07HqtR8cbYpmbEmySt5Tqe+l12ssi2zeUQoNoZ0ke8zP8hmcRJwRKRkH/2Ip8m360y8FbuSm56XvN14vCQEklA87TprhJ9DiDQWfr3X7k2vjbXxZNdd23uIoggryV1j2coun4u4k8DxVx6bSKcIlMafDeQPkJnNQ/JvVTrZkWuSIGA/uY0xGYBV2yIbZ3OeLmC3rlMJTX9OkM1O4aYl11SnkCG29MJN2X1kV7E2X1A7iJDGl+9Nnn4aSzqCC9Kxx9K8ehSn61SH+aLFBrXHLyYLUiJ5EbaNI303LuuALpGL3Zce+E62Br+JJeIi/IjwMaYt5ojZCLnWY3gh8te3PCzYX5tNznSaHZb09Le5a37TXTKmL0UVa44/qf+uTe+t1fwfDGYe+G/nvaSDdGdukGVdX19VDPkYGFfMqV9EeuPrRyIlRjcGuoNn+WDJMB8Cm2ZzEQjhUydzZ1P127wir7K/xuEUdAQiIgv+8c0e+V/+gayNrVgkid+drWKp9dW9MBw7RMyxE/bT5+myMYuR4r1dDb02V41xCyb8dWOGJSIC+m2MbBmpDcu0Rm25Fv9rQwxpbDCd+JJOfeWSr+FzTdev34DrrDlxUW6CWLErCb6GS2AEBJj2JcjiRK/WBluRXMtt6DT5+IElQhFb57oHcH+P8WKEkl9ZvYYloAvWOREOqVcCAbmMTrvet72Ew5aUSngTMMe+TJlgXxvYMgtTwBNIY476zSm8e/fu/DroxuLM6VmE2AVsWvLczOUyGcZev8ncK4ZFMiuhoUO6k/xzVN3LMQA6tWHCk+VmqwR7i7HPBarVNYPmyDHG9d3fkmHBk24z1pxXyW96sK2tAMbIPHdre0YLRJsCQY5kn/MxLlvwbLtuHLY/NBbkTAvVNhGkQQvDYlEhTW567W9bdgA/+gXuOeCcqu86dgKiBasfSa3ToQPv2RIwVJuNIyDftr+2ljcX6UX12TXZUO2qoDmQBAjpvn7tXOg1x76OOF1hwDja+rftViJDD9l540Q2BehyaulEwhrw2mqt9c822eLqtrkB6lRhJImCgwQknf35558vW74FAgk49q4220L72WefHUCYntN7TtE1HCl2tPebT1VVW/2yfZVwSapg2D3ZYHrJxnt2q6CTXoH4xp5eEHhd37VYRqRf9zTXf/zxxyHdkgOgwYgj0jhlp6InK9Ki/mszufvc90vWH99Cv+nP2scgF+hUPRA/2Zs13j3Jag12bTqsHRU/87hJswAkoGVHEnfg1tpLlmyrqkJAJL2sH9O3LfGB5MBK/RWkPb+lKtV89ZNtN0etr3wQglP1mD/oepViuzccMFY7dkwAAMktQZE41mY6q0+nxNdffiAZA2ASINU765YfzQbYbjbRvYKvSq7KTnI1D7Xbb2tHMts1iORkapy1m30ADogSaxOAbFySrPq2NbPP0wPWvb5tG+Mj6gfJV/vOFKC/5FNxAbCTXbzI7pATm3giliV7jVVCIq6wwWxE/Jdg0EVtsut03efNF+JTEgNoIobSUXpAGEqw7vXm1FkJcfGsa1SGkkuVoXVnB1Ht5q92+695a+zAb7Zmx1T3wBPprbayM9+taScWu+5eSQZCwXrpVcJQX0jA5th3ze/WXqS1ZGYJ/dZmPghpY5dLfqr2dtx9lj74n+zEwXJLTNaesxeK69nMxhGV4ebPHLH3bFk13fyzAcR3OlqfhHgR2+rL2TFL+Km8byIrTqfTfhAw8Jx14xlJfSE+06nHE8TT2rSDo+vzo/m8DtkrKc7uVC2NabGdXQTpsTiVTjbWJBsyt7lFjpApfSU3ktxrawLJlI6be4dSJbsKcnrq/l6TvySpxByOQZ7TbfKJH9lzY4M9+Tj2zw/3vmuaD3iHn4PfJYQS2bY7S/T49fCXLdS+2UQ1U1zVDYSVAAAgAElEQVSyeyncERZ07xJXkj87oyRV6Qy+4mMQrmI0u9icxZwZKz9Tu40PQchvs09FCNgF9knPCEux2+4TeUZ92MHTGLsXTkaK1YZzdSTQXau6nD3n35p3viEdyL/sjJWMk38JyD5Ljsa0xS/rSvEn/9jf4qV8ECmYfvusn8Ys8d7k2BoyX/wKjI/wenoswPcZtoVSoxKpdTIcAWYCW5oAgtWR6PEjIZOsSWy0zciXyeL0GJ/EWBsGuYmz5CFZJDgAoO9T7bWJDYjnODB8WAuOF8OA1eEUsOQApEC8iaVr+yyZGtcmoJJt15koEy/pSQeAi4TYXCSXxItRqYYw/PTLIGtbhVkbFp15Mqd0LEnuNQNz8FhGm37SlW3SQED3YhFtD+XsOUXG3vtbIWg8QKr2HDKi6oVF7VpbBz1/rNLMnmobA+5ZPYAbMLXlB8hzrLxtQk5zNr/AWWPICeQAYkFL6gLwqgNAZglcAS27qa+ek/W8b+9pvzkRLCQHqkOALECc861PlWSHW7EnWz08uwl4aR8At85z6k5QVxXhmJdZw/YtC87BZTvsFiOfriXc1oGvF7CF5/fffz/rUMKi39pVDWnc6fD169cnOVVhI2v3FgTrT3WP3JI6yXPvY1hz8iri6YDzTNbmpa1qJT79tN0oINBPgZZ/SZ6IjnQtia9PyWuHzPRcdDLXb/rwLHnz2xiAudZNc+mRkWR1Um+2koy+my8bl7wh2JCGgJ+KFr9Ye2QUNNZ/9bkENnu386D3+Q8+DYEgmDevVTL4sD5vbNrP9guUkgJk4RJB6YHP6XPViuZVMFThMA+eFeva1l+JNtnSCx8o2cuf0mvtJqPnmXvfgTASpuZZktj8lXRHcNWe5/3zgVUk0kHXi3+IYABINTE7coq6tZj87rPbpzkv2S85QJyIHb3WPnCr8pH9pON0raLdOPdAHPFiKw6S1O5PDmNJ9nSvEth8So7Za+PiS8R0WMGp3xJDAKS+d4dQ/zsXxDxIFPdRC/1sgtvfS4rrm20uoEpf/b9VIH+Lj6pUwB2bqT3VWL6uvhBdrcetIls3/Ix4uAk7AjO5rH3kQPer1pYkqrIuXkBEiN3dg8TosxIYOzU2OQcoPXZkHHYnSDZtW0UwwyR8TTLxZ0C1cZM/vfEfrV/npdRGumknSGsiGbLVEpjsNTvcHTULWm2BrT3EOjvgx8lh/pOjNq1teBNhKK6lXwkh/1Q/yEHJrOQbubAJWW3DvmJR19shsJUzSQu9SFBa98W9XptT5ALs21h2x5Ktq0ir+kifdI9stysl+fh8SZAYutt36wdekowggZ3jwm/b1QaLIT0QM+mRDppvJIwYtf5TAQlGhIv4QDlBfTcOmNgW7GRr3WRPxWjfMtA8pIuKYb6mzPkb2koOOYMETW6T3lpbqvvWCBmSE+HtXliF31ZoQxaRXeGo/rsXec8XysuQDzBe/2+xgY9ITgR6c2HnYf0jMcggVipA1Vf3S/qbBzspugYWrq/ajWRoN5xD0eRh1hVcLu4oHDSPEnDrZkmOrmuNe+QsmRAvsI88jm8XS/n2XYvyniVU+GGJ9JH18fzd2Sa9kyM5ku1zvHXIeDkqg9jkkPF2H+ElYHs9RWMSORlBn/F3L2ZM8N0Ax/kBIV3rWbEWcYpVBatNTIExb0XOOIwdSyj47tgYE/mMsfb7QRwAiORc8MSRp4P6lNhKFoBIC57TSp7G1cLMeDmQnSPEQq8mfxP3BVpkZ0SMNZYt/dR++lJ9lID1WYsuWZZpz/n0P4C61ZraSSfpZw8HCHg6mCh9SKKdRr3tY1yX3FAFKnlJX4AFFrigYKtW8jRGB/zkZHxdiApcY3OoBX2r5jmJfJ8/z5l++eWXB1imkxLYEqP67Eeyh/XloJK3eyXwnkdsfprf+gIg6t82YA5WYihZojeBE+hIHxhf25qtMbbAOXNkEt2u4+ya+963xcbWn8btQAtJau813znMHGf68PUPQCDGHAGTLnyVV+1lQ2zcuuQzkBH9j9gqOShRyiYbB/Y+mQM2niOix9rMFiQi2aXDbGpDIiw5isEHKpGC6adrO9GyhDhbq82qZCVw2VY/Ao2tkfVNjsaQvXkGtbYBCey+ddpa8Px9+k3Gftm9ueEvkYR0nWxd0/8SBmz2JoSAvHXW2hD4+zox9iJ5zb6aL8/XpsfGALTXb22qmNauapNtsbWp+ml7Zde1RtMn5j4fIFZhjPli1fz6Tq+BpMab/p3jkIzJUdutSc9lim2eNe41mdmgA/XSQzaFCMA0AzDZXjJG/kSudH96AGQw/+a/+yTfzaNYBNAnV32Jqf0NNPQIQnZvLMlclSNgmL6Qi8mUblsDtvouodQ8It26LhkbFwJSYgAIAtVAbv3atSEpSq99nt49b9bYmiNEqx0qyZJ+Wy8eW5BciKvIXUTOHaslLYCl+Ls4QjKIlEQu9Mr3Sd4cUmYreDEjufPXdzVxK4kqSMB0upMISRIlmRIru5SKCeZfklDb6QLIl5AYn+2NktKus+tKPxIsyWVjU/3NJhAe9YWAALSbx4ihiCB+nv9onSFVEL7db21sMtGazj8jYhpz6xPgrU0kOOIhHfIp/PcSqjBdr4oGfGZyIHHF2dpLB3Qq+Ux36aQ+miNrruu6PnngGj5UooDYzS53zrIxfrn2ux8ZUpuSBf4mHatu2q0lDkvEEAcq9o0nOTwCUftOAA4/wIf8nDWDbEo/sOUmDWJj8vAjzU/6sFsNRoXRESjIJWfAKPCwK1hVsg+/pztJpNfFreJdckh+zK9qabE8PTrrpr7y9eGoChlhEYURvsxuDFXh+k5f1hmCSBEqmSSI6dHWengbNlB44fvhidrefKg2ulcM5ffrRzLceoYjxXy7NsXtxpWsS0w0JjGldv8vCXzoURxFBMMEMPQSf73X58W0iowORLX24BbYJT3uGkmWZDb/knPkXe/XZu17xr77xVq+O/0hTNIPjMoXmB/vK1rIi5JLjDrrocrwMmcSPMbXwGTWDA8AAkAYyzI/Ers7iQTGGDKAjc2q//7egCbx5ZQlk/ciarCqE8BxCkuWfjkr8komLC7Gt0GgawRfwdT9Arjgg5nMGdAffdbOtiuAmUwykpvDYZRrjCpdtoL2arvbOocWR/1w4ubC3HCQuyCTl3NeBslck69+BJD0RkcClj6RD4KDZD/ZMv7AWslCyU9sHra5+xxYkDNXBRLAenUwRbIUBAIQ6am2+7w2ch6+1qLx1lZbFh3I5HTkFmcB2XMZEuVYWo6lKlRONNCRQ6j92snpA/WNp8+6JhCsL0QIW6m/ZHOapJMRsXd0Wrv1WxKZI/cMJkctAeJIrB3gTnWieUNqFJzSnR9rfNcxm+ga4HsTYsmwLbuCqWeKbN1rPP3kGHNwbVNKL6rbnHB9J2MguOdBP//882MbKjPZl7VSn/3URol1nwkItVc/tvnwbd1jDXYvkF+bEmqHUUiGkjO72+2t2Vi2WrDteg5aAthXRzVX2UT6VkVpzZqTEhjrATEkYHSPtd7YN0ipCkmiHAaI2UUmSD4AVf6t6/iAAKv/BRxEp4TV9lFJ97K5yZnNSrazU9vk+LLkBWYFcMEne5CIppvmz1yny2RPXxFhfZVSc5p83S+JsvuAj06W+uu63eHheavkcahT7Rl379d3gM9jMcnQeNNd48mfIASyS6C6zzexYaN0Dlw0V8CCtZP8zTvyKnl6r/btPBAHtvqdTXQd0NV6zs/km5JFvORb8q8B2caYfth141GR6LPkSs5svjbrG/BpLiRzAHmfpyPPoNkyy9c1rvTgq3RUH3d3jngl5tSe3RG1J+FFXO8aTp8SZHEWBqAvvk3M4+N2G6l7bOe0Nbv5SBf9dn26kAz6zmBV2eTj51TTxDprAwFUosUHNB42nf01djFpQXlt1G66zQf1K+kScyUTtZes2X3xFNEOA5HTdttIlNYZuZA+QHz+pHkpPkaw1GZza72LycmT7MjoZE3ubE5Sk/7TVX0hpXqPHhF0kujuyx/2edd1Xz5fguXRGQQUmZMXEc+G0olzGZpzz4DWV23Dprau87dIFdU+r0hhOHTxce2zufSdLTuop/ftAKSbroE5fE0echnmamzZpEcK0g0iLRnqA1GIGMnPOVCpfuG2jT+NO3+CQOTDFHOsb76RP8x+fIuEZBTx3P98Sf5GESG5YGMJPt3D37um4Udrif3IATYhluTZYZcuwm+t2dZCOkp34ajidMmWx2GSRezd/iXKSAwJsUQPlujz5kk87/3a6XrJr4S0fsQufTVO+pDDSIytWyRPa6G5oIv8vC3ubD458guLkeUD3WedJSesjoBqbNoW8+3gtNMvX5ZdpUNkobEjae0W0B8f2Tj5WDp3qF8yws6+shDBm676W0xO3t5rLHAvHfKdxgxTGK81L3E+r1WGgVwGwSlwrowXCyIpNeEW/gJ0ho1Jc033dB2QdyfYGCuOtP8FutqUwJJxE+V1uO6xWCTCnOqyCBacpL97OVCBpPeahN7neJu0DKn7apeBNeYMoV/j6b701+TvQr6TYVVDjlRg8lB68mSgQFT3qxBbCBKLnEIyA/y9zzgyKuAGcDA3GBtsPwBBL3SzY2J86SO9SPZ7rX96YFMt3qo8z8/P/3n16tUJsiotWJ4WQwCvQK0CLrg2ZtXoFmoJVBW79FMwy1H3o/LMkeeYfVWRqpGqcElz12OUmlPMYLpNlpxo8xtoaQE3D776B8ucvro+J6EKyuEjAXJgtVGfgVWnaUva2Lf5DexW/ZGcsVntcsTWVnqSfDXO5BFQMI/sPRsxxztv1jeiyprlQKzdBbRArfWgyi7BbF4k4wgLdpXu00OnRauWW1NALQDeHHkeu/t9h6yDLpb4UUEABIAMFTpgBihuXSRnzr7kPXnJ2NrzvdvZr+ROQhbA675sonbrS8WjOelX8AFOutc6ASgFuGytwNNcpndVY0RMYEdlT0UuUJ0dAZRsI1uW0GFasaQSF8mG7W/YV8lhfkgSUj/sFOBfVltCiOBJTsEIGKxdVcuVkz8JqLe13lcvCX6S+e5hG+kKabf+XpWxdVB71iSCqHnob/oDdFT5SqD7m//uOo8ENMZsJV/k/ITGpAIjGen/9CWxALLow/N/9V3bqjD1azeIZFo1FmGVzXd/v7aApwe2lJ0GCPM1vScpy09qk39QwROXrH1+t8+bu3RdW41HpdxBZHY9dG3jtuMGGSdGpDcxpHaaU4kgsIiIWzJF/AGuFoeIaYsZ+Cv6amzpIH2lb2M0pt1J1FreQ+A8x5uf6heBwgfWFgAq7tVHc1gcCzzapZZc+ccStOYoPQGJtad6k9y2nabbdNVcIjdUs4FEPphsWwUSH5obu1QQRK2L5rm+6rP79qThbNnuCgcSqTjDZc1fttt9zV222Y/57H52YJeObc/m0ZpIjq51aGfj7h62vs81wqTiIf/RePi27BNhI7Gs7012+WeJQe11f/qCyfyNPBQ/2RmMwy81hnS3jzEhCsUpYF2iYxeCZ2z15fEFWEO8rg/rp/fYYK+SFcmDBKz5rb9sAiHT6xZJ6tdW6v4WwyRqCM2tdiZ7OmFjdoTASTB919Q3PcEn1jc5xaS9T7yUE2xSo4iT3A71q9ASRlA9TSakCp9R/2Kx4k7/r80i5XdX2cpb33wWjC5v6LrdTWBXiRgmL8juEUxsbf1Z+jVv2rR25Af9n4zsKvvoRxxrnabD+oFHxOReJbD107rLDn0feTbrESgHKsrDsp3aW8Jf3LQu6he5mT48FtP6aDyN35ktsGvj6jNkNywqjspxFAp6lY/CJHJQa04eB8O8bJPe5NDkcpyMsPc3YUrBHLAEQpWi6wCtFpCEmhFvfxyZZDYhGZ2g7BrGbwAUuwwRhwjg74Ih894PCGC0OXaKBv4kh5QIGAAeQHWyA0aqxAJUCxSpkOybwC5JkP5qxzNtGBrbJbp2q6TasoiTlSE3HuAsh9kPJ4m14wAZisQZoKVfOmUTkgSJFaO0sDkGyXD312Z66PnM77///hyIs0w3PResAw8B2H6A5py7xZIuAxGBvYIwZweQcjjaLJg4EdSXh9duATd50o8FlU56xiSZW7BOcWyMtZuTaJFiyQOXghCyIVmXeW4eJWPJ7BkhB5twjObRliNVVclwnwtMHCEGMd1LhGzJsmXGFi/zZj4EfU7G+hSIBCpJOD/ASZ8JevwsYZUebR1i84CwxIXddF868PxYtotJxzjmGOk+OdJJ+g1omLuuUfEDhPpfMtn8VtWtr+ZC0o75tfWruc72IiCyGcG//nPaAeHa6W/Jibmj8/TR+CWeyDGMqQQDYZXtNA+2vXdvsmen9ct2VFB7zz2SBdWF7D3f0biBtV75GwEK073Jh10XEhVgUcVVYLJOkhnw2W17GPqtGDZvrpVU6ZuujC/9IK8A4+xEcFO5qP+168ZkviV71inbAP6QC+JWa8jhNg6QaUzZqd0OfCOSg49GjtZGugYirHfPGdu9AizZ4RDRVsKU3oHg5teJzbWpio5gSJbuR4gCb3YN8IOtEd+j2T3JaK0gFrNXa7Y56JrGZP3UFr/EHyenHRWATH67X1UR22BtiW5etdmYWkPpX8KQHcAO9V87vdfn1pJkkT2nS8RB1/P35kJsBggbc+sqOazt7u/Htc5W6H2xWbvO0whgZxfplE31mXWVjiWb+ZPAoz5VW4sBvp+eH0ommKG+00My5+/6zE4YQBtpKC5LZJMNAS/pkPyLCbbaJyd/DEjqx24R3zfaq/mFEVprko9sv8+dhyDxR+pLOvrc9mz+oLUsQWkc6Tj/Lr4D261Lu1cat7HzB/SVvhE3cJQdTQhQuztsjU5eMWoTVqSuJKOxI9XMBT2Lla2l1gg/WHuKKPBSduf62uNr0+diguzJmoBhk5XNN9/J7Xlk9m5eYcFkTQe23cKKEt71p91rPUrOYGIYJNklILb7Ihb4GYfPwRYbP+gBTkQuITX7H7kE3yQjHfR576uQ1raYmN7DiE79t6OLztNVdoh0VkiQe8BA6WFxLftAst3xElHBn5ApXcOP/oZx0nP6UujpHrYtJ9o8ZIm+3oezGlvy275tizSdIci03ZjtlMg2xc3kzMenu32kpdhod4fHlZBG8IKcgUww6+Z+dhKI/V3b+H2FH3vbbdLiLwyLpNpcULW49hrPbV9IGHnlWc9tk5aEmmzJMGOxkABeoBcbZHCy/BTNaagMp+xdVIKqycR8aQv4BvAlql3PQCSlWAnJK2Wp6gHuAlr364+BSVqNjYOjcBNaG+5NRkreoNzfNzucLE24Awg2yTA2Y+dMM4R7KzYdA20AmDmj19ookDnQxPNDDkrpvpLMf/7551Q890ClxrSsnGDK2SM0JLrpaMe/AdXc7AKonYBZldxvvvnmVHVtpxVg0zHmKl3WfgbevLQIVXe7roCRU0+/+wzXbtnhiOgtZ+NZqXScU/J8Xe0BJb/++usBWSrLqpnYx+7r7+y79mwbwbCzA2srXSZj81A1oAO3Gr+vfVlnW1+Cn4qnr7FSbbCubhZ1gStSJWdvW9YyqQJP11kHArOgB2hYl8ugst9NjJf52+qwYCeR4bRrY8GwRMpz0I2zRKGgRYdsKsayRKM56kcyIwgDOsmc3VWJT998iSACTDs4RZXXdkBJbLJLdFrPmH/AWDKXfEgpyRigIlEFjJAEQJaE05a82qwvpJHERSDYNYsdbrySpNoBLDDd6XwrxQC1dWfHiPWskoD57zp+J/lblw6Zkryr+CX7JrEIA9uerFVbxGu79mzZbfwq0c2LhKK56F5jk3wE1oERxJBxIAbtCPEMZO9v1bJn/p3W2tidXIosTQ+NI5vE5lsvyQSItNbzLZFftj8jkbu/OcoXdxJ55Evtp4fasj25eQbuai9ZPHeFzJWgdl3jcOKn7XLpCujNX6YfyUjX+DwbCzwmR/37nu8bfCZj17Ht9KyyjIjqs2KPR1VqU3xUgVTlr1/P7TVehyXVJhJAjBeLYADgXUKLoEF+IBIAcOuOv5PAq2hIMNIRewfmahNBaheThL05/uGHH866T5b8dSRHMba/0zOQmj2X5Hk8qHvgpuaPHfCR6av1pdq6NmnHBv9Bvuao6xr/Eo9iOLIDkSs5TMaut1sruZPf1xGmN0ler3xGMmdbSHfxK93BQMiTZGSbSL/+T2+9SjK6PjDuuWJzCE+KsfxVfZUoNyZbsemyuaQ3sVvyYccSzJIO+F92Bi/2ijCwS6S2YU4JedfQk6o/HyMRgVdhKImdHSh21CCnFmtlG73fvMA+4p5Y2/3iBH/ZKxxizaWXrkuP4ry2HMQEB2yOkJ4aQ2MnG1/AN/ELtcdXSwCNiz74V4m7RNga7zoJDuwh8ZIM9z+sjOBrvOnUtwA4o4VPQn6tjYvTyIt0ZD4UkOpLUt5rdgsbb96CgLA7CF5VMOha+ABOk+uIL+Y0HTY+/fF71rXEvPEiG2FLOQ2fIAbtORLynO7dnT+1YeecHZjpCIHO/ySHGJiMyBRVaMmoOerVukbk7i4NybICoBwT0b9EZmPnl5NXMRa5AaciFazzp8fzb2ebNPDLEVDysokANxAk8FvMKi2UbuApYqvDmDbOuQnGnmwfklfJrGTc9qCdXMkGpwVcrfwcWO8B611PTgpNmY3FdmTsAefL0CQUC0ixI4239gSVrrUdwGJoHJigDBIjmFH0fotzkx1JALCzgNr4zVv9BVT6ztt+VTwBx+Yw51/l86+//jpbO3MCqhx0vYCXzgTnZKwfDpRD2nmj63WekuEO4CkRdBhR+tafKswy5Yy4wNnprIGM5i4nZ0u4+2rLtqReGzd2KfksgD1QJ/3mKANuXds1v/zyy5kHzzIjSfa5TsA2J9ER/ip5zd2y3ukCMGmO6yMg3vOxgSLgOrtREa7vZa/639YUVUyVZ2RBOhRYJLjJ0Xz3v3WbHoDExu5awdB1N5nUdc2nPpYks6b5BHpvvNaPCmdgsHaw+wK1LWIqpN2XXZYoBAaTGflRG/2q8CVzgUMwUT229UeVofkDnmqvuVZJ6NWaVtnAdm5CgBCpT8+ilfQUPATwdCPoWZvZLJZcuwAZpl2gbeyNz1dG1LZgW/8IOXIBa4jKPXm9ObbNM5n2cQI+TxKejBJoa1KVSNAy790rKQQ++VTj7xr+tTEgEW6CFTGRTUQsJX+yeiwhHdr+ld75YuRZCSCiLLnT3wZqYEJi77A2J7iy/e4pGW48Eh3PTbFjpIdt0smVHK4TkLsuu2sMEitrKnkw4R2+ll9Ll6rHza/HTpAcDhpLdlvLxHDgWLU32fZ70btOUi2JtRUNyZON5JeqxCWL7+lsTgAogKo1mj7MiSRVPGqdNu7ac20y1FZrufFZH+ko/6sqjdTKDpGZfJbYy9fxgfxrel0yK7vhswErmEMill9FfBlf97T2stf6SGbPSQL4W5VPZz/99NOJF+murZhv3749ybAEr7GotiBIYA1JZTaXfMhAMVZy0mu6qJ/WU/7PNYuFdmfOJg4wVzIm1wJaifEC7PqzQyYdZyPNlQM2+yyysnuSuzkUb4HhXrMBVRtjRaaLlcnEf3RNOkj/u8tG3Kotsdw2z8ZjC7gdCNY78Gw3SjqB1VSjk+dOaID3xpDu+NfaSbb8h224xrWFCmd6IBs8+5v9w5pr07Xb2PSTn+MzjIF/bvzNmQTBbjRYHq5IpwgviSDcdO9WgeG6J3t3zoeEor4kZMkpge2+9GgXF6wo1tb/EpgwhzUkDxEHJMyS343DsAaf1+sSP+m1/yWqklHEspOnYTtjthU9HFcMyo9kT3BP+pR7wLdkqQ9Yp9euUxBcn8kekwVBw4fzE+yBn+lVkmqNwRkIIXq3PuzEsHbYNiJofXG+rT4QHs1BfkWc6Z5+uob9whBLevHRdl+IlwgSxAICBabmJxqL9a/6Lq4iy+iWTvkd40ZwyO+SwdisC/NE70+PhOQkwy4AlrvQAlzw3LWAF0YkAQwIKFlgvYG6awEOAmbggihnIwFgyIyNnCuThPdlUB+SjhYDx7ET0nWCKzYL+LOoJRb9L5EDPHvdydikGKu5IBUwT0eeW7F1LFn26xAYaffYtpDTI7MFjtnGxBk78Ne4CuJfffXVqT62KNZQLIIcXUmG51FVXRgu22B09NH7nLMqZP9zEoJH73GW9NhrC6ztYQUQTI6kRoBJV8AXfWZXLYhOsetgnXTU/Z6TTD/9ND+eGQmgqKbUdm0KwI0z/TrcpbZsZa+fn3/++QSa5E2fnisueNhiyxZqy+m52aRkuEASoJQEbhWwNmyXrm2sJ1CWrOkhudmEbd6qcIIioCGRMzaMZ8HZPCKNJOXr6Dgic2muOdINzBznafjxI6AAXrWxRFf31pcTYxtX8jc29tH1tnX2Wv8BrebcllUVx4B219h2RGZrUnXAttn6Tp/pxvP4yWo9AZm2L/E/yaba1bUrbzpInmQJFGWLQFb3Z/9sKh3Vr+9vbGz0w3eoNEqIfYeibXa3X2u+ds7rozZbM4FxtlRw8vydZBgbnH6MA0sreWkd5LtU7tIFP1xfSBFbOSU6JZP9zc83nuRKT1Xn01V6YU9LAAAi6SR9tosiuSTAtaMKg0Dt2sio/EL91nY/zZvdJWIFe21u2qFSsqaCYu4cKNS1qsjpRHvaxmQ3/mTMT+TXEI8COcApbvKtkqwOXsvGs0FkLv/XWCXDyD1kH/K0eSAb35BO+zv/k10tM498Tf8qHogoB7/Vb7bqdHZ+qHb6tb4DR3yVBC65nJCb/+QTgR4Euapvuu23+4zDzgUxpLkx79atKozYDQDlJ+0m2aQ7vbGNZEnf2YeDk8Sa2kn+HocIODdfzbXDHPfZVYRFbf/444/HthtH/sp3mzYWSRgC1zbVrSjmX5LhrmAmj8QPgdj9ThyGzeqXnUs+gEMFAaC6flR6evX8ebrg2+HiHkcAACAASURBVLtWVS77Ll71mw9HyBWHfcVKbTYelWDrVkEA0a9qL+mTNLQeVIBaY4ht4BV+7H2P0pg/h242H+kbXkEKwDXpB+GcPPTTe/z8Jh5IN8mOnSpIvey7NdMPfSI2JUzbp91KzZnq2Faq+jtb4tvFIbtN+r/PFJr6u7YkKskhoUZWKqxke74i05qE4buWX1Kl9NVtjSv7E8P5I88UwxStJ8mjPAAesMaRP4hKp5jb4cR26mPnpL8bo/xEki1Jl0SLu41LbJRoJ+dikNaPbezp3NppHL41JJzc2m8cfCVdIbl7lVd0jZ0CjVGRif9KBjuNrI/mrHHwJfRpLTSO2k3fiLLmMhuAc4pZHo0y//AH30q2+rNOHHDGlzaWrsv/2U2KmIDxEODwCryJNBD/agtmstOivulL/JdHIKdqr/vYRHPDD4mL8kJ98nd0V9tiP/8Ju8CbvV/fT4+vgjnJsE5MpqSsTiyOXlU6MXI+A0hUJgR8AYtzJHzKqM8MDlsPoACyFlCTIpnFJtyZfu9v8o4BE/BXsSqaqlYp1viRAYJvMmF3BO9dVJuESrIED7oBUo7CPzDUtrllzF1X2xlm/doil0PBsnWvJPxmN1UgjBE4ldgVtHLUBbCctkVHPoE4FiwwGYh1uMBWeLqenm0VYROScmB1GU3BgPFZaACerXsBiA7SwgJLQIwdSC2IqnYAacnTOPut/XRR+4HoTz755IAZdoSZ7HPOmgOPFEgH2MCqz9l8MgaYIxeq5C5I5dhzeM2XHRLYv177Sf7k7jAsh7eYsz7XZn3ZMoyVyz5V+ZqbfgGiTQAbm4Q/ewoQ5iAFDY7e+jSfbLf/dy0DRGx+bZ9Dc3192/UBdPEf+gG8ER6qNb0K8L3aWpoeVMcCtv1mk8mbnm0NU9EvUEhs03f9N/6SKwcRYRvZI+IG0KkN3/OJAbdlZ1leOkWMICPYQ33XJrBAJ819dlUQyV6z+37To0DglPJ8gCRDBW1111gFstpLJsBPFUkSqhJo22HzhyhJp60hY2iebcXv/u711WeCakmqbZaqeNZq66ckwAFE2Wo/EkMn05Zo5JsE3OaCPXmWK1kw/vz5+hcxpz6qwKWH2lTZlAQiEwBAfpfvWv+pb2MvgW87a3InX202NiBJApPu72142Qd/KWETq+qztvK5ToPOj9THbnFLjn4kP0idbKEftoVoyZfXLuBiKyObEAOzVc955msQIbt1L13kR3xfuoQYMAak+S8xIDtxknfzZUt2siZ/v4jQdNT76cP6REwlS23VL71szKOb5rU2JEbNr9ibToEvSRRyuHbt6GIDCMvWIWIuOdJnOmbbEpL6yce0HiQJ4logLh2rcCaH54g9b4dME79qJ90Ag+mv/v0CduYfObe6kkABmXZBwVwqXCoxjaF+bedurIg6/hsp3NryWAqAy9aAZkUOYJ+ftfW+fvgsZJMt18nCz3m0LDtnH54Dzg66rvf35GS+nA7osr7FeskdzNXaqn9bgvlDhYjmr3lUiWe/YoPHrjzvCeuxbb5SAogcQWbBu2LzJuAwpZjS+LKNxgI7pm9FHP4RFoK7EVTZdJ8lazbejypitpWsvolCUlx/iAsJoXVs3qwjVXF4AAbck8aRUHC12AFnSubgJ5V/CamdBzCopDfdbP7SPMNK6TRbKd543IEf6B4ntTvQrj6SqznzlV70oQor8UqHyWI7dnZbm627fKedB403G+vzDgtFFPLjfDVyo+vXFzZ33dOv/MHOjPBR2HAT4q4ni2rtkhT0KglnK/A5fAkLIkMQDXKnu6Ag6Wz+EDJwgDblddquLetHAt0rzC4H4PesmSVDlnAw3/RnTGwFWXZyoJJhHXB+DJ3DJWgLgeEuEJZ8YRUkkC0AAURgIiigioWVVGp3k2ZA/azYD4CqtlUzFthLlncbgmTfpJkkDpMzUqEiI7AsINSfoCMhNY4WmERijUcb3ds1nLygJRmo3Qyl61uAtZVuMJkMo7aBDc/mdH2yt7hdz8g4oxxdC7zfZBf0G7uvJar/EsGAFDDuIAZzW99YO30AL+wEO5O91BddNQ/mUoCWLBiLZz8BIzoDkCXwjctXhOQI6hOoQyYEYH3fnO2EyVrbmMXaWz0XUNuq2K+vnOj6xpJTqYpUMizpktylC87Rtu/G1jw7+KW+clYlQgGB2hSQPAssKUkPqmHJKhkGonrtPeQVIChJbI6az8aQftLjrilJsbVKv0APcG3Ned21s+DH/ZyT+eUbej9ZrV8MrgpvQcM6S2e2TCIwaj9bZJuIJbaWzksou9e2T9Wrxm5bMjCh8tuctDaRfI0/W6m6h9lkIwCJa1XGBJra5osE9iW9AILWVvYVeMo2muf6E9QBHUwrPXd/ffU5p97fwCWCBfObbpJpt07VpuoC0hFpVpv0kYyeT+y9wEP6dQgTtnm3licHf16f2V5Jg1NfkyV9SA4x405B5Yf2BG4AIhn64XPYWbJLhus/4JENlLjWTvLYKmk7GoCc7vqshLb1xDa6J5n3FOHmqcc62s2Sv+2+ktf8pcQl+SRazUH9d58tanyOAAxwOpSo+WtNN1bb57aCIhFUXdmTl+mjOADgeowiHXYvMgRorg/geLdcb/xjP627tp8HCOvXydiwghhqdwDCKntpLTcup8nWfn3b4dB6s5UzvXYtQk/8AIjTjcQ4PVpn/NOShn2erLWlwtZ14pIkJ9mt8QWg6S876D0AsLayFSRP/bNBzzizo+y6sSVDyWNEikOgmiNbT82rLeK1CRAu+bbgEvFgl8CCQeCzdiWmjaE2szGVVb4zeRefAcf8FbAvCalPZO0SIPCPeYELug8RISl1voBne7MFSSa/l414PAQm8hk/1lzyCdlOc5D8kh8V2AXsxg9H2VWk0t28pE++FuHRWFsn2X7jT8/prb6yifydxxNqm+/PttNx8qm+LzmdTuBfZBmCqXsVBSSn7KA2bR/ub37fvMFa+QTxHl4Qy+Cr9Ghd9BkdpgdYrDG5TrGIDelLDBNzyNq6axzpj69AOMEaMCZdNJ7ktvYlW+IfH5lc4g5iszUX/ivuNy+9JpNcQKxLLu3Ba42tOW6t9uuRrJ1rX82n6mgM8FdrpHuzAcQqIgaG9YhX7fPfcgfJo/XfHG5cEDPTQfdK1ou3FVvqE4HGD5krOCxd8XcS/nQEKzYW+QuZ4cPWI5JLPLWbZyux2S9cVx+Nhy2mM3MHLyr+bXGyv+UdvUpk5YrsRayANfWrwMAvy2u7rr/J+PR4nvR9wmFXDf5eoHWoGmziNcbQJUMAtkSh9tfZUp7BYD9ds8n0gnMToj+JDYPmcC1q7Haf71YDbRqjxDM5sJwbhBmPbSZYCgG4cTNWbJ7khJELDBlaP4BgjrjFnjFgL1RByNe92Md0wEgdqFMbvjOwcZoXhp6BASD7LK5E2baZFmdBqiqF7/iyOFzLIWKkGC/nbi44XQwlsGGx03V6AiCbL9ueLHAVDFVcC6jPAyrkTGe+ooKTkWTY3snOcxTaXRtOpvRYstoXs+dYgGTjycFVve4ZXwdiICLSfX10DWCTLap0J3uOuee0Y++6Pztofn3lS/qU2OfMG7e53wMesJrYbPZmcWc7tRWglwwLFNbPOmDJ7JIOmwh7f+1bgtJ7EhXAR3CSDLNbyWI2LKGyDbx20kcAqLnMLjCJ1rQkxXpqzpJN9QXA6bXgE6BFNK1uVTayW8BMlca23E3EgT7s+PpMldLaQpjxVcltm5/g3ZqKFCkJaszAWPLVBiC0FZE+yw4CbPVX+4jJxlhwRpCobNsF0vh8ncuC0uxMRaoxC/bpwWEyQBYAyF9JVrquOXG+AZIt2bI7CXr/pztVs/oG1gW6ZKn6XMLZLpb64vtq13YzJ00CeYIjWSPA2g2SrsxJn6VrdsyHpjsJO/nSkW1ngduura2IsLZ3B7S6trG3MyW5gBfjTJeNVbII1LZO7DYA1BZYtX5sm1TlWV+ZnUskAaKuVzW1tgHo5sb6N/dAEoLQ2hJ3um6Z9+yhmJDfspsh34q06FoJkASyV2sTmdfa2PHRj/Hwo/kOYyIbX0SvzYkkls8R59Nrc1Ib+VBVeXEe7hDrs7HaEPMRyuzXM5iSQnKmFwRY9wCBErdNMDyHHaHUvDUOct4JhUpQbaYjc1tfyHgYSgWMP5IIN36VtcYrScme0y8sox1+vTUIj6UTlcD6VTmqj2yn19Yo/49c4/v5M/8nKwJYYijBE19ryynRvecshiXIJE3Jykc3DoRAfhCR1d/5PnNMh+ywuchPem60zxEGXVObSKU+87iVRAfZ5pA56x/haPeSxFVxge+DmeGjxi9mqDAmh0cxVK3NJ/vrdcm+2jjVrtGLuYZXJbr1iZxm4/By/fCZ5kjbfWZNwVEKCwpV8CIb94x585F9FwslfOYPluhescGaXQIDriIzYixZwl/pL2IDnuUHN7/Q3sajxsVH+s5zX3vWvc1Ba9dpytk5QglhlD35vvhsgl00Xgm+Qpg1Ll/i69g5PYkd/CaszM8mV+RsyXA6tUNRzIbN2QVslsyNOdvMzviGxXzmd9c6kncxvWq/am7XSH7hRe0iShT6kHCIy+Trs96vDXNlnm+sqkDQtRJhxA4dJb/xshvEzjlAi7CSVpOxCjBgCSuwR0AOe51rHUuuLXoOs7YxE4A8Jy0YAw3el4RbGAKw6xdoW4SYQ+xAr+4nQ4oClDgIYAkLvYDLQpEkY5sAroywn4xYwo5saCwSQAElWbFefWZ7FUffvRnIsja1r7rcdV2zSR5gk0wOx+A4JZ1kxDgVqLtPFW3Z9PTDaC0qhmor9ZIVjYnzTJeYJwm6oAS8ceTAsqqcOe1VpY+TwLTVVgteMlyg8r1yOUyVu/pKT+kxx9h9ghYGPQfXqa6//fbbSVgC+easa5qb2g9wlxTnkCQjnpPJEQeeVf16VcHLMeewAtG1CyznUB2IlpyAzF1xwXQnu6pO4xO419HXpsN97HrgDKxTAHn1LBjxA9a+tb5Vml1L/U1XG6xvVhEQsEUz+fmg5rFD1dJZ6yfd9pmkv3F7vojd8VMcoC3XkuHslM04xdt3BHdN9h45ATTVl2CK+KptlXjVHevROuUHBEcg3TqwxZUteK7TWpA4mn8VuGzOnNgWDkDUVwHfqcf1aYdEiWWyZQO+6zGd8pdd15rxHLyky7Yywbc1kgzACWBTW+nNs5a9OmQH+FOFAYjXpsQHNgmgNjfffvvtIZyyEdsKa7t1E3HUb/35QY7kr0um+7q2xsWuEYt8GrtvXTT/tlLb9ie5saYdYhbA2eecswGVI37A9/16H2iUyAAn+WuHtTQOYDD92n2TX+wHkLCNufGofmzSnfxItuaAX9lxd319ADa1DYTXn+S2+Ug/2annhpvHdNAcGYf1DAinM0TlHorU50irXm3LtG6RVmIgOTdOsUFr3v/d0xg23tn2yB/wY+K+hMzBgkssNu5krwKcre0zkHwnGfIhiKn0l+9AHveaLaVTz/4XZ5MJuclvNEfmura7Jx11HxyjrcYCD/Gd/Q9f9Xf39wvf1DY5kUsIpd2JIAEC2uETZD3SMltENMB3YixwzabJ0/X6lpSxn67NXls/2U+ypU+HPcFicFdrsjkD7iXrKnHpM7/nK6PIyCeZq2w5HSeH6rn7VEgRHaqEJUcOSrTG1u/DvbASnYqP9A0Prf3cOz+SN7mQM7aWbwFCP+KVdayIIHaLNbvlWAzvWrHmrp53jTiQfNmG3Y58r/k0v9lw8kj6ur94gzisDXhGLJVfiJ2qtZL12kpGhxSqSOt7cVHtFy/a0dJrfVlX6UNxYDGQnMJ8pcf6sn26sXdNY6y94l/2la3BPI2zeyJZEF/Zdn03TkQe/4mUtmPKHNVe4+4ea4+/6xXGd51Hd/JXfS6PoCNj738JY+/JbeB+1VvramMonydWL07vvfTAlhFs1h0Mxn+ySVgGMUKPXS/3Eb+zQ/LeuaVkWC4Kd7YuERzmnZ8UNw6B2Vcr1QFm5E5au9gESBS7htFiM7AbGY9tWTpsUBIxne+gBMPat5XBwgOwVRyAH4DO/w0Go0teRte163QsXnIBfQvOtJHzk5BwEHQiGPS/wCQJF8BVNhgYw5Qs+t9iaiJbFA4FYqwZmOpQbXGqAA3HYwzJZrF4XlLgs32na9M3UBm4ysEnE3kALZUCAM42JCyLftNDeur92lFBSv/1Azz2vzGYSw7PVkqVfQvCc4mCgCSHM1lw71AcoM/zJcgJBEEy2g7VZzG8JcNv3rw5AHABAMDY9VWuAus5vcbMmbOl5jfb6RoBICf17t27l2ptOqRnYJdjptdeAQxOMb3VfnbSnKUngIrD6T7JsC1LXaMf7XJI5q++9M3OOcOu7adrkUVduw6yueEEVV70yR+wfZWt5EcG9bfv3AQMVSCyi3TtYCO7IIwdo5neu2cJJMHDCZKe/bRtbauh2aGtm5KS+qj9gmJES2N0KAb9AH70h3hDJNWGrzhDEDU3kocSWoddZYvk8DxtPrH7a8duj/RdoG+NA0SS7kB313dNn7PndFOgbK2nBxWWxiGhaSyCC/DJhwumKjBIKs8rbfCrb3LxC4BOelE17+/moLbq7/n5+XztWmsa6ZG+S07qxzP97BXJ1dhK1iKrJB0q941JEp0MEjLJKrJLgJdwCKSYcJ93fWOV8GSXbSdu+3QyOp0faOy6xpvdN0fpO51kJxtj6BkhhsyzHvl6ZIntxunQuQl9hsCpfY8CGCufQrbaSE/FncbH3htTdpnvzjaSm10BNcmOTASSA1b5UiSTZKK2nVDqWTZABygCgPmk+k1OoL0+xDKgDqkJSHZP95vjZFz9WRMOB2quydMYk6WELPKy9eVwKLEKKSWuNbetqXxXPkISZYeF9YSoza5LbrLnJSxUTrM1zwZao7ZEiu3ZASzADsWGdNhaMI98KYDYvWIgO7PeFSnIDFzWlxiSfMmDyIKlJBhA58YGcQHmAGolHs1p/q/f7K7/G8cSQHxX76efklLbNeEz+K75QzBKcsRqlaLWS6R285aNpJMqa+0WcQCg9mrDYWV25SXH4mJFF/qgs/RvaykfkP4au8S0drJXZxskm3nLBzorxKME+oLfzY3Y3KvKfnqTxCYbm0MMLfmSHoxJzM/ua6s2EHRISlhOVbBX61OCDaukZ/4lffLjyEi+dGMNcs9ZF2IoIgapld30A0P3dz6o09ybU7tFJHmwFz8hYVW4SQYYVkyVhPd/n9tBxL+xWTLrSzEMGW1uJK12MyKd4f5k+rfdAPINdlU/jd+J+Ig0JJo8SRV0+1e08xgLPcB58JpYK57XhtzNGswWrDVrP53YaQAjya9cy5bFJ4SKdQSvNm5+IznWPskJ63cvW99r4Rc5Lxt9emwnew/kK2lbVIA1B8pJ6oThMRiMdosb29c1O6De51wNyuLlqDDoEqkUYYIAKUm1CcOgAMib2GJOGbmgK5B07QI/W42SnfGQdVkbCXv30snKLFgxBDJLIIBkIFRAXfar9vrts4w9mS0UC2wTUnMgwDWnGXmOlDNQke7+reZIKgWf9GA/PWfZ/BXEbYtk/OliWeI1+mTJuD2DiDmiB4DGArW9gz0C2zlZbBGbZE+eAc1h5nAfOx7OgVfpEiC3cIBZOk2O3ksfgZNOdI1NDAQidgRhlY0ASs/CAY/LgCYbFlL1ozEEvALK6U8g4bzW8SazZInTQzIgArIdY+7V54IYJyBJB5Y4FeuIk7iZQo7MOpI0SyoluIK1gMxObHHmQ/gDaz19pcvGyj6WrEmvgQHbzMxdeuO0a3vvZXO1iaSga0HDl8c3L7XZPWwY2QB0N3YJfNdkA5EgAVr3Jg9Shjwqp71vPiR0wMRurU7G7CBgkAwBMoEdmG8t1G/6KMnquvystYGEIHPXe+46eVxrjdG7BIEd0CHw07roHj5HQEwfAX3zW/sOtet9RMESd7ct8De2QjamdJCtRjj0bH5g166G7s9f2dZeH+TpGqRettPYPZ+GyMv/bEU5AFJil14lnPx990gylzjiw71aV42zOWvXR8+D99qcAq6AV2vVs8T8f3NXO1h1cwDUOWVfnMj2ml/tdJ2YLVltTJKh2rd9X8JQH+mPT+3a7k1n/a3yUSJY7GiunADvcDk+QAxe8KPKUDKCBEVEplfJXmOwswKJAtT0Kkbwe2Je4xFrm7OtUgP4tSeWLGGQHTX2CIsOTGzempfG5ZEa9t3Ynd4vFiQ7H41wS1aJVa8q4wge2Ck7y6ab03Sffl1bW+Jo/iEb9jVkSKM+R8Kn98aYrGs/rQl+u3lG+PHRCgcSNbuxkF6Lj+AIPqA2EHX03//8S7rf7dD8Su8nUzbcuBH0zUPyw1DIocYDpKZb/g6+qT1+vvnofbbSmJPHroT0ajdTfqLfrkmW5mHPp5AMlwgno7VZ23biNQceN+vv5OxzMd3ZLYgBBIqKr8RKUpgstqjWlmQ4PSrkdI1vqkBg1X7vIyQ24RDT2IEkG9kiHolRXW+tpG8JUu/TAbuz1lwjNqteI3TNeWNy8FjEg2S6OUVsi9PZkqJWstsZ0Dqogs9Xw6WNIx9j94ZxN9/pzlftdU02pWKO9IWvFvOnE2tDfLTuVFttUW5dsCmFHvmEGKu99EFnEsquzS52u75HD8T2fKlHMuRIkkfrQP5jd6gdApJxNsJH82GNT07RHNSXIoaxw2xbzIAH17b59fqk18buUaqVedteApMtNY8IBvkb/cHzCBM+RtyQ7MKmYi+dpxt4Tu57yOm+WknSs1s3TIQkb5kKzlcicieed+US8BY0ORBK8LmJ3soiZotTEPQxCLXZJPTDyS3AB1owlcuQp+xlQVRSm8zarY8F72TgHLA62JfaStGqUibDYuEc6bL2JEGAUW2pxqqQcvSMoGuNlz5W5xgblYz63+eTcoxd0/g972fxIzYEZYAE0O/edZa9b/45GgmApKLrbUeVnK0uzBE22y6D7sPKcl4SfwuBTWE+VR1sYwrcOERFAk0v9ZvzAMDrK/ATQCkYBmbTedf76gSsZIvH9q2cl1+BERsGyKf/2OacMuCQLvrf9lyEDKDFPgAei9r64/Aa+zqUBUfsYpNfNrNgE4DyWX3fhFO6vqtAbBxAV4lvLPWtnT7vl30jDySOtWOOVYaclgg0SPhtrQLu+I3u71rsbXaYfXtODtDYxxNsuWqOm5fswfz82/ZH20MFBlv1McKe6VSV63Mk3Dpthx91ny15kiFMcG0kH1AYIKgt3wcoGUEQCSSA3lYYVH+3ylJ/Ttju7+aqz7Ntfq++VdVql2/u2v6WZDTX6bn1g0iSCKzdZofY5F7rS7Ws/yWQ6aeEuPXb/c2xxNwOkcbdvNWm6nrvSTj6LP12vWfNgWrgLxsDsuwoSA6Jem0A0taG5JhtA3Dm0lfVlWylk9UbwNkaF5Mk1HyGmIAIsn3XGrZzyCFWySVeZy/tRgngd3/31P/qQXVC0oOsrt10l1zAOV1nB05Vrl+7aQDeJY5qLz13bwmF1yUlrX/EpIQofUuayC2+SLo2qUYcd5/4s+Qycq7rVAK636MRHi+wo8Bpt8kDrNsq3f9ISInKkhwl05FljclXlvGrZOKze6295FDRad1L7PMjkbqtecleMorLSHKgVNICA4kBHqMozjQvwDycguTdZGDtnH+2ZvuMf5Egm998XTaXfUh4xNzG74dek6mxw1m1J1ngq7PjZGtcknoJMyAOLHd/P2Khiqu4ALc0Z3ALrJG8km7gPTmBdqDZYxQSHcA6ndRuuvBccH0kU9eqFHa/A436u/sbW/aSPvohUzoQNxEf8Djfz08jvCTk2Tj81BrYuNgcSaQ3ObM7BC5yGBnCuPaQMjCuMUq2zJFEpnuS0S6kHmGRkMOfvg1Bgs4vJUe6cq/DVZNBwtW9vkItH29eYXiV2+Zk7QU55VUCtYkX4scahn2S384IO0etv43x4oZKuaR4SRJ+UDKMjINpsmGkpT4UoqzDtQ2xQ2IoPrOF2sseiq/iPJzn20rMwxJY2oO32R+yzOM5HluQ48DXMM0mpl2DgNs8bclh/mOJLvGKnzLnfFX/Wze9phPzDM/0HtICCfz0+A7a901uYMnzEF3IqCVJwKr/a4gQjJvjsC2ze+q8SbOQgIEE50AYBwMA/jMmpyVKDCwULLLJoKxNsjjfTW6xN5yAqs5OhqApmetVEOo6wTgZsKqSAomoa5JnGREyLaACJLBaHC8gZqFu8lO/QFiv9aGyVTucn61VFmTzABhYaBJlQYJDxq4xPkA5W7HI6hcxwTGbv5fo9/hDX0tYsCkgr/uxSxY4ttNYN0HkpFS7bPMGNJv3nEvPDxZUgSvJcH3Ubs6Fwwn45FwD5S3gdB5Y77uaPWcqEULECJCcNNkxnDmEkoQqRr3antacOLW3cUp6ALzGBXzUhoo6mxVoVifWAd02F64DMmuzOV0H0/WIBuwhAJMdcC5LXFgn2rcW2Hb9LJNfH+ZX4EX09Gr9qzwg59IDm6ptCT4g2L3NVZ9h7NNlAMPhN4032YHNbLhEKACrGtYcNDfd4+AxlYtsJpBnG1Py179119j63MFpyQIcSZokxc0f4qOxJDvHLgEXiPRT2+lXktH1SLMFfYJQsvGNydQYWx+NH1j0LChWvjFm410LLAFSks76AqAFE0ResrV2OoAuQql2yaYiKUYADenT9w7bXtq8dV0gqPms3cZTMtYvwFu/fS7Qe3RDEgncpt+SMlVKZIe1kZ4A1uSRDAOwfdbPVqj5aLFPNbd700FrvV0gTgWWgKo8C9B8pGSpPsQb/SNbm4sl5vq7+9hgfXRtc5i9WJfNZbrJptNtfUuKxBFErvgmjrID6x9JYC1IkpBgfEJ9ZP/pnp0tmcu3qPgmB4KxNloXHgtCoHSt9+q3NexgpXRhbQOhiFQJrDiL9IysYDPd7/vowxz99FlxbyeQVwAAIABJREFUwFcNZjf1kQ0mq7nPfjy/3fvJ6yCa9MZ/SmTENNX6dC/ewBkeYwCO00n3W/NiJYCOvE9Htqs2znQfCVvc6f1kTW+2ZSZ3QFzi1bwhv8QBffrfukFOFps8U929yb5EjBim8NArPMIvaDvdwIutO7tG0mP68i0XcBwiiV8RJ1RMxTVxiA2lG5jNGky/cIZEI73AdMbGr5pXZFdtZ+/aNl/5U75sCxyLofJPbMD44Qi4IL3CPJucSyjq35Zhfid9NjddY32pPG48Sn9dk0yqeQ6ckviIKRKKriOrAlft1KfqNSILkdYBhEiL/FaypTOJd2vOurCusgE7urYfJEK2jViRuFub+jAnm/TCf8ZHB42Tv5eYwU5iHqwDo/AtbIVtNR6VcutfUu4eyZhCTm13rR0GcATCM/2we2QnzFX//B+7aTxbIFn/T5/NvWQYgQ+DNBa6QYClZ7gbpkP05EuTP93BUkga+YIkF8FNn/Vjt1JyGl/9bV6xCa5cUOxB0Igb/A/MYS4lz075P88MJ5CB2HK5RknxnBnF937CS5rqrA44tH+7ToIH/AIYJgyoAPY8XwXwSCwl4k1IMkskAT3Gz/A4ru5fgELhFgkDBU6AAkm8RSIB7HpK9XdtkXOBl4UCHNeWfhk4h5PDIoNJFfyx4N0LbALVnIqgJ0FbhhaD3ntYcqdRS7iQFxKR9LSVCqcvSm4lUtgv4AjI7zpV+Q3kAAtDJW/zBVTYlg040b0gJsEPODiBuXa7P0N//fr1eYaw+7DX9QPEczq99sxf4KHtNV0bMKrS8vgKstM20GHcWFyLWYBLXxZs1xbs2jrpJGnEhWDQmklntZNuAyvZQG3YfgS4sUlJ+SaKS7JkP+kai7nsd21x9PSaPjFowAlG0PxYT9jRBQub6PAN6Wv9AwcKMEnkrf/00r3Jmr7ZKn0JKBIDFRpVG/6l8QGAEn/A0RbE5rU+7JTArqtclDzY8lt79KlqAThka8lRJcezyOy6NiUlEu3dNirwNNe119gBiPrzfL/nzrte8qw6VF/0o2pSG7Zi8wVAb20EHhqfSngyqmwVlBu35yQbmx0Rxl5bAEfrKhsPqGbjVUYDduYy+ax9QRU5AfTH+vesb+3Xb37E8/AAXuNJRhUVVQoJJttlq2JBsqm6AtO7liQnyBLrVhLAT/DRtZ8MKrMSIyRB7UWqlRC37gFrxEbjcWJufZmf+ndtduzra/jW5JC8+J5Qh+l0DTAreQYSmtv6bE6bE5Wa/CXCDfARD1XrzK141uuS1N2PiW8cvkqqa2qr/vKl2YM2zIvEFqnha2vSZ5+t31cZbA7EWVVI4D6d2Tree0AQkjY9NM7atg22/5NVQcAJta0juwlsH2xuPCtaX7aeIkNVy7sX4YlMSgaxUaHBfLDv7Ab+kHTb7p/sME/jBmKXvEEUpqPiSrpPDjtP+DCP+uT7krn2NmGXDIiv9GNdScjgB3GkOeIj+XPFi+7ZmMgns7fuS/7a8lr7zSM/gKx0aNFuo6Sf7V8RREJMP4gKPkjfyb+xQuIjRsE/6T6dwG6NQQJnF0vv9bnHFsQyiaB1bq3m8zybbqsruVrX6cEzv8mVLB4laj4ba7InR3pBAosXtYWAllTDjmK9oooYgsyHScVxcV4FUaxBmElglrCVX3Q4JjKbT64d+DCZGn/X8Au+yYDeW3t0rpjQnJqDTTYRhUjGja38QfLCTUsswHj1JYZ3P/yKuEJsG79cBRm47WSLG1dqq/lrLsUBcyn5TRd2GyjomCu43tqsbTgHacN+EZuIz2zTbihJaLZjN5MYILHnFzYe6QNO2Wpz8yGvMBb5hVzROqqd7JOfkNgmF3/G94uTCK/ksd6sdXGN7+ebljRA6uRjs7Gnh3GeZ4YBngbVj0zeggDuEqSfXpdRMRkpbJNmnXOswFB9ElxyQwECsEVvK4IgCqwwbAZMJp/Xd+9h0STgFp+SfUrZKqxFspVWQEdCZQFpO6Vzvt2/lWeVPBMuGWZUAvQCZ4wJI8KEO9gHsOK8GXNBMIOuzeaUTPpex5Y+Gk/G77s2d3uLhFaShAGyePuf82eQjQFrtPOB9LAIcu6NEVC9HYqkMqceg+9AjdvmOObsNnCXU9nAWIJSMpwTRtQgF5IFYMBkOkE0MJteGmuVlk8//fRs23Qy9JIA7FZi6NX8sqPa/vvvvw9IlmSZ366xrhpLfQb8+ylQYj7tOJAIGSvSAaiVAAd2PK9Tu30u0TH2bMY8brJpHew6w44jZDheQAczy5ECbmsLEmzBg0/Z9erUZ9VM4Hgr6QJJ42I/7MEJytYCooH82Uosta/I6D5MeWNhlwEvlc50nx9Ip92XXoFXz/00X+aILviIApqdB757V4IF9NnOXDuNr/HnrD0DirXHsCIv9znd5pOcxmLd9T/fTs7G3VqUkKYLwCz5yNF4s8uuk/QIXq377LtkuGfuS4B6T5VpGXaAsHsl1wt4AHnVS4QROexsUc2TmIspG1f4CwAsm689iUU2CGQj0HrVJ5Y6PVijyLfmJJDLRtOhbWJdW8LVr8S+ua3f3otwyx4kSyWCqvZdk94al6o0xl8iasePA5q6x/WNeZ8zq921y/7Pt+TbrF/EWvfWVvZlPYp5yA1EJZDYGmuMzQfyGhHTPcmCAALA+999zZvt6umze5uTkrjikntUWBDfyQGE5Wey2+aieXHQXHanEgCk1y+f3LjTJZtSVan/1qhn6BpruqrC53vk+UBAGXHHdtLh4gO6Be58NUu+CkbomtpLDrsAEGHG4lEMSRB/2vjEWa/8MkLKWrcTAqHV2LpfHOBHl+zXD4AJAyGhltDP3qw9ZC0wLYneyv0dRyRaKo/dY8u+bbXdD7tJIOi7vshO7/Rj/UvE2TldKVrASuRVEGHbMG+fs+XaANLttswe0zecJxlH3jQHyNuwjh01sOsmIXBmbbdWwje9SnD1UXvJZZcAAh0ebK6y7/Rsrq0L4+pacy6BE8cboyp4MsHWCIbe478VOBRzule1s+tV4yV25gExbCefxKv/xTAYRkGDfiQ6jQXGQg4uAZPcXcs3IKzEC4UC19mBIh+QaMJK8Lg+5RiwnTF0P4yUbdTu2i472nWwyWxyKTrWjoIcXGhOahM27xXZpAAqn2gciAPnfZCPbrZQArM17iUhEe5wRvPC9/NJ7Hp1z8aRNg6q6/3uFwdgB7Lw7Y0LeQTriBPJZ9wwOXyVbYq9Tw9g815AyNF7JpRiBCIJrqC5He/fy7JwMhwjp7QD53gE+2Xh11ia5DW8TQIAMovaYrZwk4OxMAgLsGsxn5JHE21LjSBk0aQbeqB4YBs4lpCTrf+7H3gF3ADm9LwAhFFj+pJbAtkE9rsODluGIeszrEsy7HNn6+AsAocSWXyrSwtTlTEbAfqAcsEUYUHPEnwMsYVL5wIlh9l1XcOZtRDadujZRo6Mc/GabhzIROfJ2wE533333fne0WTGrPVq62DVGxX1+k+H9JGcLZaqiB3KVfVK4FnWmxwcGpCRvOmg+ajdQHDJgoOzaiOdS0gbe+3XT332f9stVaoFG5UJFQfOAVAns++6kzAIkMBoSXbgPODJdrZSDJxxniq6gqq1xmGyn953YAjgjigB/Lqmdpt7SVPj6T3PfTpVvXsK3iWT6aO5S7fNqUNmAKIccPOH4KgfzxEDSNlLuimxc/KuAGNM6TTb6wTwkrza677u6dmndCwJ7zV5bAtChqUXgC3dSIZVvbonG9tx8Kee60n2xpgeN3mrvcaTnAgOVYXkdJJ0uuh9oK7XJSX7Pxl63jGSwCm6ThBGSmZzJcMdgtKrrxbRbvpJX+1+yL6Bj/TJTwD55mEDoyqj54uyg8YucUmPvvKqtru3z3tPEFYxq8+1zWQEtryP5Ol9IMh1rUdf8VL/+zxVeu8nfSCa+GY7DZJNstPfbKX1ng1IhpOhewO1vWY3tpyym+4HLJtrj6kkq2Q4faguNBbfXVwbXZ9erLH6VAEV6+ik/hsve5GYIQr4efZTX+xLzCGf+Ls+B4j1WIokE9Hi+8XrNz3k97Tfmu/+ZOQ7kH75kNZa9oCc2OqJxAs+YYe23tNN+kre7FUS37iyzean+XVoIt2JSbWZbosn2Ut9AouqesC/ZMRpuooO4i6iML04MVnCJamQlFkL5JCcA8SA+sbm5JT4p0trj54ASfjMWuGfEeXpE3mCeLwT6DvJEfOaS7pdm9nEJF/QPDgMSzyVCC8xb+0ip7WdjfbbvUjO/u8HppM0LLEBM3Ydn8lfm2v+tzUjzie/ZKk2Wnt8jBOu01V2VCwpWe6nsbYzzXbp2jF3bJndNu58it1IdhYljxjcWFtDjVVMRwjYpaRSx4c3PliMvdcnPGocKrjygtq3w6Fr7GzwmCNiIPnSVffDG/rmC5F3W5lGwMgdGqMkz3PavadopEJpHUnAe61/uIZvJMMWBoxVHmLdwSx2htmyj0yX57Cx5rZ1Df/ns7IL/kHhx3XwEdzNz8DGsIVkOD3In+pDe2zafbVT2xJOhDlSNFuASxDlkk+JbGMU19mnfMBW+PpPBwgBJFZt1rcYvYmsMddPsa414ZEoj9ogxtLTytD72VPy0CH/hJShQ8kwndgRdHLVByA8LTBez2BxnJglnRsAB4GB44iAEIaaEBsUJT8UqawvWNeeYMRYgAKDVXkDYLRZPxYNpSwATEEtcM9f9lk/AoNq7CaCnEeTxDCwDP1v/AIA5se4GwNZvJe8XY9563NBXrBmsPWrWsvJC3Jdq19bDLpewtT1KiCeP0Mo1Cdnnx5zTPpJPoE1HdHvgmLbe9KFJJmRqxL5rkBzYhHrW3WbvutLwmRu+h9TinGVYBsLXS3TBOAH2F+9evWfr7/++lRDujad5PSq+vk6mIJt75lPztPYAiUlCyWoLdTaSV8AQNexNVuYsm1MYdd7dtj2W0E68OTk6q7PWUq4uqdKsso4G9+vlVh2tTnKOZXo9fVSkQG2wQlozSenVvsF3wC6g2I8RoCo4WhzUrbV3CwhEAVsNMf7dQH8yZ14AA3IFQCtcRR8mj/PP+YUIxLSR3KnCzsCkk2g7bp+6bf3m3tb1YCt7um9Pqtf1RNAsDE0VyUuVUpbowHt9NouAYFegoDdL1mvf6y7dZbDdnom8oXfLbl06BGf0djSffMnYTcmvm+3NfkKnMYrSWssDmepfwQaOwJu039jyvb6Ggpfw8RnAXjpq0cOfH1ROiRTscLzoZ7hBuKSs3WbLjy71tjTkeRXIibId23y1H62mw5aFyoDkvX0hKRRYQY4+EBJlzWAxEBK8nni1wJ8IKF1utU8vlXVpD59v3l67dp++7Fu0uOehq6abLtqffneSr4nn5QNZG+SkvX3gAAyKH05BwJpproidiCz+HY+Ibu0jbt2kGCNQWwzH8iZ5iFfWuLKfzXOrRQmN2CaTSDjul7C7pm5fQ58n/tHVtkO2dyKIUgnOKL+ACxVKJXa7pF859P7W9KHxOweuy0ae7IDw2EI5Becgyyoz9ZPMcsaS0/NHZCK+BbvWhvAJ4wjSbEtvjaQQmtv/Z1e2AByQNIkuW8MsIz1ugBaUiihkwB0TfelaxhPMgALJqs5gWskUJK5+uw6SdNuVU4vDrqUZIoTTtrPH3k8JFtNXo8ROJF8sUrtwAf0loxsMH1IIBdzdU/3Ircku/xtdgGzbmKmuKKy3n3WVG3CPh5PSRfZXbuTPv744+O/uqY4k/041JN/YvuSKjuJPBpWnOy95ksS7KAl+Dt5G0d6lKDULqwHl9nlVLKd3SqqSOqRGTCS4kE4QkW68Siu5dscGta9vltdtY8diYVd28/mHhLDxagSHv6kcfceu4Dta7dxenSh6+tTlddaRtT1Kg/ZhNWBqfBUemVb6bP7FLTcL8/pHs+Nb4xhIxJXOuVP5A5Ip9q1RusLGcEnwMCw+CboZFmyzCMTimn52+JPa4X/Tz/GZg0nF5yk6IG4g1vgDW3Vb3ZBRj6aLSJT+pztZc/aWWKuv9PREiuw+/o18Uvuxufa5USWk6i3TRrrlUIwKgTVWUpVDTVxGAlOgbM0QRy7gOGVMXTfghPJpfYYAgAguK0xSgSwMLXXD7CPgREscpwYSU6ec8Uum+Qdl/a17f/alwi1OIAOwaPrAJDu7X/JNCase+qT0WB6OZ/mYJNqek0+CbI5MZf9v0Grv+uneyXe5EpuLA69CSzAcK+clr/Nt8qWynoLJmBk+xfjZIjLEFncZNK/pJ4T7F6LeRP13mdH9bMJMlaohFAC00Ltft+RWsDo78Bcfy+oEpgFyJxhSUCL/paTQ21sBaWuyZ4ESWAgZw6U2cpX8CvJy1k3lt73lS/J1jZdANlYC4Ilcc1pP4IlcNnnJQ4xx/sMMhBt7iQr2ViBuIRYtcKzI9ZhY1SBTw4OsnsFga2I7jNN2SlCrb7TQ/aeTQGL2OOu6/P6SI/G2Xslpp1W3N+Ct+DXfO+BDUgWDLctrckokar9ktDWR864ZK7+AXKHL/V+c5gN2CacvACVwBhoKxn29UfWUbIiCtKXZNGW648++ugES/4LKdB8SgrJB8DUZ/PnuV/z4HonAyeDrZuqS1tdsxU7/TSn6Tg98uPpo7lorMlYMhwhlB6au13Xzanv1+Wbk08lsHbMV+1ma609Vb/1zYi+5rWxRBjUdzafb2lHg7W0pIEDw5CbSyLehF7/C5SHHf7wGJBYJUlOrt3eqvIqEUhXrS3+ofsc7NLf6ckuB4k2v5Id7TqWyFpvKgrioySQrSARtNurakV21PzqQ/CvLfOD9Tc+Pou/pT+vfS6BzSa6Lx/WfIiz9IIslUg2j9kLe4AFgPw+T+b6Ri7WX/LWp23u9dOPpB4QMm8AX22JrckiQa2ffOM+k1t7qmLpBkmDvEa4uKY+um5JnOSKrEtOZDeg2v3WS/YiqU4+87KxuLFsDOerJWhIb3hFXFZllQz0OTlbN4hCSc/uEhAXNmkUY7WDnIFDtC3JWLDb3+KTIoQkjdz1n19RpUOcIHXyJ8WmbIYddK1HNepD3EfSGrs41ZpK3vQPo6VbGG+x6voduEoliQ01t/W5pKSDoJLB2uo+93aPXQN9Xoyx4yybSj+toWKIhAzR2npaktA2dz6ltmujMXWt525hyWRtjJLR2uoe7aevdJFu7G6xo8taQhRZl3Ze5btLbCNjYSjJMAzgkMr01Tymq8ZZG9a+uUmGjW2SZ8nqnT8s8Wbbb7JaH41TkimxQniwhT6X2EpExT1+WEFp/RMd1JftxXSdnHIMh+55jA++RSyIO7cc3jc/2SOiKH0s/pVLweHNLdy5mNnagLvsGm1tFddgzWTLptIR3wNryEfkGQ4B40uyT+uDjMhdpGqfpz9nMvjq1d6vXzsGxTu4xvvsHBnYuMR8ZHdz5T25m8cBkiuZGkNtPT2ehTyV4WW5LZIWwbKYQLFAJUm12AE/yc4utCZFQiPBcj9AsqClv7GL9VubDFmAUJ3EVjThAAMQwxm7hqNbWZLNpG6iD2xjVIED49cfFrBXyuecBewmsM+XzUjnnEbOHYtjoWDkJBhYfI4ba7sgjm4bN2MXxPustgV5yS3njSGV6EkmBPVlu7rGDxaaAUs2LJgWhmdmsPQ5HkSCipIEhdNuXgRl41rdW+Dk5Hz2fUCypGcdMlYNoIkRS44lVXICHDOw7dCcdNcPBl+yV9//ZeveduQoligMe96EK4SNMPgGGcRJwq/OlSXLMrYs4IY3md1/4a+1dsojjXqmuyozMjIOKw6VncELgEYr8MFoxhPBVs8xd20BQYcOZWgCZ7VjR2vrymHkZGTIVa8bv19705gcL1DXGJ6fC6T3f+vZZFP7KEGjbSk6tu1WENcc7bWTjV3XvknwcCCtvbkyjsk2HacrKkPxtXU4jCZQ1LoZZBnVruFwSrTscy2CtPagfSwIiR4tMJ6l7POubQ32I9qaOx4wxvFP1WuTBa2tMVWfrM8zJ13b3L5CC3jxaqzmjnfxQjBc67HnOIEa9oDM+xquzfgz5u1p43ePZKHWzOaJhvjmu4xVaYEfrZiN3d5LEDa3BEvj+Yqx9qOgM56iUwCm0sVuy8qzsxKF8TvZttdd1zUAwNoywbBOh/i3zyXzWdHoVG9OU6BJ7uMH3eZj+CIJX6/RIECIPkFe8tevFr3Wzg7Gj/gcsI2X3Q/4xmeVisbiwJO3fgBNPBfsRS/ftv75BN5AMF6SsfiiogUctMf0ML7bt01QRxPAz2fyR6rVyQgwLMkludprdLf+bFEBaGsBVCWRJGnwm+0X+Kmgd5+OHPtI3oGa9EDAlr73d+Old9pZ43cy5bRiuEDgKmAXdMMj0aHqGK2AmARX++05cUmW+OkxFc8HRrNgWIAnoG9cPpiPjL7WoCAQD7TACoQkbyU8JbNaC7lNLn01Gxp0GUmWC0aB7sU5MGA0kwuJWMCb7Xfw1YJQdPAlqoFbOaenjdcatRb3v8cF8NFe0ANJ9cUE+c7ma33d1xiwlcClz42xaxQAwjvRv8UNfrd5JWoE/cnhBiPNH68kxNu3eJS9ahxVue6PB/RU4qrx2ffkKdkQHDU/fCpw8j/cRn7IuiTZ4oH0VAcKDJscwBSLERsvuuOJrhl0RLvzA2AvRSO6sqdn86vRJtHQWuOFTjp6v/ED3UeXJHb0Rls/eGSPWy8Z2GRN88Fz5KfX6IYl+BS8hckF+e0vfpMtGEdlWPJREoldFbA790dQbq4tXi02aD52AtaGt1wHE0efYFQXiSJE14Zf0heBIv7Gx/bNoX/tc+sT8yiSSNL0KkklmSJAbUw2uT0N1zgHQKJu+Z4csSUSZo0lxpOk2zgShmj83peE6FpVfPJBLh6+//77RxG8zB7mCjYFuQz0BkJtFANtcNkzAQMnL1gRvLW5HMYGXoxx86eYXcORNQZnzXhr0ZEFA7htgqB8A/LWIDABwDhXxqd1CzaAC4ZmA8RdH8cGRLYuQmDcBMnXmQDyvuKlebSPyLAKVgQuAkT7gu+nAjdvPNJq1fo4F4qm4iF7g1cMTq/bFkTByULrtL7uba5eZa36WyWoexNOh7swegknoA8UMRCySSmBDJ8MXjQIFPp75bS/KRTjz/CRA4pMseyxscxNLjK0rU8LVfvOKABGXesgr4xewEgVqWsZ6cZyYFH3dF009xVOnVzdvnW9SmX79e7duyfv37+/tyLZb44daO/91irjnhEuyNZOBkw3r8SD4JCBi3bBYfxOXgP/zQHERRNgJTHDhtBtPAf02AuAmo4zoqqZ6On++Bm/GL3uFYREZ45NlV1mEyBTjZE9jq+erRQAtd++eqe/46dgON1q/Uu/xFxrzNGrFHMm7WXAhpxtQE12OU1tSul/gUK/WmbNLcBJb7RXq6S2X0Atxy873j7TkWTJIwEOkGmd3dsa9kyBxpQkELhKcqiGx5/2pTFaH71eMMperR9ovwTcvupHcE//JPsuZbn9AC/Jb7IsM99cEhQCAQkKCRu8EVTR167X3iW5Eb/Yb3pAR9bPbVBiP4Fk9rtnzOuyUJFK5kp+VQmKJsCOP2PfzNe6JBqixWME9pgdYVMEl/gfvYCpQAM4Edih1fdzdk+0aWsUgAuUVY6Bcr4hWWj+gIzv16XfXWuNyXZJH6fyx/d43rgOCUzWBRCS6o0tkQWg91nzts8eV2jvmheQ632JuPjpUL10vf1q/mhxaFfrlZCXJIVZ1h81j8TTJuklB6tiCvaSMy2iErMrd3RjMZEECNlne8yZ7DiNvGuiGS8lcfhCfp0N8vViVyXkEzbxSEW0whLWr/NC1U7yrXEFf+27RHK63GfpaQnYrfTr+gDMJR4kpgR30SUpxM7ne+KR9uDugcEkD9gW1Um8TZ42+SDIbDz2LbnpV0AsGbjFDQBe4LGBdPsQb1ojfKN4A19Gc+vivySfoqP3PFYBx27w0/gSRB4zkfyRGFnc3VzwDYytm6r746OkffxoTtXoeLWBNdlX0JFkISsSHOwxvuL5VmujJTraT76aLraf5Dnexj/PiwvCek9wHt0SHNZoz2GhaBGEt38Slr2yoYoI7un9PqdLAnTyCg/jE1kVh7AZ4hi4OP9lXWxcr9EXL+0j385/sgMrd2IuPhLmY8O8SshIbLHx6XPzthYJIjgo/Wm8s1LP7njEAf5sne0FXNx+S9CtjsYvbdISHR470lUB6/BzrUOhBEZMfiW46TIb2ZrYrtauEOExM8mB5b9Y6OHnn3++8ee/o6ll+gQPMiKMgEwQ5Qb2GJAFfxgF2AiubF7vi+QZvzaMUV8D33UUjcEEPigyQ7ZgwToYhT5TdY1WBlxwL/hdpacI8QBYa4NVmCiULD8HI2tBUPBDJq1Nb94NhnMcfc5hAREyF+Zfh7dCzojiuf2LXsBAXz4DoIVREMBYAE6ME6E2tkwcJ6DCIsvUuhlnQS8HbcyujW+++kF2iAMmC13nOyBTyK5PeVT7Gzf5+JziM0hAJtnd4N/aogvgkPETOMp8AV+MKcDZve1xP/u8Zu2DMqBk2L4Gwqp0NXZ73tw9Q9SBX60XAE8e++zt27dP/vjjjytwjg/t3YKuTSxldDIaHJ5WY0Grqk7ra+x0gfwDRRk9TjIAuSfU0q32gJNh1NdIAk2CKQBXkMwgy7j22v0cHUPYfNHYuiVAVCTYiv7XctP1xmpuYDA+OAStebq+6mQANn4CCRwjmQVMGrfxurbPJEgKxnu/zGq/Ocb4Ev0C8eZqDSoHzQ8IaicrsHY6aOvR+szRsrX0tvejrf3mLBwoFa3picNS0Nb/gqfuBc5V7uKRVst4Gw0ShyoyyU0006uu0UXUKyAoqFNhAYLi+R4exEnRY0G8IIFz5cT5EQmr9hovVUHjf+81N+DY+DLjkkWy2JKPuifYDgGYBCdZ9r/EavKQfNYm3yFivr6n93PGyZ2vhuo9LYLRvqdzsyWtlb5EEz+5/kDkKcuEAAAgAElEQVTyqfEkJvgYuilwAPzxrvklJNq/1pM8S8zqPFGxkMQVcPa+YC9eOXcCf7qOzWjs5LpguMScyowEZ6AoW9lr6+Sn+DT+tD1lrx1+JeEFCPcKgLe3/R9/dBPUuZE96/2CttabzQYg2SSYhX9Z/yohshUSSYMSIYCzA94ARYkI1RHBkYCffSazG5TQDbpPNvh5ARMf1vpaA9vVXNuirFigKod++s5Hxpd4lL7wh9HbWPm2OjSStejq3vYjWfd91+xw97CfdCueArBsCd8gUc+esKdbRaYrja39lh1KF6M3eyixA3OyR41Jn+ypyh3bYi824FJNFWxJqElCZesbJx6uXAp8Pc4T/9KTaHB6OixL/syLHskqgRW+t++wBf9pb5uXP1cRlIiFrwXnsB+Ma6/aV77Umhp38QOZIjvaZruuedmoaHYoWvuFj9HPnromuh1sReZhSAFW64TF4QOyJcEV/dkMAVn7zc4ILjeojN/92geYojn5kObkB6KtveOzJFQF7OiQQEtXzCfwJzcSRmIqBTAYEy7ZOEucAw9Fu4Da9fyoAgpbGf+aS3dg48IAsJlgeLuFFU7tX+MmV/10H71YrBMNcHy4K7lPV9J3CTN8aS2No0Udnk2u1u5Hh31pbl1qEif0Hj/gDZ0Al1z98ssvVzCMWZyrSJuB4giAxIgFzARWvW7Aw+naQEK1ATJhE5DbSMHVCls0yN63IV0bQ4AVDnPBuLllW1VZbajsFqXmOAgu0M9po0F1zNwAwgpr/BEonELMMWjXyhkHPho/A5mxbMx+8DTaGf/eYyQlMVqThIXrOJroV1Hp3uZPEIDt5m2tMjHR1T2MWuP0efdRVAHxZtu6j/NQpRC4AU8pC6OUMeKgOb+uowSNHV++uB10UsDRGnO+VTMa11ftMGaCWEYE/e0DOSdT1uQzGSX8aa2AEaCt5ZYT1XZH2bpetS3+oU/wzjn2WevROtN17Xvr7uTrKsQFJ9qMk4eC4SrD2qbjXTJCRoGfeLaHV7Vejq15BdBbMepeBj4ayEY6nYFUOVXpAbIAlOhs7SpC/a1FEZhp7XSfcZeVA0S7h/4KEDOEKk/43fiCj8ZSFcATe2dvW1+yGUALqHV/aypw0c7aNQLJbaXpWgmwZJseCbCbq88BMtnrnIlW4ni+z5TRU0lBbVgFDCq1fdZ62Ui2yTzpi5PQ+yw+qchoC0puHG7Uq0NOdh+i3WEuPVsfj+JFc2ur7PpodEBVMi7b2j7Ef8kpwRObCCAlh9ETzcm7dnfBU/c53IVT5MwEQWwSHRbARpsEEGAkwOgeiZPmUv301Uiep41/HLgEHp1aHynw7DPgHqCOZ60rmepkWM//RaeMtoTuBkbmTqbYvj0Vme5IEuBxNtD1Kk/RClzwQYAdv9A1wE+glFy0HsDDc5xkJT6xe42fXQByJNA2aI0XDmPpPokjSQjBVXRome9VoiC/0BjGlLRmi7fVUeK09UkOWUf86d70snUGwPq7e9JPJ5S39/i0ILh7Wwc+23N7oVLEHtURIEDVYQEUCoIFU4Db7lP8ZmPgonjAjgLwdLKx7aeOg/an94Dffb4WaG4O4LAxA+LOOuh9GCw5FNgKjPpcIjF/pKLfnPy1Z09b8/pcOu09wQR+CsaA416Tg+jRxispZqz0W8UxWthgeKYx4Zb+5g/bJ7ZYwq//gXwAG86Di/tf0ANbrT2Afdg2WJkcZlfjm4MxVZQdFgr7CfpgXQlu1TdFHfZNArDrYWkYmU8XyG6FfH0Z+TNXshPvWzOsb4zFkXxQr/G/NUnSCoabk8w5x6L98tM6TjkX2GywDz/wC40LvzUWO8U/8N/3r9G5raVx9/DGtb3RLfbZeeF+fKYPkgRwPX1kTwRrkgG6a8hf+15BZLsTGkOxhb0QYIvHeh+m7DPxkcSnBE909XnyzMfRb501eK9gFE83oNUZBOOxWfGAfxILwH9b3CST7Gl2GJblP8WQ1tnYEjoegdIhJuG5fpTdVOgkV9FHz+nixlNXUvP2HaxXmzSHI3hYECCwAFLbAMFdxGeEVC0FSJzuXcrnD4aE8fAR5jIusheACGNJEdqovYbxJKCAMEGg0IAb4ydI73/GjhCjZQN6AY/xOGk8i5eqgIzhJgDaPMBW8Kiq0xgLFM0r2FvlEthEN6O4rUj2UkBt/wTI0RYvNoBO8BK2bctbMEsR3NNnspD6+XtP1k0rlXaFaN5nOGVmKBQlWNCbASsYDpwZV/tM4EZmSWDVfthbMrDy2Bx40zxkdoFHY0g4cESq3oK+aJFUYYAZPcDR55vtZZhVmXPYAcuAc3vf5wH12iolATIaBW7alQEixpfsMUJatRt7T6bkNOieAEe2uVfBjYyvE4I922kuAbQALv45dCt5rgLUazQusIkXgnhJNRWH5m9cCRHf6cnOSMa1J72XQ1VBzbE5tA1QYUijMZ54jtahLPs1FqrCyX5jL6CJj07H3HYnz7sAWgvoGk8GM1uhUsBgS9xwbBuIaD1tPC20EjNdz3G1t4Hv+BAPdRuoSGsNbZ0FwzpSAGKgLz73rHqdCt0brVW4Oqys4C6+x5f2tFZf1UOBgWoK275r615gVaU6OpIrJ8QCL56X0gVgnOZht/BYIkFihh3qOklOvip50r3juvYxoLfPGbNhZ9sy+wFwcPLRtfS0TqAzGdvn4iTZoqW9Aly8SsgKHEvaxHM8YJMEEc2jU0L1AZ3JLqDXfYIzvofd6/7odFrvJsP5Pgkg7cR0LyAPtAOd5m8NugUEloBreuF7ugXRXevZUK2xvadjJT43RzySxFugww72XnTHD/iAXWev24fGUhkTrK1/bAw4A7AVXALdsMJ2ksXPEiECcuC5/62Br0D/jt97QBo/pvIHZwGe1tD9zm3Q+cbfNF70xe8C2mQeX1pj/knniDZd2KXP04P23Xfl8qfka5/nJdN7cKIkJ/9Oz+Eh2I79gKXwRLI+uYxuPti46JF4Q097KUnR3DBS4zaOanH8wTP6yYfrKqFvkvX0Am5gl4H95pasgp1Pu6Abrj1tzc4fYDvIgMRZa/GISj4l7CAhIJnQWGgX6MLH1kAHuja7gj78Jlvd3z7qmqAjbFDXw4L8eXzQns0/ST5K9kaPH8EV/sMJ/b+fwYgbIDUGn0uvYGP73jUS2WICSSl8IF9wcPcKGLuGXHV/a4PrTvnaGIn/gUH5d3ZUvMUubXu02EQXiEq4OECArnglccTvsu9slD0+A1zdQhLI0cz/qG7zGRJH0SnIFI/wr+jqVSVZZRnP05t+wkwFwuERZ/XAdStf7Ctfq+qc3U4u842rF2wCTClRJgGlkLLYgKxcMeLta2ceMZRTJziUjNDZ5P4XzC0o5wgZCUHmOi0gtVdADLgWtBJgTGU4MYogyNp1fQvnNJpvg/lVcJveWJQMqDI/J8ihccJLs6yKwKrPZFL6W6aUMi1g6l4CxtglKIQmBQig5OA4TgA42rpfxqS5KPJWZ7pPcCjrgo/4az1du0GGZ0oIOKDTNYKalMFeSg60pvZEYM7Ay/Y0Dx4BYzLYvQ/wymbHs/gHPDlEyfsFxDm/ADRnx4gsGOBgySfHLNil0IwTpxjfrN1hKw62UuUDQijYOkbJBvrQa59nJLR7SIZkaLScabEVTBWECfjQZp2tKX5ZU6/dF68EVA6bWvkl0+1Xa3JIgUPGmkdAojKcA5dxB5rbt4BSv+17xq17G6+WX9Wf3mucPm/PNgvb/kgaqWCkVwLmeMaxSEC1brYHYJZdB/5bW4YTH/u/axhjWXi0eB5cdTqazds6A4UFg6rgyV1BhGTDZm/ZB1XIwMtm64E4dpSNlBSwzxIx7StbQP7jT/zse5ALiPvxDGRraD+0rmpxAhBUTDj59r170/3ea9w3b95cY+e0oqc1JYt9fVCnOncC9voK9oU+Ab7R6aAmAVL0ODCm9bgHGNzHNzapt7rED5g3mYlfjSVbvroOULDv7Q3AuxXvZNABNSrE7HPjqXaww3Tf+PF4wbwWdxUONo9dZqvjiYA9Phe8tC/2nT/1qmImuAM26I5n/uO/QELmXhDaGO1DctyrhLDWxa4DGLQc95rcOmgN33uPfPGLgsDWJZGQnmm7lUxovnxegWSy0u+Vrb/tafu1j98ko43Lrkez06mTecA7fghKurb3o11QwUbCBO0H8Cmww1P6SV9hBj4wGiXs0pd45qTf9geGYiMkdnrlS/3NtveabcleZWv6EeQL1uNf++t7jfmYPgcC+7vntUtiqfLxGfHd88d0VHCSLglsdSlEQ59Hj86O6Aeq7ZNHFaLPb7ThRePANLCYhJVr6Id9hguaK3nWGSC4SL98K4RrYDw2BP6QwOCjN1gW9LSGeECG4lXjN4ZupWhrrOTK4xZLT3sIl+mUcCBU40l0sQ0CS9iE/RHw6S7BZwcLRSe70t+w8cqvIJ1+sUtkhr2G07JBvt9+dUSQqEtMnMAO8dfs1CbV2Of1DfHQmKrCDihUdBF8WoMEK/yjCt5c5IKd7xq+HBaVaMJvGIT/7bVrF5+SKfaYLaC3AkG2SfKkOdCf7DSOYLX16mTQ2cAPwB5sD8zAB8KaYp2ug6F3TxQqxVvai/FKYNzn5JUd9Hx6cwkm4Q9BPjqa3zqTP505kjZ9Fj97TKWuqfRA6z57wG/Cg2wHXuOfg2x7P1/tXCJyzy6zLc3DzqExuqz9ut4BWoKhGMKpCQ4Y8hRPGw4lazMFfO4TkdscWQvjAA99ztkuqLJwtGw2sU0S5BHcFKEflRzB7ylE5iA8XSejI2PV2P1gpiwR4d3NXmXzfsxdo941CYAsGsO+ioVPguHuia+e4eAcGAaZb8/BnM6kNTAweEfZOXEGynMcjEPXC9AYEUDVmJIGlLL/NwvbWnOWKfkGTVouNrtF8Tnn9h6Y6W/BF+clOwhsAc+UKBmQQd+ML6ezBp98RLs1klHJC8FIwDTwXxAQfQUfVc161Z6+yQbgyDiAcvwO4FJeldpozkkFMO174zW/DJi9sw8rN8kIwMlg9Op9oOA05Ixd9Eabds2cLQfSfnrern2VbYweWfYy7V3vu6UFjxIkvXafk5aTC8aIcY0G1bpt+UzuAUYGl+PYILlrVD5bRzQVpEdXhlDlIyOMxxJJjSs4Sh5UlKMJMG7ffK9jstlcjeU5n94DcgWv7bv7GjdayHD/SzxJDm0ST7DHrgIMrVmloY6BDlYrkdK42uoFGTK5yVF7wGa0Ls9j2wf2sXk73bznXn3nJYfe/fG0qmXPtrNZAn3JvfgJFNiXBR7p6VYCVUI4xT4HEthodo2v4kdOHSMjAjFJIH6I3eJf4v3yJr5w4HwMPWls9knV73TY69PoCj1UkWDX+l8QRSbto8CFXAFb/E73aSPummgVYPTqJPvWK7ve/mgLbzzBcPLT9Wx7r0C1hEL7V2AmoOh/diO5YIOjhQ/pbwlUPqf5PTvdPaqTvoM1G+hUUcmHdMihaPYtPpEJwXB0b3Kwzxu/941BR9bnqHwBkXjdOuAJ9lgShH8kf9kSSRydXpJSK7vsNswRfwTJAmDAbbsntJfbZ3iAfQB2fc5+N0+8S2+3/XNBe3vZ3JJwMJwgbyuD8Tp5ab+6p/nirSoivVj8tUBeVUmwsXbNZ14FgbCoQLR1aBWGzXQGoSn56G/6z76vjYXNJH/iyQbDjaGdN11LNu1V9+CtBAt/nkyo+Hnm1eNiEj0AP7wp+FeZi85NetBxdlqiQnDDDqkOKnK1fnhd1dW6zUVmohsGk8whJ+0Xu+yQMsmq5lY8iM/0UAIDPuT7yIM1kzty6KBXfkGwy5eIO/hntkpioleBM91zD7lkmwV1AkmJk/imqAIDWGP7Te/6DI8aI/npOsW5xhDrtFfubZ7W6Ze95rOXN3yZJC8+kjd6AnfQfXrErtsP3SGKUJIUzSkhwY7n+/rZxBLcRbe04jdv6+sXzoXdoyG8VMdZlWFfV0mfxDliFX7cmuxPrzq3utdczRet8PLGCPHWo5XkO/vRtXDyw48//vgYAwQLAAPwLpsH3GzFjTNwv4CCsAHeDKs5BJoyCgx0/xPE/t4ABh0pYxtMCSmDAEugDPAwoq4HoDh46yJUgJeglYGxIZw/R2ZtvQ9ENyYHCSBQTIFM8ySAq4gyi9a+gpkhFRCoLCcEqn+CbYEDwWpewiXbyKhupjyaPW9JuY2xyRF7av0AbuvHU0afoVWh0+PfumSgtBFv8B5dBFVWVsKl9QCo0cBAM1yysPiAvs/J98oCWaSY5AdQDkg8ffr0ye2ryC5gUZDw+vXrKyAG3IB0QTG+R3O/zdEeq8RmNAXnDBAjw4g11oLr7eIA0sjROlHGjfxKdqxRTHYYLJlABkh1DH3tqVOxZdGbP/543r2xnSzaODLr7b8TnKtAVQFqfXgrC9tcsnxVMlqDNntJKg5CsiWe6iARCMQvPI7vAZgykVpWyVK8BdTpu0BDEqLgXFsmkBTo4/Ad+tY4gBSwwpYlz93bj4AnWhujdWoZ7f61a/YX2ItuGXN2sDX1vabRwdFx3M3Jsfa3dna2KLr2uVC8KGkQv3wVU05ElS75dUDcr7/+ej8tlnwLMNiDTZj1nkx7/G4PmwvwTwesobVnj7b9E7gAcL2y+ewP/bMP65fW0bJlgER7nuxI2sUfttL7Ag4JJyBYJwCZ1m4NzOJD+05/FvxKykiWsBl8af8DfJJ3AA+7LriNjwLFeEaO6D6w0ngqg04p3zmAGABUNV/gwPdJoi043KSLBDr/mN1xynB0tnbJKsCwe+hPY+13Rwtm+pzN42+joTXEb2192kfTY90fsMbSvL4+uqKXDePTBRr2h82X7HAGxtmds4kgNp3dTg56L7nINpYwFNz3XjTGL/rb/6qKgnb4hR+DOxqbPRCkCjwWn/H1i90kXxtz/VS2Jjue7Uk22s8e53Gqfv/DhsZrDFiMndmOtq0AmiuedZ9Ao/8lEHX80C8J1S2WNOaefAtAw5/8BcwnwNA9YF6Bv+pt1+vgCEzna1au6LXKIJnm48lsvLF/m5A3NhlrTXgCx3Sfypvuo8bAL/Z4kxr8CLze/Gg1F/sMYyZXZFMCU5EDtmwciV6y1j2CdLaADWWPyOHipv62b2ySAB0ehgnYs8btM4kbdpt9ZG9hK0m56F9+8gN40RoUVPqs+7NT+UyPSrV2OG4P5eteXVCShnCcdt7GlGDRNi+xbm1oFwja3/N/SWmyzf4LYOEb9gFmott8ZPdJSDQHmhuXjcVXsYvgEnZqH7TYxysy1L6mSx8/frw6gBRW2CGyKMBmL9gS74sB2kdypoiSXWhOsRRa2xuPJEissCF8wfXM8E4qiOB8RdcN2qK0/56Br8ACmF7nb4Ms2r3Ah2DYXGukz+CWsWsM4LFXDhIdxsJgdMk02bjeB3iih2IykF3nPdWPBXzAVfMQNMEaZaNwXUvZXd96BBWMNcfWNSmLrEY0Wau2Nxl5fDGHoA74IrgMgey+1jdVdYY4vuCVeziJ9iteyBLKfDVma/bcH4WORs+5tMZokcVV2chR9LekAsDWvlJOyshpdW2fdR+DvYa1eWRC8WWTI4AnOWx9KvaMTZ9xEK2hiljALBAfaNE63DUqdsANWRQYkAtAKQXus/gYP7q/a3b/0WgMxmuDOI6ya4Hy9o/uCKDpNh57Zq41x0ey0hwZlMCXjHKfk8NtN+nz1tFvvN3WeLLaXgK/8a1rojW6NkESzzOiBVsFid3fOo3JiQu6k5l4tcC6tfVefOheh7wUyHtOKt5IFrSufRZmExjxJVo84249EgX9z5nZO+uRnGmeeNS40avtMXmJxgLrTtjt0LTGXTADNHQ/4O+k+cbrt4C1Km4Ba3rmBGByTAa1RbcWQWn8ThbjV7T5jmbPFtM77XSNhSfJx6tXr+5nCwAQG8TRIfaeLPc+YHM+H9r90RT/siOqlU6h9tU9gE17KUHbPPs+WgQ5zbl2HV18AefPHwBV7eE6bL5Hyyq7oeUqeXfugkPGdg6J1U2aCQa8R1fppIBXQMn38V8AAxtkbYC7ZCpgqfNBEpX/SNaA2ObofRWu/uaP2Ivo6nrPXvPD0dNc0dH9yVDj6ULAq6Vb0ODxB2tT0dMaG39X3viq9ok8t24JMwc0shWNI9COXrwxH38syOBj2xt2w9+XYNx+gMj0MP1RxY0eumrO9pQMCFa6RpW+RJSvZmu+ZKjHM3w9HpzCD7Ix6FiQT24B/fZDoNzcdBFGs3+NQVckZtvz9sZJyA47a62db1H31J414n5JKXRtUNg1QGryIRnD3qFXMrQx2o/tXmMzd22CmOyHine6s6CeL11s0DXsfXN1b903vn812psHZnAoXHvUe60HrTCSZ99hBIkWiRXPVqLH/fHAo0r4AQPBA73SC9VXMum1a8zBlsFJcAK8KEHBj8IW9j6ckvzCFLBt48Ha7Xd7pLKsK4VfXqyxeB295HMLBPFEB4lK/SY22e7kQoJkC0N8hASX6izdbE6YJNolr5P3ZACmY8PIcnM1loShDiNynWyzK2zHJqeaP59ecqnX/Bx55dvM1Rq3ECQOgeXZUvogGbMxkIQJ2esesRq/tjyRpFk/JImx60IXTOexQkUQa0mX6jjzjRv2ZePM/iaPrWHlgn+kQ33GPzgPwSF77WE8U1ATj5CVaP6/ZECVYQKPaZyYCy1epoQRtbmyECJ3WYhVFMAowi2U8et1MxpdSzhlRpqD0wMSKSSgsY7JHAAQA4NGYMFcvb9A1LyyDxxYczLuDAnhkbGQAeO02gyZYZvP4QIfslpa9Ciy1lkZTnNFq+dyCDMj0//RyIAKihjQPvPsiUQExdG+t3wXmMr29Npa93kH/OMQyEA8Uu3RntZ7nvflCPEoGgkp4NdYG2hKKLRelWCGAEgiI92rbRqfOGnGz/MNKZNnZ/Gnfe/gKi1hZETGDa2MoeCec4geerTJm3hasNka42P7HH1bUdi1NB+ZlYQQ3An64wFQClxtppxeNydAweg3JgcfbQU7jQUstb72rODLd/61Ho4juqOvPWF86Ix997nKrCz/trU0p9bheKiNXiBFLgHdeBa9TmAWeHZfBtfzdhwMJyChI4miJbfrOFmAwEFnrUd1Qsth78WP9sfzKoxwY7VGyYb2OP71G4+aO0cWiCwY7mu1PGO9iUEtislWmVUAtzkLhOtOcPBawbXnyIAjHSCSWs0rqQn0OkRJFXjtId7Hl/inm+D2TQR3G5ScAGpn0io5QTNd4Bxbgy4RgVp8l8iIt573cfoqB0kXuw8IVTHfpJeggR+jB/wGEMBJLuigg+wZHmwwSm/YV5nx9iEdVwlozUCiagn/sqCET9qsPv8lsAdqBC8bWEtoRg87IOCLT/jRGGtjJFslAxrT4xuqzWQnXkaTvWjNklIAiD3ROZOeOsROQIHn5KHxzMlXskHR1TxO4E8veq81Rl/7kK4JetKX5k5nkqGujUbgCX7Q2iyp2trwN5r5e/sL+JHl/o+P8T3dzl9Ep44PYNaa1y+zMdkRHVVOW4/XyZATr9nRaANE4SaBIB+3oBHmIbN0AzjcRIw1wjZ8C5/D7saz+JJtScYdaCN5CjyzI1tAgDVgIl0A9C7dEIiqogpG6Kx1R6fOG8CdbHavzrPmpEP8f/u/4zZ/+Kt90xraOusCk3CU/NWi3T5vAlRgDRf4XxcLXBrdzS9AXBxq72DXbeWGc9gLyZTWJOjsfv6Oj9Hh1DX0aXEUGx2Pmi/+w132UlKUHtrT3U/dPc2n60jirfU2pqSAhIU9FQ/Azex186ebJYjSr151RjTGxiNsAvkR3MMi7avzWsQ9sCcfns6TQbigz6IPtic3/t+AjR+DXcg1nsa3xk92JMg9f6+QZO1olEgTSJMblVtJDngzerSFoxUWZ/fI0sZT+xkchG4+kL3YJBQfyA/oOkw3Wn8/yUnt0c6nEPjTDTzsdZPBzSN5w3fhS/KtgJTMNZdCoeo3WylJIsZorI07r8rwGlILxXRKpYIZY/v1OWfe55i3ymyBzQEY9jclthG9csK9biaiMYDDM5O0RnEDXHNQvhUIAMJmctoMR3QSRo6Hk4kWmyt5sFkNjBbIEQIBGcVdQJKTqxK2rWAy8k4kTUmc1IvPzQEcCX7tgz3d7Bg+9plsIgDP+WV0NoDqWorbtb6yR/Wy9cjU5XwkBATQmyiJ36otWkhUXSlqa/Ke1g/OrXm67zSmnPo6CvLVnBkFAJhh9XnzeXZSRthzs33W9Z5xKMvMOQukBWLpQfMIjDagArY5HDLguy2TrQ2OCjaqQEs6JDsOGmjc6NBCRB8Ze90F8ch9kiToEAyTcToqK7+HCTVuNiDam3cz7Rw+MEKGGp9Otf9kARh0Xf/H834diqNi1LyetYo/jCowFk3JQmvI8GaEgaHmFjh2vWCOLMvmdw/nIfPcHro//qVXMtxdE0397Hv2gi6urQoQtKZoUFVxoBlA2Vhffvnlk+fPn1/AMj0DFNlS4Aegaz9aYy1HAbXkrv0TuHumLt6q9LGJrQ9vC34ltSRXop9zAy448Hgs6Gltxu96cgxsRnP72HgbeLJNbLxgdoPWgpiC3+yfr/XyzA9bwXY1nzUAP/ac3ef4Tr9jrfFTwlYSAc0LEFsj205WoseaGi99SMY8H9b/eJHMZefT75y3R13OpBlw3Ljxh/0SvOKV//nBeAG00DPJhuSlzyQurL1Xe8aHsg2C3+SxPRbsNI5HIuCBxhXkwxHxiA4mL065b6wNBgSMzZdsasPdQ3riqa8O63WTRM3RnI2p6tO6kxmnXrfHAmHPirXe7tNBJGiKDnwEuMgQsNx6raFx0ud8RfrYPrfHkiHAm3WyyXgmicyuRc/aHm33fL59ZxeA5f2fzJFPgBm+EmxJKq9tgZE2EOH/zJ1N9rst2BKisBI/Tmbpu1cdKM0Fk3WtJLEEqKR++6X1nT5ucrd7YTpMV7gAACAASURBVAT+UTJd4AML1akT73yNYfJZcjKb3L3JVfvZoyj93Xr32cT+l1RiQ9bWAeKLUyUjFlM2FyxsD1sHTIN+PIVBJaQEqsaGFySIwpcqZ2xV/Je8hx/Jn2q2zyXRJFZgwfYdRkj+V27jpTlh6j6PtuiVuIQL4RLYsrnY6/a71tp8gi46XS2bbIUBJATIDtuuYqnNufd1vSkICDTjtURb18BPeE+eJSGitTFaX3Kx2IwOsvMSU3BHa4IPPNokABQbiY8ktT3OE13Gh0GsX+EBH9ldvOWzxQQejSF3imPrD5IFco3G9M/zumxVY7FXXddY2WPYw3fQ02v2VfIHzZsQwPuNG9EezxuDHNmv1hx9EkHsEV8Hu9y/WglgAeIxXuYlpvoxocg7wrY/3iJitKwqJd7gSzApwBWMcuLRwhEx4Aus+hu9AgwOiiD3Psdsg4FVRotT6FpGFQghaAyUa/0v+OXkCMlmTaIxAWjTe197XbzImGRcGWNtRoKZqlsd0uRkUEEP3sryMZy9D/Qw+Gto8RqwAV44uAUA1kiBWmuClrDnLKK7+bWGOVQhZe2ahLN7ej8j0bUUBRAG3uKLaqx26cBk6xGce/ZMxksA2b4xPIKHzTJ2f58DPkAsJRKQ9RqNHE+8aI9ymGXuPFNtLO2BTkZNR1LwfdaFvNKnNSoSEuQQCI8Pvg833nveAUDT8osPlJ3R4JS0FZH/PucUVCvtN53oc/zgKABhIMMY5IMz6//mAg7YAYBJRSX+sSfWTKaSK8FgIDYn0bzR277gbX+Tc22P5Jye+2qZ/m+edK1g0fPE8bm1MI7uS1Yln1pbc8e73ucUu5YtiA4Brk6FPmvO9JoetH9kWGt21wRUeh69duloEjhrG90k09qV6Mk29Nt4AgFyFS8DJAAbm6b9jHPadWUPJC3ZBEkSXQDto7U3tgSMoAoAcU3vC6IEqcZ2TbxpHnxOj8oiO2HdqfHxQlDTOhuHLABZEoJ3h3X7g12ga8AAcMJxshvuBSoEixw2f7TjALzJlIAZGKCDkm9OavW8veRDn+8hIPjGceMbew/YsvUqUdYrqUKmo4McbKLCwXOy8I0jySXZKPnV/Y3r8YXkCB/csx0adKOxkxffP6uVfwFse5d9++uvvy6bmz6xG9mldLfTzCWZWnf65zC26FC1i24JVLYo+lSGVOwFb4IyYI8f6FVwGC3sQWP2P3uVvNalEWDP1mTD+6qyaG3t8IxAbeUkuhpvwTubRZbILiAtmAJI0ciO8Z2CzGSM7YaLBD98dPcK8JtHYjAckk62BnQtHwFNSYXWwW70GT0TkNMv8qlThQ5Jtnispj2WiO5eXQPRx7fSm9ZmL/mz9gl/gW0Yq/3T7VIrev482RAkZV/bW5VDNlIrvADC+wA7f7sVKevmAyXqFS3gWTYTfnY9PrILgqle41X7iKddyxfsydDkQ1cOuSTvnntXeNhkJflorWyX5Hdr6Z7mlbhyUKhr9pBQNhWNglAJWHS2b2EgOFjHDFzHH8HGbDRbyFbGS48cZIPS4z6LZtXKZAkmEWTzj8aB4aJPvAF7sfMb+0QX/0Z3vdf75Iy/tz54Bu5e+xuP8KnrVN/54GhcLLI0SHxsXECnt4up+xUcxA2tefkqKG1+nZXhgfVX7NB2EGj/7z3j4at9ZQvoM59GXvG896O7eTdeXH8Mu8D8irn88+U/O02awnFoTQ4c9N46XJucIGUMMm4tqKyhloKN9AkmZy2wYpgFQ8D4BrgWTzgbYwUDMxbMLZjZYGkzCYKnXgk8wdiWQvwgSGiTbWEYer/1CMjQgIddB4D2nlZc7UUZYs/utkmNFy8973h+BySl4EzxgTHTUk0BN9BldPsM0OcYObpt3eFo7Q/By8hFf2NEK6el8iBAkhFqj+KPZ8aA+t5TCfYc0BoOQKXrd50qQJyBTLs9cbBFwGhBDQfYaz/AjWCs98ly9/W5IGxboJPJlL9AJj70N/CVwQfeW3e8AxIBGIpqLwW0kiUAXf+Tb4oL9BcARVt8y9nFy/Yh0KLCsRlx8r4JnNUFuiizJjHQuqJTFjjaopdOdb3gAHDcPfS8eAapz30XMLDAGBa4+Q5bTko7VPdprZcFl9To2tZO9nSrbIu1tkVZfWvs/XW+xiJ3wJuKgv1h85IJgQbnIYHYte1LoAEg4qQECH3e83YFwp4hp08FBYEAwUY8bY3AH7BqrzlmAX77FE/TBU5SprexBCGNuYk6MrkADfD3fGz/twZOqLH6AfQbj2yx2/SX3rG97CkQ2Xq05KdHvmZuATF7AOCqDKsWsFvAZ+tv/vaze1cPu0aALRjctfe3AFswb9zzVcAigDuDb86Y3OmEYA+zE+0bEOmRAY/RSDS1Hn4b39Z/W5+9Venh2wGKrmt9bMa2tdlr/t+9vaqAyO6z4cmwVv3GlnDxdS7NS2acQCyZ0vXJfqD3zz//vPadv1Rld86BxGlr7x6HveGvAKx92yCy+z1GQM4FcAIs/hJQ9T756T4yS4fS1QJhvro1Flil2/kIwWL7LECXNLb3dLRXCfP2QJKo+f34+9SxPl/cQmeag8xJoMebeJeO+ZqTZGGrrI0Vf9oLh/tEjxPyPaPdvNngbIJvFMiuwjqtXyWLHLmn8R2UBxBri23eTXLZA5ilfWg9/JOkKZsYfV/cDvdqzwVkzh/Q5WO9XVPy0nOOOgtUs+CjaGj+7osPHlezZ/ZzX1trdMK0dEjw2lz9+ulaQbbkE5mDWfhn2DJetY+Nw0/Bcs71gOMaS7di/BeEN3+fCaQ2UGb7mrdfByk6L0Swkxxol3V2QryBT3SUwCEwLxzdPvHJzd/6SoqWZJI8sA6JOjYKDpfQkvwRzEVXeplOtm/9JGuN3Rz8nGJR+6VSC/9LEMEb0csPwXVe1++wAdHavXje+NnRrZYLiOHZ5mCvBOx8oOq/iroA06Mx4pJohGfYNnIJn0roRLfkBhngZ85guGujja43BhvUtdED9/ClXiW4/L/BvFhz/W/vbbBsbQqL1hit6Oye6NOVqiDLHsEED7fWvKtNmqIyroxOmwDsxjibmCD5zs0MqsyhQEwWBYADnCkShQZ2ux4QsUACvk5fttGCunZbRBbsMKwreIyNzTIv4Whchw2oWgi8NqtDuazHJhIczy4pwcvCdZ/nRfuangy1ZzNbB0VJMT1UnxOScdvsGSClDY+BSwkoxCoMA6yiCFRH8+k0jY1f9k8WykPqfb4BFyABPKJDZrPrOWWAZY08EIlWzo7j6V4K0Tr3NN/W0f4FeDJ2tZ4mo73vuuQ0h7GVkObkEJeH3dd+yPat8et63wUaLxaotNcZ10CdNqyuz1jEc7pGhrzHqHCCEharS6urgG7zN3a89owsZyAZITCM/yp/DCMnZq8229kcjdV7nH3y2k90NZakGCfRujiTrkkX2of2LkeY01ZhBWoar3HTiSoq7SHHHBjxfb4SADpR6JvgAChqfg69caJRC3LX9llrEmx0zerMBkfsXq9aogBJHR+M+ibKXC8BxOnTt17jS2suaJVgCCDFowC+w6wEZ1qZZeazJfHVj4BTskb1O3rxTgVlW8s5+sYBelQYPMeUXKoGNX52CXjYYFgSkv0WjJiDzd0EV7wXwCU/7W+y0tz0VfWqz9iXzbDj0SYvW0/j9h5brQq3fuFzAKzxgBLJtjPIxvfWRF9V1tpvc7IPrgEs6KBkDv2MHo8XaO3TWi0A04ZGrhqT/WVb6JfkBDDeazSpRMb/1rrP0qtWN+YmA5Kjkm5sjepB4yXPVW4dvhcdAq6u1+EU7wskOoG4ACR5bp70qYMJ379/f8lXa003PFLCnvHtXu1TMg3QRU8ypiW69/kemKY99viHRI49tTfAFx3HD0mnPs/eR7fHDuJj6yoYjifa4aMH5mmeaALYJfEaX7VMIYAO8cN0lNwAjmhXGaU7OtCcz9D9XeOZaof39L7Ei0C8/XXat0dH7ImKVO97fCfb1Tgqp/lJZ6G0XjrElyV7TihOLtYHC0R9HRFQG8/wYvUtegQw7UtyEw7Ip3Rv+63KmKzhY/u1j8+0T61bN1i0snHtX7LSXB5LAbTRJ3ENRwva2Kb2SWJ+D2mSNBVIs1/8Xfd3zQb3krEeCdAlxO+0LtU6690ONv59YwDJYPif7RYo97/HPXQICujjOxzdOjxWI9nFFjXf8pReCOT7rPW2nuQzf9g1fL1kamuSELHHih2b+GRb9xn8xjJ+ciFwWt+kCBIt0U4u4Bxz2OPkEW5qPIGajpLuY5fJPjkj/2wRjA57sQPinNbtMSj84D8VoLZQxEdYi+CRDrGd8UpMsEGl+elf9/cjsacLjV1q7saJD/yWYkjjSqLC2PCHcSWedBH0uaSBJFHj6DJqfyQF0B0fYHwJGMUn8caVZP7uu+8eZS8EwhypG5qomzBQFSFDUBa4heYMFohTOkCeAWT4vWLC5653r2CYc6Ogmx3lBGTUBKeEt1dgq/uAFxXq7m99fWa9BBNQQLO5up7RAsoBrOWddr51thmogAAg3DgpBEUDhAMdMlOMhOcBG/fM5GiRJTz4KpAXlPc5wY431tjaujahFpTJTFNgRqx9EAjHTwpKoFXK4kk/ABUFb3zJku7XygAwZLBTJgFXoEI1OlocSCSr1lgqKzm/DiSKx40bH3vup+d/ktX4BCDrBui6+MLZMbJeBUiBBA5GRV81UEYzw6rNM94KJtMj4JUc0is85Ehl1jkF8gMEA7TR3VhaTyRvBAccmEAqmp1+GW2Cjj43pkAG4NhAHUhqvwXisoEcGplpbSrXXesUcYkFYJyDB5xy3s2t6tPzQr6XrjGtkR4DK3tIT9f1KyBPpuNF8tL+NAbADwjQMc4B79kpMiDzyAGyTa2jH/aA7eKoAEBJL3LUdUACW5TMlhQTxNKnrouu7X5ADx2M59nn9ortjRfdp+IHfHNczWP/JAtbN/mwj4EfoFNVgU1cJ2bNeMv+dg3bY+7W1D4JbtonzxaZX+eRjLfx2GC8pR/4qGqsSoiu1tY+Aaho2sSlz/cVQDV//9PleBqP44+2rea7nO2n9bGPZASvt8IPRBunJIRD7Ryk1LiCEc6ePxBsSwRI7AmWex89gG7vJT/9DwM0Tn8Duu1P+6JLIz9lP7q3AFBCiw4D/ap9TkSPD9HrkKjW0DXZzQ6h6j6VHI+wBKRUv9pPvkjSASjiq7XvbSW+OeNd9CZnraFA1levJRd9RpfsPf0EsgQ+8S1+CCgbG90lBuhL7wOR6GsOAfzaCPuJjsU6fGavqibxkp71no6KeCUoLAgwlz1XlYp2CXcJZfLb/jZe+1JCKpqSx/xxNjUeq65p1Y2e7XDYg8vYRK/xUzDMF3Z/+5+s7Z6nRxsY0C3JA75VciQbGZ3pzgZX5/fDwzp0GehmM1V/k//WGl3N3futDQBfbARz8Qf8sYQYrKFLiCyQZfLA7nvERqLhTEJLNiWLkho6NQSd6HceQ7ax+ayPXLBNbJlEbXaAfiQDFR3ibT86KBbLJ7eeGxb8CFxVSiUo0r/2pf/JfzyQrJcElfgRBzR39MFeyTu/1P4J7DcwzTeyT1q3k0HFJj4zmsUO6EcHrMweCNLhZPiyeSTdyXw0wfutTwFrfZJ4RKJWwmUDOsn/s+psbPiKfRAMe99eNabuDZhKRZcflSiA7fqfT0VHe+Dz7teR1Lrgxu1IEHdsbLbYiU2DQxtH0cLeiB3ik+AejpCUUAXGO/a/8dn5h5cvX17fM7zghLOn2CqPNgojm0CGKoHKEHr2wyIICOe7wAUzGXVACrCSnfHq/QWUNrHNALJshsqGjC6hZWw4JAKKVgGyQE9mxecAQuNFG8Wxxg2MUoKMhkCrzxignJPMeOvIKGozwkv8bA5AXIab8Fo7EKd9VCCAb4zyAh3Zle5lNDhzwksJo0G2KR7JwKqGrUICVPGQPEm2LB85iO7lMBuXgXBQRrRkeHNsqgha8LSSRkc/jRXfaz2t8p6SZGQLhDvgxIm5jGgAymE2jakCRXEEgo3jWenokXBxPUVsPxonnWg/8UzSicFdOWudyRMn4DGEjDYlF6zIBBpPJnL3XXZdVk6wZM2C1+Qs/gG7xgTQZeYAb4YZCNFeLiMI2Mj4NV52QkViA1Q0SSptYBjd8VX7Y38zvAJ2r2huHgfsqF6zQ4JeX22U420OQbkgQnXAmNEG7De/zKNnZd0nwwgAMehAAiMeHfYPL7Y61ZqAyOYClOiJlriu66f5VX+j2bP6gifVSc5Q8CRYik5JlORAFVjA3f2yu81V8tPhRZsMk/AiLwsMNuHlc/vS2PjKIXJgDuZTTQRw4wXbJ8hsfRyy4KOx6aHT4Mla1wNNvdqLXiUSFzBwruuj6Ii9AI4XmNMTPkwwKohhE3sFiMwVjyQIjSkRyiawF2yeQ2v6P1lrPfzTJuLoDl+4SSX7tXYbaGksCWYBoIRtnyV3VbBLRiaL7aUgv3HbQ8FN9/WZBE1rjF6PmABfjamqcCYqJR8A5PjV2gX6jSlpnJ6olsE0jVdgUItzv9kFXSvxT8Jok2Gb8Bbg9jkbHg065/Lv1qWDLZ5vG6lOtAW7kmvwjSDaXpIbGAWGizZrcvp6n8VDJ+5L9kc7UK6jr/tb954z0B411r+3r3xqjSqiDpqSxIh3yUTXwBAqro3ZjySepCGgzXexIxKeqkAS43RM8ClpqR3XuBLvgucNWPssGtf+Jy+CLkmPaFiMpbKn6s7fN7fkYOtZvGB9EtKSfoJOQUvrOs8K6D20Rls8SGeiS0Jbq6/P0530K31ozXu2C/yWDyy57JT35ulajz/B46qw8ZCewXWSz54TlQyUtJHk7L5ohJMb257Yq/ahE7s7JyC6dEiyefSwMWB4egGjSkxJeOxjm4u/2EDyIyHhGgWa3t8Ajd3bwJpM80t8GzwcvXySpEky1I9kIlnSrSlW2RjM2mAMcYvx2zsFETY2+d7n8OF18Zd1WCd+SnqsH1QYae/5Ffao6yTsoo9c9DncoMjS52RagicafS5+Wx8rthFbtf8nZmguuKZ7xWf2T7CMzvV58fmOWXzPMLDYjf0gCLhjnFYoGE6gNsVNqDgmCwDEOA7BJwfT58AzYy8zfga+hMQcAIPq65lZwTiBjfE28wsYckDoU4lTRZVVISh9LomwPGPY28it3lin4DpFdsJmY3pO2OE9QBYhW0Ar00QJCJWAeBWUgcbbDR7sHbDTnhJ6QAy4AILWoGfIGJLNhAJ9aKYIBFEAl0FuTq1ZlJGT55i6r6pDYNwzmM2hhctzlhmZ7ol2z2u27pyE59baH+uUjfV9slpmcjrdp0KufdBX/zC6qiT29FKe2w/Zbgw6pQKFrxS31wVKGU6ndjtpWZa8NfTT+/GMcWkPJH+ap/G097R/KthbLY5n/W4wDxSvbgpoHayVrtHD9tUBWWvotcIABq25H/ze5wRd01jRHt0Bq1qEJToAjw3myJjX5igQcnImGu1Je+60b8F2fAXcVETiPbCicuLgrt5vvcmir1eSWaSvAEP/t57mtPfZC/sPgHnMpIAtGvvcIyjJmUCKnKiuO6VXwNUeC4aiMV60pgUq9yzopyoludrvGI73yY/EB7sXXzzTHY10lWPFZ+vmZAS3bCU+xZN0tbm0m0vUNZbEoK/ykmlvnb62JhoEr/HBCdf9LVkWXz1q0tx4otLChn2uyqYDgX1vD9DPR0p8tD5VAG2xQMMCK7ZPshJw8OgGMJp8tI4Fg3xUc0dv9woItKUmA/EBeLd/6U77tv7Ovefe8RWCZn7fdWyM8xG0XUazwKu/fTd5++yZMu/vidHNo+InCYHPqlrobh2tbQMVvBDs8g38TXzT0ePVNdmYgPiHDx+u6qcE7oImQVr3CvBPHnV9tNa91P4LFFqHqrhAsWtKGuTPollADGDj+/pNNuQMiOEUuCS7UOAaf1UJJeVVhiXkojne6UjTBq3CE4/So2xxdqH/dYj4iiv7qd03e8DOCzpUFLVrb5JBUklwDsgD85IPXUeGN+mmKNMa+xuATlYFEHAf7EO26GVzSF7DohKX8Fe09zff0DoBbbLZ//w6TNoc/Ds/DafBy42t5VpCpzFV17KF2ehwTPPqqNjOtOZQRFl553thPWfRwF4CVgdiJUeKW62lzzcwFZDCdsk8O7LBi/0STG9ih19TFe6MgH5Lfkt6b+u6VuuNT5IFj5KYA888A8+/9Jp8wcutS2xgPXAEe86+2/9NnlgzOyihCgcqHoir4l92sTW1Zme7iKvosCQXWsQt9LH1xVeYoPXk65ODrhWDwX90y3hsqeRv1wuuo7Ux2Bn+sDF8plOALxcrbYyBXxINzdF7/JCEXTKdnKkUr1yhl52IJgkV+7YxqnhOXCiw5jvju0SA4F5scfe3v/322yMhIfBdDOBs4GejGaezAslIMDSN24/AVibDhgtcAfAN1nbDOWDB1gYXfdZCZYiiUTWFIrfoxlunChQCdegkGIyaqsUaUQGFcRt7jQBDx8ELoDieBfEAQGMC6njemCo/ssscje9x8xyqtlxr1+LA2As4trUEiO4zga7AlgFUxeyahNZhFtHLcfc3x3AqX9eQK1n63jOnKi1A0P0Cc87MnjhN1GnA8UbwFADoGd3a3TL2/UR761D9EpguiGlsQCHedG8GOX62rgyNw1oolr0G5mWZGZHW5trGXODRtZysgJOsMSiqwg57yeC3P8mHg0aA7sZiAIFIz3q0fhXMrouvDJB91BGgQhr/gREdDrLxAbiqAcmeSkK6fVZ+T1BBzlqfgNVz8gKc9kFVUjLIHBJe6bgAjTMiR5spdiAde2S/6XL0tDYHvaDBOrVPtT+clMxtexOALeB20AogxLgy6gIWp6wz2ED8BkGB8II2iTcVbmthkwXnngUESOiYw4H6XzWEA3Ut+9le6yCIF3VOBKKTfcBW8JfMdzLuixcvro4L7agcJvnhsNahcrzmb0wt+/0djyWq+puDTV73hM3o1n7qOUzBKl4uQO9e1arAR7TGe5XG1Yf0nnzIdjcfHyWhEL0LzlfnowFA85xq92sBbf0cskSNTDqfAuTwtfjfda7hP5tbcCzxKgjzNX3aWBuXHcNfOgTgW5s1A0EA0FZlor/52WqttF3TeP0kz7U7Z5d7P7Cd/Yi2aOjzKkK9NpekGlBH9/q/n2RaFVnwKKmWbgG6/BFfZl2SzxKMgHO0J/fRQk74TckZGKb5ek9gImBj0/u854RVodma5EtirzVkP0osxQv2QCDHD0h0sBvNGx97ZdOAcXhNQBTfPWfLRscfmCIdkLBpLEnd/fokALjP+ZTuj148jGZJRjILuKpa0tF4oQtrsaL95csFCksL3CLAZGujTZU9W6lK21ywSPLA3gjSBVdsY+NIyrWnfFX7SD9gRji0dbc2er16RF74BpVhvpHv53tWrhcvNEe0Z8v2oLNoOTsK4le6BIsJpCQEtEI3pkSJQAUPm5tPaN74wibx461pg0nVTAFue8vONW56vQnb5hd06WLojAAy2/2NxZZlNyS/JGCjm60VKHaPfdRlg++wJPnxvgC3OeHu/pY4kNiQqGHjdda1//22Jv6DPNAfGD9ZgleSA7ZjbT0bK/5p7/AV3mb32TzdQtauy89YyZrxGmv9f2ORD/J7xnxiJwGtBBdc3nolMIwFi8KQ8YAcsSfJq2B4n5tHn4AbbqdLkt/N22eLq8iWe8UA5mfX4Y6NWx5evXr1mIAktFoe+19QqXq07bqC3W0ruSzCJwfZRDFd9o4AMSbAe4sSZHLQHDChESjvK4UwHwPf+20kxyDolGXlQGyYtqTGYTisYwXGegE/Qg+obODefRSEIdGmJehZIxUtCUlj5gQ2S9UG5rSAWmuLxvar4KTPW3eONoee0QQiANTo6Edw1L27TpVfRhAglYVt/NYuSNGu2561zxw0Qet9DlEwyCCkuD5vzQLseKPiqBXOewyqykcOz2nLFCKaM6Zl+Lea2Occj8BcZgjAbQ+iK/qdYquy2T34wMF2nUoBmaCgAmG6pDrNCMVDYNu95mD0GCWJEKAiwLKgRCC8gL31cgQqmK2tOQUHBVLapyWs2hPJmq6TYU52yE1gwyFUMt2cHCDXGKqu2gY3iaCdrbVqlQHyfY9s/5OtaG/eHKL19hm94cT6nx1IXqKZkd7KH5sgO6kdX+Z424CAqdYI5EePr2cCLtkKegBAn6Ac8Ik+waTkQ5UXz1/G8/S6Fv9AMwcOGOVAJCJbI/uymU8AWMacvjcfUN170Z7eJ+++xs3JmqrhzdtaBcPPnj27PwPVZ93fK1Cy9nLBOxve9RIE0QzQb3Uxul0HFLe/qotsRTKWHHHUOjnaT23Wnj2OJxJN6RR5cqgbvWE344+1kJszEOVT2CqdC6o7rcHhff1NbpNhcgNcsk98Hz/SWvBxbS0bxH5ttTQZ83hOn6s8WbckoARTtOXjPT+Hp9kvJ9GqiuKLJIdgc5/p6/6C4ECu1scFuL7n06E/0aO1v7+jxfPyMIEAMx57nEFrKX1qDx3kBKQCt6qSzd31y2edRQuO+WvJ7vanNbSfJV1bn1Zvybj4+/XXX1+V+WSxMRpTN4cEq1Zycgz0sv2NxwaurdvkEzzgWfpsmaRSMp980Dly25hsavyWZFcJ7L4NBuM1ECoQZkMkYtg5eAzAZoPTcYGBMfgsyaSuTc6jo4DO+TPAbfexL8uDLTjs89mCNY8Bta5oaE98fZIqOd+cTU1+FthLGAnY2Zn+jzbYAqZ0HUxJx1Uo4YrWnXyyK93HL9BJtrH9kMTGF3iuvYkv3Z9fj3+boDO/5CicEx266ATu6/vWRwgcW2Py3XVs8/pWOFOCT4FDt8YG4+1bvGtd+b1sBNzGnqXbulzsPczA9rGZmwjzmQoifN61sCfburGCAE7cQn8kP/hU/I7+dK7rBMMCVXiqe9gtOBrm1blHjsQfBAAAIABJREFUN+ENPgduooN8xq5dcUBMBBc0JtlcP2FMuC85whd6LlBsLLQoZMJeMI5k0gbMXSsRGU/7SQYErV3b2rP9yWAyoACDf9EAn4vf9pUNQj/8qVgI29DLaOJn4wf5E2hf1//++++P2o70tffajfucQopGebuxz1cwBYYUYoPhCBGhI0hGOaJSWNdgenN0DYe0WRsOQyAkO9D7GCijAwTaaAylsL1P6AVJzSWoEayjh7C1yTHeZrReggG89MoRR5sNWqCPT/HSc5GMcUqkdUbFZQPbDICKeMIVmGVsBeKN74eR6ZUCCnban30PjbLx0dfYrR/IFPASTIaXk+xeWaQ+AxQFk5yJCiA5IBOyO9v+qgVW6w9F7x7PfqkGac0SfMq+xjOB+86lEpWC+qoRwNj+rgPEV4aBY2vdAY0qiHsycnzvfpm7rVSqrnKEEkV0sv1nfJO7fhsngyJQ697GEeC1n05hFXR5ZpbRUI3pvuhpnwHD9qWfaOi6ApHGA37JMzABsOgywKvN3iXT/SSv0QJ8cLjtudYn4DjgmDFtPMmAeCG5lkwmDxy1Slbz9lnz9NscnAdncO4H2wb0NG5zNxYwgM/pyGYvyRJbCCSqKsfXZGUPHWuMeJDMypS2f629ylFr53zZIImMzX4y9nSQTC5I4wB0ruBh4wqGAlvpUb+SL62nNad7BcKBTgE4WWBP2WA8iL8CxuZpzuhv7O7RmdP7wKh745duCDaxeYHrxm6c7mVzAId4CIACRebTqcPmaae2Xoktjnl5yx+0b5KvgjW2UrIT+En2AuXNA9DsmICUZE73RbOkoOw6+4w+Tl0gBszam8Zhv4zt+TJV0gLDaMmOBEjrUNBamz6VANlvPaA3/LFgpb1l1+l/1aeCYc+adg1aCxb3xOlotS/dnz4UbAbu3ZPeOJU42rrfeiRZJfK0xbdfAk1J/66VeNx1bIDGL0vM2bf2ID/78ePH6/wJhzH2Pv/y7bffXmeBRFvzawOUNGr+aM+WAud0ORoXSLNlvcZfuMOr9tlt+af7KjESKCpQWmwdopicsT2wSzzTfglDkFl6KtDmB6OP3Ha/REVrWjvB3nQtnJY8RnfryQalMx5nkuQje+kDf8E2sZeSEPAU2589iCbfAOErlJqXzRIM8WvwiP2A9dh9+HMx5eLM/dx+sUsea4PTosHBeAI/iV7JZY8c2Ed8b3911wg+YNjGZZ90iUWjDgJBCwwsecrGRgMcDmtGMxvORtkrwQWsuVVRyWM6JxiWgJE8h4Xaq/SoZHhriI7sQrZUt0H0bWK5/5sHFrcH+wrn8BswZP83LvrsjSBOINj/ZF8gDOuwcWSma7NV6bd5JZnZ8cWiZK/3GkM8BOtsEEgv1jawx66jd/zV+qiNTchar3CLsfi83dtkEN6RJDxtFNu7iT4+VzBcAsSJ8ZJw8YD8ShDg6+okehRkJKj6P153b3+jEz6XLKK39PmhZ4Zlv2RuPY8aAW0cg5JjwpgmXqFegwhQ2lCZJ8a0/wmexUaQdiEBMFBkQwUIhFFguAaFMEUbxQaUAEWVKACOIGASxqOXsKJ5s0oY2ob7lUiQWSHUHB4BB156X3DDOEU70JyyE5DW3v+N0firPAwUJXetrCwFlgBwnT3o1RoEYWRDYAE4JgvbHtJYlHPBS3Nzfpw0uWm+fhiSxiADWqC1IUVPlbJaNAMSfW49QFhKVatboC6HyriShYx5AKDX1gOcMFwclJY/h3YwrOQSaLL35Nw42siiM6cbD9vXfvpsjW50kMNoU81pL3tfANp6tXEJZhyoARBs65eERXP7BVL7TJVKhaV9j0Ytnc1vT7WKq3Y3n0SP/eOg8cqaOE6Giaxr/RIoAxpkfp/V7j0GDg9yoNYVH6LNYWOSMNHfegR38Y1cM9DGxS8V4j63j93T3rOPwBOwyQiTBzoJoESDZwaTRa2CQI+DwmRI04euKZFSIOJgk+a39+ugJWrY5tN+ksvm1hqscgT09Cq4jFbBBBlIZ9oH3ShdT0cFAjLM8WMDYHYcWG781iEBqlMF2G+PPcuuIiLL3dpUeNofNk9VV4KpV0CbveuVDXA6cTxpDBVmGWrOFLgCIuyZDLu1el0ADLw7vRxQ9T5/tHuq7XcrLoJhoFeCwaugHU1oVN3ZAHwr1zqO4q0WTI8OdE/2qGD4m2++ub6epirNJvRaV/vUOtZ3t87eb6y6dQKwAg32TlDiO4lbNz1vvWGOguiAb3LR+Om35+60BgLbEnLJyz4KEg/sHX8LPG1CLN6t/kriAsd8TXYue9I3ExQQ6+aQAOm+2zd0XIlQj1FI/EteNC99AiDpqL3jk/nwPpcMlZCPFsEwGyPB1T6xT2RSR1c06p5pXQJLPioadAPgGX2KHx7FolcbpPZ511qfihD9ZYPoeP/r/KJDWokFywK6rm1sgX9zxSfdHsnqPiahBVPyuXEcKOUwMfqAX4tjF+vaf0FJtPrpb0AbltxgZBODCkgbDMdHflhy0DjJDJ/HJsSD9sCexI90UeImesgTv9v/ukKiRyK9exfPsK8nXyTNBbBkGqYgk+2RoBHOVRmWFOkawQ4swW5HO1+eDsFP/Kevq5Rgbg9gVPZdBZpNgGXEC6q5yVfz0XvJU7i2sfkoMrgBMbm31/FmA0Q4IZ5KMum0ZQ9hYDYcPfZBLCWRIHFqj8kee0HWjGPNigDpmtiNfWhu97U+WA6utSZjdZ97Got97X2JqtbXnLoD2Dz+I/ktEPaNGQpt/MPGYnjEz4j/6Jy4io6Sbwke9ONxPLVnrZf8XKdJc8oWpl2jCynenhjJECzIsRkrXILIGLGE+x9BFt58gpzNDMjciOABN+M3ts8oV6+yU4JiQTXF6/91Piq9mJ9BaC73ASMMvsyONVNGSpLC2igAmZADsDZqs/1do81NJSQaNjhJIIBKWRpBJUCvVY9CUaTG8TyIdjFZIEBBSzJw1hiNq+rY2nQOeI6V4VCZsJfRh1ZBvQQFgIhPZC/+qFb1Gk/KEPZ1SQIEY6CtoKJAuBY2JyQzUFsZib7oaQ2btYoWGfLudyKhPUI7Y97/aBCcCJriq8w4AxCP8bfr7HnvCZB67XqgBihpfCCBjO/XWHA4kg+Cg3Vujdv/9iI+2F+OIB5KktgLQNccwBNnwUE2bsY+/WBL2JDW2FzkbY1876nWqNg0J32zh2TP8872rvejNZkFvvpMoOMwrv7XTREfoicetL+B70DuVu88pgBAAd6cCGcnsdI4mzVuf3LezgJwemdzeg4qOlRAz7bkKrFVhiUjepX4oS9kU8AAcLDH9rLrVSW23Z5TjW8cnOBJ8qp1skOC5+4D5K27z9y7wTB72quk39ooNph+qYS0FwJzlYDGaN9qdey+aPScv+eo2eeuldwT1FqLanvXJh/xPvkRYLCpG4Q1b3Im2cCJAoS++oted2/XSjIlz2QGsCc7jSHDHm8B1N6XtNO1sX6HTW+cDfbiJX/RWukqQBMd7KZqHoAmeZjtqTJTN8BXX311BRrR2HqcSJuMd//KDP5IVEictR8Ae7KcHe830Ksjhk/vOoe68dO+Kkz1VADDT9N3QF0FKZrZsA06YYbuI7v8tM4jiVvBSTKZnSjI93VMcAPZSm9LGu3X1/FhEhbsXTQ0t8AhmYIn6A3wuoEg+WRz+WP8ZUfxE0DcgKk10WcVrviUvVOllySAmQReKoJwFkwXD8ixtUWDanL08jW9Jzno8KboNtfaHxiCf9ZlQzYETjqh2sfm2qBCwgJO6TVZkmChP/ba/HSHvPRKTthPGNr7Eh+wK4y7a2fTokMHUjT0w37y1YKp5olvHiFoXLxlk3XH0HXFELiCv9biv3vZXgluNpiJv8m0ZKGuu17t40X47efUpeZXVcYX+xLN0Ul+eoWbHIjWGttvXW3JQD6suaMXplJRluiJ/sbu3uQHfhVbbPDadQJs9lVcsUFta2ke2IPdE8sI5nrlT+Fy9qk9Zf/jF56QLzzk4wXg6/OtzR6TF2va2Gj3UWUW32CC7utXnCaw7Dp6zK6L/+CgLZjFY9hD/KUThZ3eJF4+M3ua/1WIWf3CVzibrSQv9I/sbYwTLWwpHCSewx/yfiUVnj9/fpXn1vBGvEBKpsAzwxYbY2wihonEGQQL2WDb342rkgDgbVkewCIsggwO0NibQUCTjCEjwzjEkOgnpMa0ST4DMDdgZaDbSBlLArOZNc6WYBMuYzJYnAalwcvW22eBhZxqNDQ+Ze7/Puu+zZCe2TbOlSI3rqykDONWjikcI9X+e15shZjyNHfj7GFJBDXQ2P39H+0CpHhAoWVYKUB0ao9tPsC5z5uz9WeECg5qH/X1KUAtwJly9ctZMGwUMwPb2A7MkZWmJO53iJDKBEMgAdT/FDR66cvqkc8lY8j8rg/w3OypCglnrTLJCeBze7qBKZkjqypH0aFFqntUdBipXiUHPMsp2w4g0MfmsCdktTXI8sU/HQsqEOYpy5tMa2kUMKvwrpFtnuj3DGP7oHIarX0GWPaqstQ66S0DL7hKZumh6iLQ2/i1dTafACQ+B65qC64rQbVawoFBbh6Z8dbQ5/HRM+zxBMDptTmB5a5PL4GM7usnIJ2MmzPA5vsa11GxPRIqG4wLQiTzVLnYrw1+OPV4B0ws+DMu58vJnI6bvdtgmH+J92QzWthf4KL56L3W0tZH/wUd8U8XRNfr5ACU7WHzAsDN0S//E7/6aezaXruHXVUZ6N5kVUuvZEv3CSr4p+6vSuhchWgVFAio/A8sAC78Dt7hbfc1Djn2rFnXbyKa38THBTTxtD09K53do2K2QMjcrdvJ7Ml+v8lgtGtFLtHj+2nZB36Zr7Vnm8ju72gt0K7i3Gu8lzyFHwR/jQWEsqGtkW0H9luTxy76TJKWnWJXjbX4g05bh6DEemCUZENHjoMWBTXsfb4m3m3iD2gDTPmtxrU/1kFfyI1kSHzn8yWRBSXohCNgnBMsw2pLa3xnF6PLtwaw082l4pOd80x2tDROvMr+qsqy42iUZNatJQFEz5p/vxLsAqa3/aUn8aX1tJ/5dT4GTz0HXIKMf/foVXuh/Tidb8zmFcB5LtVXK0pgSQ7Y28V163/bK5+xKYsVtqjTdYKg1eveO4NqCW82mw2H4yTCgfrmlPizzsXj9kTw7LAtMiWBaBwFDY8j+Bot+Bf+Y8e7Pt7tesmUKnNriAe9SsSsj5GYUQVt37t2ux/aN11c2reT03xWtLaPfFlzKNjQIcmJPus9CQ/4mT9dGtkjGBmfJXHpbWPSWYE1DCYg1vnpOvMuNhaEk4mVDfzqPbGP9RqzNfgRA0kstC571jVho+bunk0e8cVdA6vDtpIdvb8JXLJIf/ke3ViKMdmD9jQ7qu09efK8e2OyHXgKV9kLttvayXfr2zhPYL1xqxiErN719lZp+69X9fZjMTJngmIOX3sBQEFBOV8TAiECPUykHAtIYxCCVxAZa6BqnXp09T8n3usKtXEoNnoJC/o2y4MhjGDXUE4b0GeMwTJ0QUVrE+iu0bSOaJF5o+yE0YZ3n2e6tCJaU/f0nuwKZ7h0c/6AICCrxQm9S0s0C9IExBmXAhiBLUPaPm8LEoNNaTj3xtGCyGngDSF24JfAHAiRAOAQozm+5Pg8S8oItk7ZUUDfSZr7PHJ0CX5k1p2wKiPvAJKCO88vARZ0hHFqDdHr2SrKDsBrO2tsz7vF09YkqdDYDBz6VA0FddHc/rbGeG+s3o8WwYIgTusTMB3dMu991nOB8T0ZC4TEx8aJ7vayeR3MZu3NzUGr2NG53s85l7nd73BuXCdQVwHiUBsfmKUv7ACwKwnUeA6XUhGWXGldKr1OGnd6rvWwNXjT+jgkSYrGSR589x/DHD8CtVXFas/XVgo4M8iNR27oYR0KHeYWYI5f9FbmO75riSe/aBTccyrxKqDpa1joDnvNcS+YZhM5f2C5tbp+gy3vSSpIgrCVQMzacoEOfgCw3UNuyDY9lrxpHwB1SR+VZsAB7f5vTXyNNlmJGJWCXiW6OPJkxPPk5I6T7X4V15WR6EwmtS96FnGr4cCtwKtkiu/Ize5t4OZvQZC1ASf2S7DC5/KxKoASQYIzgAjoAU5aM/uxCVSJLBU+lTr+jsy17hJXtZ5qZVa1i7/9tl6n7pNZtk1LruqNfVsfEXDNPhTElOSU4JS8jiYBL58EF6RT2ymDH80rybKBTbSv38UbwT/5Nr5E1wZldJucaAXHU3Ka7EiO8sH2XRcMDCMokLQGnoG6xmb3nUDbnvFfXQecSpAINvFu3+9ayUfVSLQlS+2Px+T4RJjHKxtKh3VqOFzRfGS6+xzQ5QBJ/jr5aH72UKeOseG++NK9vgtdAkiiFSbIp2mp9Qxin/kavGRKgjU6dX4kg+k4nxovthMJ/qLHfD0sEN26kiTWP8HqexsuWYMF+dvWwl7CmP1P3thONnzPNrCf+GRuFWj2AQbuNR2JjyUn+OvFI+yeQkG6Gf+SCz5jE+LxcA95tb7o1y3RvP1PJzeIYht63aBHws5jJluIaf4dXwcdGmHc/QqjxfgwN3+IZokJdtg+0LH43N/wMj2XgIBbtWZ3vYq0hFJrtLfGt3ZxBTtMvvjh6Np1sC/4u76TbLSP/fY/3ZWAlZCFL8UO5iBXjb8JAmOzHQJjfkRMB9e3L/FskwX2lV1z/g3+wMZiBzwWj7HVbCifzhfgGdrZ1mjjuyVoLn4XDAMlG6z2YRstm9qAMimEFxgTJMRgTr77bTSH3qv3d4HK7IBKY8iUGE91rEVkdDBG8ENJt7prDgaBkSZg1qjazPEREBuL2TZY8MdIyar0ugEt0Io/C1oFhQJVtHWPzJOgsldGjjI0V84BryQG+h+9BJsB51BkAeMLxwhIc6Ddq2VKVinBp9gMssCCTDAS2jFUftGy2UsZoq4RFMlIMfyUjDyoXOXgGI4VbIrCKMhi9z/eUo7uT5ai1avnc4BaB8fJ4Nnf7mHot62oOZqrNcWj5lpQHS/jseCSk1VJKpgLVGiXbt2N3/6TY4EfPZB0sjfmlr2NJ7Lj8aNALWPtGWABpWxw/wMljaVdXPWzeZz8rLqoMt+a2ZHoy4neuk+uVssAT/wTVHNYMscOM2Fo401raA+0rdsfFWxVwoJ91YX4zclxKvgM5MjMpwuy2s3VWgW38Sgn2+mwBQUciswlBxkttfo49CWelXDovcboh56pomi91nrLcKvgCSrQXUASYAPiAS02CdBK9qLLvvhfcmCvbx3xU4C7+sBmnMECW3YGKmzbyiI7tHsQ37XlSeR1nWo0R9a68YQD7V7yE30cscPRek/lQGKWfDhBmH5ukNP4nhlOftvPaGuu6DJGewUIsclsf3JTllvCZv1QPBF4pIfJJzBPlzyeYC+AV3ymK4JXiQF+A3hLfhYY9n+0ekZaEOlZLSe4xgMAKPrSJ4dn+V735uh+XyukrT+eJs/pX3TrzHH4WTq2oI5f1TmiciAIkwxMPmGM7ucPu99hQh49IKf8SGOkMwLrxhJwooUurA9dXy/Jw5bYmw1mBKsShJ7lBJoXqPWe5KPAiRwC5+0D2Yku1dRkX2JZlYtdkUg0V2PBYl2ryuJ69l07quQkWuCh9EuSwNpXHgWs+azWBSsCmJvwaV2ek+193Tq98j8CGXLVnLBha+gXnrDWPpdgALglsZPt5soHFdDpbMhelGCN/vbY11xlX1XDW0O0JcP8T7IWTTBJ+qIrrPX3q1pIHukxrLIYU8LDfkkQSBiwtYuZXcvOwjQSsxvERz+7DD91fTKRXAlGBEjwfWPpglEQkaiij2QwWZE8h/k2MLNP7Dk7zx6yX/xZr80Pz7eG7KrH3uCMXpvbo1zZPHaq/XdSsW66ZGd5ZF/OGIZdZjf4UViejWxPdBvBgtZiD/gviUz+DsaVLDoTFujcRBdMBWc3dnsAg6yNkljhq+I1W8a2wD/8LTsBr3avX5hkYxTr5wf5GfqxSSOYXTDeuhXUHKCVbkkEJY/9tA5JJ/an91anBLb44HOxJr7BDdaw/t8YD7eqx6PNIJAGarP3YfTexzRKZlDKLwAWPFDa3Xj3Yhjj3II2Y2KM5shILWjjABYM7LMPCxYJvKCfsHVNm0jAMY4Q40PzM4BA5VbBu0+VhAARTmtgjCi7zNhmr+0DehhaNOK1V9kxPKC4MiabjCBA3uOoOBvgW3uiNWs/EeRGd/c2l6Aa4AZWGG/70Zrba+sxluDcnPYHrYIiHQqcD9BEVgAlCu/91sQQLcAQKANOjZchTdZb07bV5jBk5gHQdYILrhmG6AH6yXr3xEuGkMMAKGTBfB2SZxPRGA/ck14G9Hy9FPm2hznTrXLGbxXT1qKaw+GpHAUWHNYE9DSW1jS0ZtRVh1T2OUfAS8U8EKIVMofVOmXmu8fcKpKAWWshX9rx/S/BASy1DpUBX8HEyAOujLxEhDam6GV/yPXaKmAA/zgjLX5dG7Ao+AXMez3bZcmmoNh6t8VLdYGMyNZGY+srSQLIS44ATKdxl9TiHHzOttin+NReSbio3G3CkD3sWvLMWS0AEFRwas0loKGTwIznuMiAZ8qis/eyCdFunt6Ppn7iPQDnc0mN6Fm7ow0yMNffHPuCIcAinjnZFDCk6/xJ6wHo+kzCpvUIVIFcyaPWkYwlQ8lnNPALklMFmOtT7EN0dq1HW1wDKAmiyKMEpko2EE7uWkd70HzJrccPVk4aw1fC9SoJRKdUk1p/46d/6Xm//V/w0EGGHYBVQkgQsQBl5Qto4xOj1fP8dIEP8T9giR8b4CbLdaIUzMd3gF0CfQPU9ZHtF18iUCb7/W+ODZ51FUiC2NeukWCAjaJL+3Rr7Cf62U5JeBUwwZgq3Fbx24to8qw13lkjH4dPsE3zSsRrKxX08h+Nq2MKUJSEi3fkO9rpOBzBLpENa4eb4A5+tjUDvH3W+zo78JLudZ118xPRIpHvvfhUR45T0R28liw0ny6m+E5WegwgWY8nrbm529OC5h53qQsiuhZMd106XcdT3y2dfY5vdJet3GTFGQx3TetmF5vDs+7kh22Oh7AgvSfL9o4dEnDwe4udo1syyTc68IdwH1vZ3PkeNoA9EXBJSnrMoX0nIxsDSLrGY8mLXulXrwJRGFPyJLzSPniUSGIk2rT0N3/z9pnOAIk+ModHrYHMmR/NdHw/hyHYyLWpijsbR3Q9rNQ+tLdbgKL38C68QZYl7aIXPzcItpfsEAzQ/eyjdYh1FN3IjSKiIhoaum8Thwo+fG9zRQs8r3tEQkB8A1PQBcUV3SXRvodoeWZ48YW9waeNLcm98dln67YetLIhxrKO+HuPZW8nHz6eWWyGU+ZWEAM0CF4EeJxchPW3oMzENgBAc1/Xb3bY/TaIo2hBhC0mEk4bbKEEbhmKSRtYy3zaOFkD4MtGr+HDdMxjDFyzQY/Mls8AFYLNgawArVMmeJ4jNTcl4YxUqNHSq4CtNVDEDFG/kgqcimCCcjqJM4ElRALXU+nRYG6ZIcqYQdKiTKlbjyBAmxjgu5kq+xmftEFlnBtbJlj1j1CjTyBO9gALRjKlk2FPlqKbs8zgdx9A3Nq0+y0IXaPd/HgOsDFArdu+Cmo5P4FtY61Cy7JuYA3IAhT9XzbbaaVAqmqAynBgIPoFw72qZEVrDoTxaF+0UpO/eJdDccCQ5FVjOH3WM4MAnb3Wgl1WXla5dW51o//b1xyaVp72QzsR/eHM0MVwqt5pG289jcXwshXtgWSWADO+0FlgCtAidyvzQKHEQ/qEz/FCRXmBYtc0n3vZF/ZS8CsgjgdAqOoh26EtGA+ATgE8B0lvyV77Yn660vzb6i5Ic6gPO8V2CkStfZ2vv5cOMr48s6ee71UJbWxyDIDE1+ROQNy8fAUdIEcbMNMD3SrAavJX8iggJuOPT4Iegf7aIdUMAbqMtU4CiTD2IprYpXQx+tmf7vE1eQv2PAaQ/KztNged1QZ+2hrAq3nag653An3yJMBqn/i9aGs+3+u8nU7ArbbyrSpIIKAhXiYzVcSqqhUUNEfrrvvk77//vr5+KMAdne0VbLHJbHrOvvRZeqAbDA+Bv67b8U6AVlDiO2e3eiOgi+541DqsHUjbYJgtI8dAMODePdEmUUEWBTfAM7ui044Mus7cEuq9LxBofN0wbMHyUKJYwM8+4I8kVK8CHQmq7QiCa+JJnwtugGE2dRMCgjW2B13sG7wCZwG3GxjzWTDj6o39aTxYiBwrIsCuxpag8vWI0Qi/Rh9eKiS0ruQ2+ZUMbozGLShNfkvs+Go0QQS+SAR5DEjnB7uyAaxAmJ2C1yThsomCYc+7e3ZfcCH5EU8kOhpn/RG/1p7Dmmvn2t/W33w64GBnwVDzSUgJxgXWXSNx0dw6T9LZ/rb/zQl3eXQrW8HfSxx0D/sL+zU+DBn+KBmh0+2Uf8/mW0P8dDqx2IMu9xpNbCF9kbSRxPEqJqGjG5RKlDbW+RiOZC25Fn+svLNbAjd6Iq5hb/iqlZ/Gaw58i9ebMO7/9eO7/+wIrCKe6rV7JLaan/38XDDce66nj9HAdreOxcSbEIf7t2jTfrcu8Zh7Je7ZXfgbfcsvfJAwwROvrREv2Ay45uGnn356jDAM4rBstHbNGGQDHFIhm0L4ZSX7P2I4Oe/LtlOqxozZ2nUwj5PZ7L8NArQwCL0YeGZLmhtw5AxkooHkM7BzHcYK3hN6wJmgEfJ11AsWu5czX0U7nZd1AP7Ng/fdF5/cA+gyhqtM6FmQGj8Zf0ErYEMQGkvrM+dGGSUHOCLBm3sZ3N7nwJKRjK3scWNpN9Ta0pqiQ+XVfIIYwZKDvDgPAs0wLSAQMNtjCZV44OATrTMcJZAaf3tv2yRb81apNtO3wQEZl7GS6OgagaKkg//JWdcyJq1N4sd+b1Wy9QXuPZ8VzxqvNaFT4M4RADjR2E973TjxTTJDUAIwcgIBWYc6ccTppRYr37PjWllRAAAgAElEQVTJ+DRnciuj7Fki2VE2gO4LXiU5orFr44MAdo1ef0tQqJSQrRySdnDODTCQpAESmwOwkTgiDyomMtfA9zrsZNaBTRu0CV4YfgETJx+fVDYbr7no+T4L3jicFNC51Zf2a5NhwK55zNveA/OcaWvXyhoPA4G+lmQDYkkdQTF7ztYuP8j5BqecTu9xfhIsyVW0teYCVYCr6wKCfZ6MAQ/8kX0EABtjAX80Cipar2qcr7pRBWs8gAGv+bO1Q+wyUMM2sj0qg55jF1RoR9bWme7QBcG171cEFAVi9F6LduuRWOxvdoc/jgfAWnumWpJ+swVdax/Xv/L7/BcwzBbiNx/I7wkGPGrhLAcdLKpzBRKCYYELf9Ir2eiz5m7c1q3zJboKRNI1iaVkdDGGMSQ3HRZIllWi6HUHdgXKu4+v2WQOfwZA0QN7LphR3ZRAYc/54K4D0NmyaJD04Zu2SwUdfKegJ12gW3x79iBekene75rGJfvxdH09WwA/SX4I0BujcQWQfKsgB4CnF3TH3OwuPQFo8RQea52wgvZgY1oDmxKtKtobgGzgDxeqVEn2mV8Avh07kjoS0NlBwWx62wFxdTd4/AU9veJ7slZHRMFwPpnfZ1sk8ewZf8t2evzBM9U6rpx5kuzqfPJ1UHjdWpI9/POoBzzOL9pPutvn6acqvHHILZlgfzaoaX0bvC+GqvOLvJGXaFLR7dp9FCJ+wRQbxKCjtWUjC4Sr9ItT+EXBPl7y9Zvkwiv7wS+ytfA838h+w5Hd37yLb8xvbxVs2it+Kd5KhgveoxfmYMebhw0WDPfeGUjSO3oFR9AZNip9NB97Bfex8V4lBmAG+H5xBhmQADkxb+8nE80Pp2wnQdfjsXhOPMQPKVAlk+wxvw+HNrY98jeML7lHx7qObV8bvniFrPD11/8Fw7L2XdwEAhgGcbPdCyIxcY0/QhbICZ4YAhmIxhcIyxIJTGVEtVcACBsMA0G7QbIErgNOu4YD1zq1zoOj7r5+ZD36WyYCgBdQCrIpnyz8Btc24ASlObDG62d5RVAZfa9d39pUCaM33gD38b05CC3FEhABcxu0U6wNYJOFDdrtnXkan+ESwOED2SEjDD2lbA1AoWd0o4Hjirb2qHEZ2QLhgEsgIjq7VhWEQO/388afdeDRilcO1zm/cgMwbjzOUjDWepuvNchyAi/4t+AJYOG8G4cMAwD2u7WiFeiU2IjvqjLxLKebjhQIezYWmMxhcNrRpDIUH5trE12NDwit3NF98/u/a6LTIWGttfVoxfYsr+qIRFd73Z4JuOM9BwCo9Xnj9tO4nqMju2QdgCLL7QdA2ryMqIoPPW08xk6gw6HGA0Fs6+PwGiMe9xsfORLOaB2x5JGKIb1RLeJwBSGCYGPJUEt+SAj0v4CT4ad3QLX1cAB9vgFb/OEQFhD2d/zSwhrI1mngubrWrXVcwkpgaz42l+PtfQlQQfOCADwhOyVRkjXPG3osoOucdAoQdh2Hi8dAOGC2gQ15X/1qPduKD0jbIyCa3nPuG2zbkwVbAjF7S7+sQ8XXvkmaST7aX50RAritNjRvOh4/mgdN7CugJlhkY7OLfFn32CNjkMNo8t4CPW3/u8f0iT9WOWDHgF3Vmh4fqHvE/jSWYNi8kutsTbpXZTfw3xqT1apDrUHw3XgAfa8qQfac3qYnfILqmuehtZLDMWxf97K9QPRpRyRFt1IokUBXWk9BFd4nA/HLnqiuSZgApypg3cd/9B4bCVRLogKD6KfvdHirYPhvjsZyHfrZXZ0rAjwYAO6S+JXEcD882Cu75W+2rrHYYIdxwmjsJVyRzVgAjB6gXXIZHXAIfRCgNZ9gc2WueSVv05lo81xxeueRDravz9nq7Jdnjj0zDaSv/4J98U7AD/uokPFngsh43LgOmkuvGoP8u18yHCYUzDmTQtU22gTQvW4H35l4VOHjA+AdpztnM5It3Ux0DnZeXMcmSwg6Y0CVWNCDBjIeVstXOEEczsADAZI97pX8sWXxgg5I8vXa7+nX3E9H4QxBJ/5aY3TzK9nd6GKX6SPbsfjPOM3T9Y2/gbnEBb8nqBOfCLp7hccXhzan/cIPOGvtz46HhxtntLZ+Ya/owDN6uq/RsC3z9D9eeNxD8hBeaP3skYBZ0cSaYH22mu3Bs953j3XzW5tcYIvt59qshx9++OGRc2dkVI4ocxN18wLl3sNIzngZG7GbbRYQGcvGAPqbIWocAgVAt+iElzFBy84pC7HgGQDoek5RZZLgqwRinjHRzMjKBMm0CbxtNDAq4ys4jp7GBOQokgBoMx42SYAW/faBgQPUGFigxr2UnOAK9GViNisVLQzPBsoyyJRxs1qtZQUM8CYTZEXlCl8zqlrFgL6lqT23z83R3J5dY2jIWmO7prF8B+W2oqlyAo+biRe0tX4ANkPrtEr3cNqM1sp6PBHYLTjv/d0TTplOkK9oVbUQ2AKl8UFw2NiSArUd97dqQHTmuP/5558LdApsVI6BdbKC3/E6EJJRJqfREA9U6vG/4NvzyYIIJ7lqaQVGGSu6IpEmocQJCFhVkppblXRBHEMvGSGxQaa1e/WazjQGndmv1Ggca9/nVclyPADS412/rZnOAsUMbfcBFYCaRGDj90v/1q4CUgAGRwloxRf2QpZ0gTi9lAnmNNfOcbqSnJwcvrT3PYOlBb7/26fW7CCY9MlBRmyRvRcIS/zYc/YHCLEm+oX/gamy/e2hBIbgSXDreS8OU7IPsIlPEo1dg9d8GZ0DjPtcBZ6dEhjQw32+lK6iHUjjdxboAEwSuOwMYLvV3Hhjf+hEMptO79fxRPe2SjuMChhMj+gpWlTEVduzFeQkmshDY3Rt+6kzi89V0VA1kug5bXw8tBfrFwXiyVF/q5jbP0k2iYV87z6K0ljRLRiOzqpCgeJodFBO4wDlfSagalzJpPjbugEy9AouPMLR++w8+948EvX0Z2VMcA/ESvwB2fwlH4hfAgaBryQKWejV88f2SRAKEPPTjcWONu+uFb7SCu06OqxzoTlaf9cJ4uAd97AxrXVlHJDsumyt4JRPbe+iuZ9oJtNdxy9pC44OANe6ek22gVx+kz2FTegxUL7AeJP5jdU8WtDZfPJh3Pjo2wHo8Fat7Hk8K6jTZr08lHjZREX0N2e/koIOoiQn8UmlN93YYDgbEe/Yovii6kqH+Fc2mz4K1OMNG4m3EpWtMV5uoO87mOOR+eJNNLS2xhdgsj/2W5ICtmn9vp0E7o9nm/xdLKa70NddCqYkiey3/V9/JFm8McEmhcgFX0AveuVPfIZfcG1j0hG+I/2Pb12rGOQ6+vM/uu50V4uii+I450aIEOcvBiUGiYDTJ66eoDKoiZfCe/4tP7JS4T3JyTN1V+3atYe1V1V30zdCnh+z6/pji3yBTyUvTCmWJud+t4Wh3AsXwCjyAf3ALOauzzB4fSM31ShihBpr5RUnm1v9KJzZGAKmz+lDDWaXzd5kL70ozOlm5VjSkW+J+XCjOqW5V+ssKdF5vr/5/vvvb+fsv1WETgA6JQ6NrmASmS1AkjKgaJIB8I73W4OSSBQkriVVINXnAqj6VuBZYgfIlv2QUDYQbX8b5DG/yeKGIAxhFc8o3Vih30wQI08GW92w1YKeJFg/DMcqBNkU3cbiMz2QAZBgiIzh8oj3f+aRY2Dc+h7QWR3S6yZcSRf7L4AKbn1uDM4xn5wfuBCczBXgm7MI1hIDcLBERLKXZCtKVmd02zkKJyuX2VAODJSwVYVF55IfoBac0ou721lFxvwvUQDQCka7yi0QIm0AdrYngW8h33cdJ0BweEkJidO4YqHbQgi4d15AuWubYlD7vpuB7N0fa9ccNicYeY8dsAWzY3b1EslgG3ltCxzZu2IQUN/CujGQfwNSxwLi/c7+Oqb+bMsJjNYfHxBrGi9wlK8pypOHn5hf15khjyRRdswuk4FvVRzUt9VRRXBtIL8kEnawvgfICLIAtGQmCfPP2mcjEjebrS3Fr2Km+cte2Fyyayubo6fmXFG+ianxKXya972mszErEDxKA9jZNvjokj6+o1NFLGAMTCVf/bZimHyKF2NIX81PxwDQbBZg7pwlKdKB3AEoAFLIHW2xHwVk59rySKfik7ylsBEnNq6ZTzLbGme+JF45lp7kgs53B/m9azNbBhSRw+lsr/OTQxAR2Yub+rT1XeEh9i/Y6NjG6hFf6SS95VPFQddtm1NEHT9SDDUGl/HI5cWoxsNX6otNmM/ac52kvNl8IGLcDG938rgvQG0ka78hTmojmeQKdi4Wiwvuj3BeUpF8APdiEgUNX6aP2ssOOzYiKT3udn/xXOxgt3CRnMwW2Yj7D4ix4tfGLXZU/8h9cSFdy1d2RHysOLNyV7sKhca0uVP8QRYkE2Db/CmE3RipfhYvIMboTsHJBrJl951ALiuGxQ6xp3P6rTaSCyFMr+ZFoa098yfOwg+dZ2trcsJz8qN7Quy9VBpz7djlVq5A2CPb6G8XEnZBQlHJx2pTnpFT7T4TH9hqn90kSwGxizCKdoWinRsutVIs8GEEgbugy9thDTvu7LBKr4hkBZO5lndgQgU7jJ882UrXZtvRULsKZdjRCiGi3qphPiHv17Z8vXlUPmJzvW7+hfnZidzbZ1hacSb2I3D13bHaVCwWp+Bh8rJVGFo+QEjS/2J+57Bn58L7MISifMkccinqFbn8ln0v/qSnJZzENDm12GI3h0IYgQGDqldgHnOiOIZLzC1CV01pPjYXJFPtihcw2mIluIsO9bN66Tz2Zm6XDBInr1hRMQx8O5hiJXqGXLAPjNe4pBy4dT0qILIOtwJvEiCEAUs+AHK/C5jJA/QB6xRtQjtGsu5YWzeMyYT12h9n7ny3su/YNUQJgrMIypJb3yuychasB5bFbxxLkbkGic3Vr6CYjIAUoIORlKDItwlLsafIICtAgGTIaemOs/nMITZ5d7ytLpwCG+MVgWJFFuCrz3RVQFakpSNztqsP5JTkgaxkqp8NYNlMAXtZb8FfQgIkBGkOawVO4rSag6lutTWglQOzPys1tdmY2E1tCYaNBTHCSbdPj3lQoHLykp8VAePMTgJu6YI/5IMVu4qV9FHiaKUvX6w910cqXrHOCBnA2ONVWnkpQPU7YgPosP3RNk5sveRpXoyZHzT3rl1MJuDNilbjEegET3pqXj3mot9qM1mtYLIvwB0rvv6I6EBwLSCWZDrG7wvsrVD3G90BlZLmJpuNRZs0gVv+wk8BFXFlQZxjtshJ9kBjOsju9npsCV5xmA7ZYMf3D7Ar+iTz5vD169dXYdp5QL3to0taYcDNlaKS3sQocau5Ai4lYiA6O3Un42RV+LE5ZEB91e/GVtdSdky/ZWPFeoRN/Wdjbat1rSkfVhztCkN98F+5J7tk94AAcArUNv7ORbg0R7Zg8i+gbQtfeazX/vi43R5LrPTe5TFyoRWrxpZe2AtwZa6LAa3ONo7+AOd0D9Aj2dw4TzxOX+mvOQJCEQLpQbyWN3b7uYKgONW8NHZAGYlgPtOPbZr1WR/ppTE3r+kkHe/1wvI4EjV5sisgCVaBafiv+JO+y0N7mZKcqcBOPquYYpf4AWyK7emw8afr5G3Mta3ARTjUr1hTP5uzN2Z0XuMVO/wmLi+o7tj6RyDawUPnzbv+5a7GJV+LE72ujcobzu/4xi9HNWfIpvr3GKvmrPmiK7Kzc1gEBut3jy6CIxtfutoVMRgA0UGX8E/9Nc7aJyuipdfd8VG7sKedanyu9mGuZEMKuXTKSn3yu0ZeDGjsikbgW9yHi+U+ONGNF/mT4p89JldtIvqTl84QnQrp7AWGEYsVgwiLXnc3CZ92cz72qdA3xjCW/GLVVPxCFIgpCnPFrfgq9+Qf4r38i0RHEij21RE7rsbE1+ULeGDzaDHBPMOl5mUxCj9mA0tcKa4scOibnpob15n3nXiGCFBj9GoMjRXO4uPqDsUwW3Y++WHZzlsb6Tw+BVs0HjHIKr76BXZhMx3H7vm8Yhi512cYYG94Co93Phy0tRbbzz6yFWSauAwjdL7dPeau9jYWJJsc1TH0pK5qnM41VjkdQQq/ZmMWGz7Uog8fPryKYSBPQSToM6CMORB++yimy0ErFrrlfEDaDXYSQNGUYAscgGZsKINWeNUPh+m94gWzLwBhuhkDRXQ8Vq02tdW4FBeUqchjwOT0PWbSNTOSLXZVssCk16+J2DFzzvrVtte+Aw6WlVLEMTKBQoCjt2RX+Jl4zsXBEQc57AJ/TiAILzO9AVRyEbyteqz+zBPDBWaMT5Lte9cfNDYBQ8Azrj77szrIWRWlQFjBumOA5tplD0Cn5F+bCkpEgSDS+Gzns30s1rYEzcmzJ9vm0nvHBUhtMxNgbFsCeKyACyYBFjeO6DfA2VYgK2LJa2W0cVs56ZxAV6s+XeOZTjHZmLZkxdQjgxqjAGRFNd/tH/hSjEribE58QCDwNSBH4dnn+gHSAuTFio6XhJcgsuqlgOvc5E3+SJNea8t23uTHWAM1WM10wObICxht8kmX/Lj2zwJVoQzQurascdgKKKYYy5JUfL3fEASKK7YIKEhckix79Jk+GlvFicdgdF52nx3Zypw+jL92bPnPRjseOSi5JEO21h1/uyazGJctRXbWrmu7+KctgZKKJAfYKDYASrI3ZnFuyQtAc6+XzI9tN6sdMaPzO8522PSBLHMNffaezMnh+jvFKaIn/XQuX0fOilEAHxCiWOxVEWJVqXG74RlbQT4AT+JrOrfrYW+YBkjbqtycADVyjuuvFEPNGd1ZKW9+6wvBCczuVnxADVgAehpbtmT3DR/vuO4I3W4TK5zip+KjY+XI5qGxIUvEX/3avtn45GlxXYHdb/zPNko5qPEnh+v0XVNZW/I7IgB+qH1zKz81D/3TTe01zvqpz9rb4gpZqXBcHfDj9KBooQ+FWr/JG+Idsn5JQDkbpgCA+Y78ZcdH4+83bSEQAGZ6oRN6lSPrJz/wGCOxX45GJshryIddqUsGxXY25Dm7zbk5bVzFDpecsG+xKluOjIvMjXzpPPHSAkn64z+KlY5ByCW7glm8CpMWLzuGjNpBcMFY8kWvcka+ZeeUVUpFVDK4LIs9wz0KNLtMkFn0Z8Em3RWnXF6kEGKvxmuHEpLBZUEe31e7Cgr5Ix3wWb6RfLA3HSGSmi/zXz+wuEsSrCrDkPBZ57n5EQzZ+OCQ+hT70oOaQvxWNCFZYBQxSi0if+u3eWvMW/DAWWK8GCzOwayKqfpi2x1DFjGtz41libuNM43Njc2yb7qlB9gAllJYK4blS30jgPkpjEouhR/su5gGZnZsv8F98oZCtfPTDWynECSffJ5u+ZR5tCBSrIe7xUPYHP7eOkXudMlBts9O1GQwrKJcLsx+YLTksAjVvPA5MW1rTvbRMcgGdlMfS+ry+ZsHDx5cxTAnpGSTpRjOOQPfFcMFvRz57du31x33Ghx2XUeMyKrgOsIWQg0a+FCE7mpHTh8QBIRtnVogg70FVGqTMhjZgjaGpShM1v4EFcdyZAGCYjFREqSVhsalb5PNQAVche8WrkDxgjBBf4PayeA4BvuR/NpVmHQ+FjxdMPCOZciABf11Lsa5c2oDq2mMdL7Fs5U+zK0ET2/kZbx0IehwXAHCDZawOQpEyRIZsLI2JgUscLtBVDLumOY9mXqt4JIUsK623SnQXBeG6cPsprfaZftIg77b1SvXBlrNavy1UUEaGLDlt361SXfpBlDruwiOfWyR4iA/XZCe7OxcoV5fXbOpuEpOrLZiLt0iopbpFJgEmObCaoj5rI10pHgEiCUg4BFoxcKnN+MoAddegOTff/+9dJROJKDaUNhlg8A3EKfwtPLI1umjV+C9fvb3zm386c2KlWJQbOIrjU3xL2nUtgRQG/wz2RwvSfKFxlA7dG2uS0D9sRHbwRu77dy9Nn8K1NoBWptDCVafvUo+2YJnJCfnF198cZGeFZdIDCvybnIoxomTtb/gGUG2xIAkhhSxJcrjfdI/f7EbIt0Yl0d5KZ4bQ8dFuJSX3OyscWUznkspHiqugQLzDSwtwJMc5QTxx9whP9K7ZI1EA26bP6AEiBDP+AXACzhvoSUWAWfpIh0CFJ7vLc7betZ58lvnKpKtbIvXwKOcI6Y2x+X3vu9O0NkdEs181j7ArLi3RRi4kfeSx2NukqF2FRCOyb7IDQQiCpKzP4C5cftPLmDOOPJPuQ22gE0UQ3stcLb/4sWLy9+Lp2KY+Fa76V1sRjArNtlI+gDOl2QTS6xCIuLskLJiq1DOZsQTcUPRBijKl+KsmARjKSr2dxhjj0EWiTsdj/SlT6BUDmmeOi9M1pyIw+kU6d73FkisLopj8EN9ZYu11aUanuObHdNZ43IPA3O2MSeZEBfidbpB9nq+NX9IPne6pVPFS3ppzOIF4kXRWT+Ib9tEawPBp+hGem8h2NgtEik6LKAA5X2PFHPTq2TtvcIGkSdmIvUQPUjUXcFXfCONFUE+7/gVC9li/drZVZzj5+xHcU8GNrTY264ZeLC+i83wGbIKvuyzWJMsxiOfmCN4vFc23nu4XKxTJK7/sA9kYzrNpmDT5rZ2jIc/kkUOba6an3RT+7XTX8f3XnyQb9KLvLwkPXuWh/gdXOB3MRce5I98gD/1Sr9s2RyLzeKm+LvYY/1LjmDTCMpiV2NPJrGo94vz5T+E1VkQby7dukbOpDf5wqs8B1dlY0ga2F/ch/Vrn377jv5hQ+P/UAwL6pSMkZQcUkyBrYRRgKqBk81z4XSdGKzki+UR0Amwg+eMwHLtZdgKhb53Ix/FsMDJYTgAZQIRmCGGgkElB0DNYDicICDZdRzlJ5vrSjA+HNbnBYkSEp3S0Y5b4kYMYFi81r9kh8QAmPYay3UEk0927K9E7xEfDLvj+k2Rk86skAHpxqXglRQ5DiZwHQ5w4dgYWsWSQCKgYoZ75QyN0XUM9Im0ALK24NiCmHM0R+usjTsdAKB8wIpSx9si0rjYTL+7hkYg3zboQvAoufQ+vSZz5wQC3rx5c4HOxp/duGYsW9SGAmZXm5pHCdTjlvKP3QYITNZ2AKVk1I6O/m0/bO725j0ShOSrgFmSKLkUQelGQYZQUnyYU0Ve35ORb5aY+peU+L8YA5Snr/qsD36v0FAY9rtgKElJRL1KHrXNXxR9zaW4Z3uQZNh8rW4bD4Io2ZOZbbKv+hI3JG6xcYuz9VWsrcTea37jsWB2EkgGYqItzdkMXUsyZOg3PgCcZfdW3jv+u+++ux4TUpxHBgQIySuem4cF8+l7wYPEjDhwWUHt1n+fWw3K9vmNogy5wd+Swb0dEEX9lt1WuJv3/NrzM80xQpesbiYjfrLj5E0u20CRpPXn+s3a7I/fNWbgP3+yUiIP1bbrXO0ucE+D4oGCOhnTgX/xRF/9Lg5b0WHPwCTddw7SJ71ZKQfoAC45UtElhlvFc9mGuL1AN3vb3KgN/WLts9fmuP/GZn77vmPoXDHc+fJj/fGX5sK8LDELPzQmMXoJfbGbrAiI5E8f2d7Lly8vWSKB3BtE3jC/7ouQTjyKhj+RmT7ZrjaSrb7kK4SfVeSAZTZc3/wT/tg8WvtwVK+wBj36DXG6BT3ZkpltIUcVRvWNOHcdMltCAHcOn21ubBWFFTreQoDfEK3JtUVh85vPtDPFI/yaW7GmNrs5VWQXn1F0buEKuy4ZzXb5T+Pa53xvbFK41Cb7TZcWCcoLcCGsla72Bm6IXvatOLMLQfElH3Z+bZmr2s/vIvcaq34Wp9ZHsmSL7vPRmLOnbB9Z5jr67HSLeYWwGLY2wVbYpmLYTiz2wIbpWnGSPMbEdjsHVs6/67+53t0c6oFkT66OW6y+9YP5Md5e+665TS5xQ35Yf6hdsX23Yad3c7Wv8KE6Q3GKeEDOuAxFMVg/LiGT1+tj6x8LMQjg+jUW7y+Du/3Tbj6OZIPn4bSNd81Bn+Fu9nYW932uz+xVnEXGkmUL0sYphpa3xCX1ALyibkHCmFNFse3J5oP9i2eNWTxrDArsXpMPPlJDsDGEh/iwcc5Og61Ztj7l8ze34Of2/P9uoAU4mzyMAuUvyyk4NriOUzzl0Ay7dutI4NGO/iR+xy0YxkLUJ6aPQzFQibCJ2EQBDJtMwISBbcDrvfYAVudbZes1OQBlgRgIsYKGgSCLzxyaI5lsDJL+dgWHoTY2wf4EsoKagolBdjxgBEws+47Fba6SoeBZ4FyWsjYluN5LoNqh22SoL7IrZJzLKW3zFZAbn2KOHfQbtkaBi4W13UjRAfxyGAGRnFZ96U8ASv5NpBK0nQyAHydN7v6yRzex4Mh027ElTkFQMrcSZBuigJLebR9uZ0XXbQYG+EntKMySFbuuH0SL4qPX2gtQuXHN3sxFEqndklE7OirC0wWQZkWgV0EDi4pJlCw6xnyvr/Q9wCwYsReMb+dhVAVqScGqya74ZpeRYa5rNo8CfsciAtKzFQhEiySgIONX7Kl20uduxW78AAkZEUS2k/a9VcrGtqBbgLZzAdlVu4Jw+sFSYox7VeSy+44BchRkruM0H1a4tSlONVaxdYGGuK7Ytfrd58bdFvyu2W6uktcjjswhENe4XMqAoV19pRO7JPiMhJsMHqHUKpMkh+jYAi3Z2WL+yGaBLsUsfbLrvj93SiBPJNnOyVZ8tvLn0WGuR98dOul5CyDbTTvW3IhL4oZnhCL20p2VKnOd/pEsiga5AygWp4tXC2b5XeevbXlETK8AXrqV6wCuvuMbqw85x4pWx9O7AhSBK6/2ahdN9uCmhLUhrgOXycRG6LSx8In0qbhSBPc7e+4VAFNMAoQAH1nyx94jI5Ot9tt5kozNQ/FzyZXkTG43VNzVVNiGPSxRlG5O0pvcvZpzINe1h7BDstVG9gIQ7wqwghuBoTBW1NSHP/3CX+lcDFDEOdYYkB1yh9glTlYQZ/fJR2edozmVMaQAACAASURBVH8xXF5W9PARl5Agr9IroIx0LbYUhyqIPcO2duAF88wGepXH97Ki8jb/azxWkGCXju27PsNmcrGCuO/5RTrv2OR1E6xsM3lsKYaVxWBYULswhVxrm3myKjj5vGKn1+wwUtCiTt8pBGwNly8VwsUSmN48sylFJBK7cSqEXatstVRuhZ8snvDh7MwOCHZdf2J7stpJqmbg6/Qvtovlikhxp+PFbGQSv9g6hQ77rv6bK7HcYkN9imHwAP0gkum38fS/+AFxVF+7QMae2PzWG7Xf74hW8ReGR6DBoWJtY+y/sS+ZIDciEeDdZOo3uMduQxibPar50qs6iQ+Lx2wZ0aMQhvFqE+GsmKc/84nIhWEaA2yICO9cekaIiGti6dov3Ks+0zcCE462kLeFOZ9CJl35qEcrCQqAE+cCJAUPiZFAHJnB5ESxqzlrv1Emw96gTFkCM4NaEARIdL6tURg/TDLnaMI4tsncICJhLTvQuCUNzgNkc7TGZGVlGXKgVkHbxAIby1Bpf8G7LVEMFSuyq6u1kQxAWucIaObD/DTeLdglcDIpIBhdbdqq27lugsCJBR6FbU64iQbgWraM8XLefaxN/S8jtKAfE79ESWMFWjkr21NEu2ah7xUb9EOvAIPCBcBlm2wBAOhzAR5ZA4D3vfEgBiRlwRph43xAxpblxglwKm6TO1/pmrVk0++uTHVMbZTMe29FTSEmsHJqq5cBOlvCkrlzsfBtDWzO0wtALRgDisgf5MIWe9hEx0hO5nITtG1ksdmIkObWHWwl/NqQSCUWxQHbkdgas9VPtl97rq/kR43ZihKix2oi4Nx8AREVZcnbuIAv12hZ1VJEAOt9rxgWMzwTMl2ad3Yq5phrRYaCoPZtk5MYrQhgOBWlEmRzl27FVH01T4pTW/8lBPHTLhP23Bgqhu/evXvZPJuzMtt5m3w6HgmRvOf4al+iZav6DEhWpPUqJiiGxRPxD2iyMyJfF1uRT33eXTPZgbu9sjcEhRxRO4AQgq0xZhNuwgVIIGPFD3EV0KrvjkEQZedWru1o2hhj1YWNsHfzLC83h/VlRXj7EG8VHbbFI4M8dq2Cb28UCdDLzfKjrY0KXHmHTja+NVeKe4SEAhGxpeC0vV9OSd5+QyQvoAScilfFjQWXYkv9yKmK4fzB93J/cljFsdPIzoD0XPtdFx1Ib4zF2fyXLdDLkhTFzuwVvpEH2T5dbJ5ecAgAK0jSCYKx+ZDXERx91zxvfLRSByNkQ1aX5ZnO29wPawG9YpkdMnYAiXX1odBQDGdPEanlkOyp39tF0j9yWwEP3Kan2mwe3bQxHTY+WEXxuoWqleWKYbsVsj/P1N3Ckp2mOzGn9sUAu6WSxTHykRyRjOJPcnVcOumVntlpY1NkycV9l/2kE4WTgmRxYmNMn+Yw2d1wrveLq+QZhWd9pju203hqL50ogpsfN/+UJ+EnbS+RCCcp+C1EuUQFNkaMIJfIxLbFYaRTY7GTic6X1Ebaiv1bM2yR7PclZhTbViubt46T+3qF72Amuzrs5st+jJnt9h1CFM7tmGJGeiEDjLwyKTTlZ/aF4BLPrZqqE+AnvsYH+n2L4SVs6x/+Eo/ovd/YG/vjX4ppZJgYQ5at2dR5ySCm2LHQecahDTrkY9rqtWMVwmoni4mIgcbXGNYH1EFivDHXphyjXwRk+nMZloLY1vk+I6i2drhs5+nTp7dj+W/7IHDBiDAbC/w5lcJZAUK4gs6C7DoWdJ3LKABtLPcqw/sG2vsMOEAmeaZIgRQzCAAwPmyTIlyiVBQqpLGBnD45VxYG2e/LxJhUAEy72Iwt8DAxCjfAcQvs5Bdo+p1c5GEIxpPubb+RvGuvPtYxAccNjIy6Pvvedc8MRELHhrINxR/dbXIA5tKX6004365QY28VQABVMls9xUY2HmBU0Fj2foGFANh3W3wYnzuxcuLmpPEkr6CWDEBN75M1XTUvAq4gvkVf8yBJd376AygVRQBgv1m5TTarykCKAiYHBtZtt0p27DA2HRjv/GwP4JQoFMOARMevzwCwbJ5tCC7JqN0NVgpZcu8qhbFaUQl0CtD9ttuM2BQCJJsCvnvtX/JLjuzM6p/3VpysaGQ/iiOJuPF3nNXM2m2FQ9HT++a7NgI1jSvwl92sbSYDULJ+03lubOU5xQAlFhmRIOEpYpvn3iNR0iXgAqxJsvxZ8d05ALQCQbHHvkoOCmLkAvJOXExfVnq6FCYdZEP9zuaaK3dOFRddi7mFlRyigFTQNYYIIMV1ut8bMAKjm4skYwl4gZKcIp5KepJoslUk2I4MMIiX4pj5UYxI3raS8u10xi+siCyQByybZ4UVewNS2EzHWH1Zkg2oE9uMV5wQt7IRZFttKXys0tdmsgWOX716ddm6QoHP17b8Xn8Ahi3HzX9/6bV5sxMMGFeEsElFtuKtebciAywDlcgtxUa66Lx0H7B3h/xkFmMWYMEgS6Abl5iSDmrX5Snpq/f9nm+nk8gY1zKKfcYjl/iMFBY/xSO5Z3M0m6df/sZHncOP+iznwAXGA1OI5WKtFZlsPAKrolRugVXSvy2igKf5bVzZS7o0T3Jic6+4q/9soGIm8rb/YoLV9ApWoDRfkqutIiEdOz+9Z5e1aQu1ONG4iw1IF7EYgbHxQ55sDOljC5XGgzzYVW5zIafJ6Ygsdl2bCobOqW2rpxZH4Nhe4SCPI+p4MQy5Y0sxLAgj0JvY0blsAf7J99K/uWQHiIZsOIIi/WbTVsPIIJdYNOp8l/X0fvG2nWtbVCl40qm80HgQAcmBVBRj+06M7DWZEJ9IWbqgW/6EBDgJRvJbMLH7bnOYtsx1NqN+oD8LIPKtnWBiqDhnVdQlLXxK7DFP4g1iAI6UnxYzsivF/xab8ma6N1YyWERT18BfzUPywMxIU6TLrsLWbt+LTfrhP1vXwbdqEbkZ3jA3YiSiGYkPw9TmErn6FpM2n8nDap/GvLto1GDyCyJx5Rdr4JyNfwg/NWrtqZdufvrpp+sGWiaN0wChBBfIG3iGZ8Bb8Cn0BAYAWmFF8VusJpxip98xMAoJ56YwwRojBUhyVCAFy2GSFPoSjeQqiJU8alti0CcjwNCYCMbEyLBfwKwERclYUUwRAOZVAKhfty2XMJORHjmKACdgC9b0ao4AbuNXQAAUtcehrDZI8ggM9pA8yWfeFZv1JZgy+vrFeu5YgSqrdGfRCLhg+OsDmO+c+g7ItHLlAn5t5EQAMfukH8CWrfVqNRwbbGwAfXPbeyslvaaDgLtVDsEMUFJ0m48FLlZuyNbndLTkCgDUeUAQG+TsyeXRNCUWBT4Awcm1odBfn6htQcYqn6TEJvq+/47ru5IOnTQ/QA5wiIRBftUfhjVdp7M+Z4O75dzW6vrofe1mM1bmKkKKD7UX0AjsmQs2KPE3rmRTYGAA+SGQ5/sARtcjtyqULl1DjchJjnRttZjcvaYLW+QKusnCf7NN2/KwvbbB9T27RHbwIbrf+XesrWaCN+JObELgJHPv++u1PrKNwL7tvAp8W46ByPRCfx5t01jIALy6c7CCe8EhfwdIxJ6NQeSpSEv3ja3jEW+NSYL0yg7PRM73zLFcQlbjAfb2hj5kEl87tj9ABiCzK8nWZfMj6dpCXXvyV/3Ykrsrv1aTbF1s3AgThMYlxORZBVZz6Q72cmVFUOfTWcfw+WRpbOm7lWHPdha3lvSzZa1z+TewXF+uPUa8KXbSBSDYd+tzgPqCpuIYPSOPOz87y646J39rtbZ/j1QDzDa28xdgcvMTUJfd1K5ngSI2G5Mbe+X3xShkYu3KnXQF2yxOaqz8rO8VqLstFWHuVQHHrjcmLWkn/sv1XmEAObwxZ18RxJ4w0B3hm/vabr727urJlpwIreTnWzBeY22OFHbF5P5qy7xEYmUT/RbxV/8WLrJHAN6uMnHI6pwcahWZvvOpCjqPAOPH7kkh7iJXFRmAt4Kh/vcSCTHbat8WQ+x3AXL65ucWa8QGdie270qo3Qf8wDl26cGK5o+vKjTYsIULmMouGpdhNF42UpsVwM2Na6/huTOO7I4PcUdsTMd2+YgnMG62yXetGCMKxc++Z4/yuGIY3kLEK4bhza0n4LTd2Qjjy3fm1ip2MvBVPop8r53dMm6lme3bJdlcwHB2LjQeRHtjEqPJnVzZDdtpvMYmv6ivFM5yGBuQRzenqwnkAro15/WnWBbrkrW2sxEywWd0Ad+qRWqPDTa/6wMIo9rd/rfNXWBT9+yOtdpHhKi7kjc92uHHJ8XxxZdyaLIttmje+w7u2qK2+ba7agnr5lQOt7AgTl3xQDEsONQBEGAysSWYBoCXw2tY4aYYxjJjunwvsANre9MRTI2VsPrAtnS89w2yfsltUr1yCArcot6k7HgEDQ6vIKbwBXWMt/MpFyBqzJ7vqDhNTs/QknAABw7AuN0VFVCR/IEOxkxexyns6ZqMDLfj6QvLucCv95vo1xkbpwDC0CXQzmsMAHGGrehGHqyT9zsyg72Yo8YoQC/QQGIkd9cQ3b9//0rmHNrKgGKYLo2P/da3bfaKSEVGYw9A9LpsZMnBzTs2UKaPdJTM9Fn/tqzUtwRnLMmlCObcfYccQIAs66kglZhLQG5c51EuGNpdUdqEsEEXy4b1t/IjgPAnSQaoqg1bxZIv+fsT/AGKJYo22AlK2YLnUuYnEqviqTYbR3osuVcw2WJd/xXDVitqK71kP1bMk2tvdLVbmyRUTH2rG7///vtVKNh10jjSke3iyWLlqu+QVX3X+bZ98R+MpYBuy3N21OqJO/XyKechToA5ftVx/FZsE/jFJH62oK73EqJH8ezNlNyNuLa1u7EveaymiSXIADd52SQuLknMZ/EArKQ3q4zZcSDP9ulsIH3RTd/bzr+Fcn2Io+xVUdI5J6PNR107uDeLqy1ztkUlm1Ik5vvADP0nQ3pUSPW7yykAZSuNjQ3gBzCRX/Ik2wdI2CswlSzpyzZJxYriUsFRu/lV46z/+gssA8r1AwD1vn4WLMk5gEJzZleBaygV/laGkTCKNRhCXhTbkHvArwLS7oLkiaQC7tmHWA978I9djWhM4mTy0Gt6KmYg8OgzvYidrk3Wrv7k2SUVxUIxiz3UX98lP9C6Ba4VHYXKFixiacfs9/TKJ4BPhFdyFe+KK60M7w2nOqfYWQy1AwNR7ZE9VxC//eNfyALzscVqtm4LbraUvaVTz1im7/xoiQm+ypeQ0+m4/tJZ47LyGWmjfcfYRtxxzVWxDKFgzuBLr1bzEFS1r3hJBvlDQc1GERud1zH12Wvj6L8/sdBKlmLB6hzMY/46TyFl1VvM30WczusPhqnv9F6eaQ4Vk/CZ3xGzyGO2xpfFIXnJXClg2FC+srk4XSBy4P3aFpuRGnBN8dsdlpEx7jlh1w49k40/Nm6LH+7KT1frf4jT+kp++EycX9/tffEyGdJd7dFNc5Ne2Hp99JuYruCFL5N3zzVXW2uYYzhIrSNXypOLfc2lQl+e4eN95p9ym/qhMcNifafwl/+TwyVYciXc0GdYTmHtmD7zEXO7CyB2BMB/Hc/G8gWEWH0hTcS15Fw9IQ+Nf2sM99vhh2oEWF0NZ27UFwgrNebaK3nMP5Lj5tmzZ+/qqEaBKux6xqGK59QMxG8JIeArzAQZ2/gUlh3bQJedaKKwzR9jCGpLIQtQ9brMB6ORgAQiRgokStDa4zTJx0HJjA1VYBmb5Nj3nVObvQJhnWdlKeNQMGNoe9XX6oVek11wYGCcfAtfckhm9SNIMFpzl7H13hwLvvrhuIIg56y/BXCSJqJi5WSkQGTzSs9kPG3pTOyKS8UI/QGFfQ6I37t37wpgyabQW32wh/2dLMCc69H6bFUUsDOntSPgNlYrneSub1sSraTbhkEuJIEAl5wKUkUwoMnWazOAAVgXWMjWORWJtpttUEqGjmPX6U0Cop/GAzSeD4xfYiAb8mgHYEOBiPWtny2CO18yRgAB9uaiNiI0ukOoravIkCWPGpcx1mZzkn2mkxL3brOuD8RAdrjXSy9YlgQ6PpDYzcR6rEqvez2ltusrfTYv+rcDoSTgetd8v/klPyCTnsmLAAA2+BiZFAXJ3x8ihW+eZBcSgO3yUwXWJlJzgXRkb+xvAbH4LHkDAr0iSBpT/YtLXsUYti+eSNz0g+zI99yQyOp/9pm++82zt/M34E2xk+z9I6XIu5dUAMX9lvxWCF22IN9hvhXDgIRtXFvILQBK10uc9ZsieIkKBCUghdCldyBAXgNITptqbIqEdMs/G1vnJItdGJ2rgOg3W6zT5eYVc6UIy1aQav2W7IqU7EcOBSJtX+1YRQ/SMDvjV8YCvHX+7roB6Kx+WwmzpVwxsboyb2Iw2xXfarP/LYaTDSgTH9MNcghmULSTl30pfJfgXLxTm8UWWAVGkLv7XP99VszJDYoy38MEvWaLyblbbf1uNdJjiIp/xcjmtCIg0s5j9BRySAVxxnZTvmHlxWJAbeWPHoGUndV/xxfb0jFdbeGyoFyMQr6wcytyyRoJ0m6RdAhoNz73v7DlFQGl/SUm0qf8JccVs9Ir/aVPccGc0r/iw82w4FKLKI3TrgkECBuQg8UWuZPvw1R937HJILcr/MxJbcDHu6IO+2YP7nLukqm9ZCM9L6ZS+FiBU7y4lCS74UvIqmQQy/hLustfyrnZRHLXZnawMSdZkq8xKNTgVAsI4vnGXDuYFHHpSr5RtCni4U7FooJdLYDIs0iRrM0n7CKeyLvwOswMey5BsAWueacnOVUu3BgPL4sxvfKJzZnONX+wm9qA7hR8ZFfMp/PalWeQQGQR/9gBTNPv26e5El/YuvwNJyc7m+3Y/IasyIUlqbcY7/fsuFfzDGtkl9lTbfbXMXYEJLOiGmFjbrOlZHLMrg4jCyzYbf67efLkyVUM95eBWLUTzLeAkRAEUs7buQK4QTmGw1GYbZkCIrYGgyxAcmJBBRjU7oKS2trCqz4lcsmH0Un2QCNjXwW6bncdCpjnCIyfAW0hb2k/Y6NTYASAUyToA+Baw7dtlKNbIdpjyZ1BcOxlcKzUml/BeoMdlkYbdGvuzW2fczxsKOdWXJcgnCsoYH3OwpzNZKhb7NZW+vvk/bNOK/xy7nSQk7UyGPttCyDig91uMaD4zx7Yka03tRngAoIAZ46VTLZHKXTZGD2lw3RhlVwQIwMb7vf9TSKsPatLivKOS4+uy0kX7joLiLrGzU0yai85AiQdb86bg5JAgYhfAvyScP4oKNaOQN13yWFloLHyi8YjqUsqGN1Al0c/AEzmqPNLuBXCFcTalgg3gFo9BMCTK9uT0HtFVChuA1MK5gVzbFacSNaODXT9/fff1/bRZAai2vZn618gqu8rzAMcwE3zBogoyCR8SbzxZLON2Wq2YonvKIBc12ZlGAgF0ATt2uTf7HETn/kQv8UnIFACscqR7HxTH5Io0odN7vZzMajxuOYNqJcnsiHxCeDsGL5gNd92bWRe52c72VJ6z2fTS30hLhVczuW/mxDZS/11fnPg8SoIHT5sVZzMdGq7lWLOvBkPMsg4xZqTnOi8JemSSZviRK+KJHqiq8arGE73jcfqnjntXHppfq3ypQfy8OvkByzrVz92c5Cj89gOXdd/9hq5sOSO3VoeMZXvWsGrLysG8odiQ75Odo8Qs4XZzis2uTlKTrCyk300jsa2q5RurNe55y4cYO0kMa2GKOzopzYA7iWc0jHAjEyAcRY7IB3Yg3mWj5sLsTrf7XsYRpHg+n++CxTDCxu3059LJBDUW1AgssSfbArJsvbZWIqXtto3V82bXTji7dqUMcI4xqVd4LzXbMtNoCreG2vHd6xiLVmXyON76cfijPcdm20aT/L1m4UXuMQqNjzX59qFQ5A8OxY6g3vkL7aizc2ligwyI2zoorkMA6xfphcEvLgGq3UsMnYvQ2Jfi10QO/KwON845OSIFMRB9iOGi3fmKr1lR/mnnT19bjy2sndu8rLTzs1Wshk6Yid8Fd6ChxTZ+u93cUMBTEZFmnlRmJk7OxLEMjFucbRiSzEMl4rrdAafmzf1jbwBx9WOXAzvGQsSpM/ml6/D6eoDuFV/S5Rse8bed0v4pHOkktolfch7sJHYVb8dpw6TQ7IJx/QbTCkewiXi7uKMJWjYt/lnJ/Js3y/RCnOIk9mr3ZJiZTJna1trLCnVXMhN/Mz88Jf0dBXDW5Bhuk2CgGSyMDkJh2Ew6QBWnw1W8WqQtpMAYLbISXabYIBzwI7xUyhGDaCsjQ0mvZdIbPVYwxCYABMyAv0p1KQuWwsQA5rAhIIde9H3xiWIYKX6HrNCfwImg5egkqfvrNwx2A0U3nPaBV76qX1gyPxgkzjAJpYdF13VD0a+8fe9RC45pHe2kP0onBieAMAgOZJVoea1654qSNrC2vagdFEB1fetDrvZiuK7IFTSx94av0CsoCUDpnVXUmwZpov0hoDAxrGRArPAzhdqW6Bjd4KnokahbI7rC4OKreIzAFlgoAKysWJlbe8ruVsxTz/pqd/cFMrKMRtns1an0zWQWvv0A8BlA1bqXfto9bm22FavCthdMZVEayfZmr+9yQuQgalnQ82jVSGgV+wQixSMGP/mim8q9pEV6RTA32LYY1Vs9wo8td0wG0vOPieTbWpIu2Xs6x9odbMGwM8qv2vc+SnbZwfp1o4S878FDHvz2ybNLVrZvVjiOLFDsYaAQhBkn+bQGNN//mFl1hZxIK2xYm/5I3tPTgBDYl0gZN75K7nEcv4cGZYe2GttrO6x4HarNAZAhizZtVVthFH9NeaNZX0n4YttC5jMWb/tSoWxLKAxd/INYEzf2hdP7SCRp+ih/m0rtSpW2wiIzVHyzRICtbuAvzHysc0BCmnbCAEIq8KKQXMoxyXH5v9AbP6/K1XJZfUwG6JnxDjdWHFAqLkXgJzJp+RZcSkbVAgDhfmL7bF2d1hdPVe/xV25D5Byntwnl4k78lqvimHx9SSU+WjH8s0FkuaRnuXU2pWPaiP9ZvPuXZHsQCBytb7pJnkUA80lX+x7l5D0XnxJZ/IrWyVDz6avAMqmk10/S5ADqog6cyX/IgM3HyNtG1d5y/PE6dXW2+S0s0thv/HefNgRgCyii/S3RILcxh6R0OxuC5H0Y06XTOg7GAKIR/LQEUyA7ErOtS2xAqkKd5m7xX1919gjxNOXxSRxY/M3vyLH5p7aaa4QtV7tQlN8sEMy8aH6jrToFa5s/PWff3WcotO219pEQtbeFsSIo3SA8MjONk4mr1VKOzdPDMz/tzi0UJJMzRVcIbbD6Pzbgol4kwzrq0h7WBCZ1/HqhF1gaqzwI59RyO1ODzqXT8yb+APb05scXpt27fXduYOkcW6Ry6/Ecra4+Q2paKcsH6GzcxcDX0rviCV2AE/UPvLAwpm7PtvB2JitDGeLi00bt8UQ59dmOrRoov6D+/gw/zDXjQ/2Fv9vfv755w+PVjIJGEcDb4Aci1MIlIJ7r7YyMQjFKwCX8hsgA5dwAQLASOGgL6/LTFDMAhGBcQONrVtbfEoIJh9jwlAFBECVvNpwPkfs9y1oOa2kqTDklIy7c9ZQthgWQFzjsex+cvS3zCSZzAvH5MhbhGUoO6ccXeF/NX77lz4k+YyJAzQfQNUeKyhIyoIJUgJIUwyzL3aRXBIaI87I+y4Q2/bobhJSsrZ1IpnrJz1KouwPu8ZBFUP6N58AqwDaONJjDmp+gEpzK/iki47z7LpsxvaMBbYbWDepNvbkcI0MgkkgrH2rvq6TTl4gqHOzkXQSu9t5JaiKtxLmsoDmrDYFGasJya0AdbMLBXFjj5gI0CoCgLcCEUIrvSrsd5tb88C3agNIsXLHfwS6BQHpI1mxzrXjnwzN625/svtCIMd0izfYwbZHB/AUfFYT2nkQOGjlSwFoJbhtfK7/t1XXfGo3WdJx7dV37SQLllYiTB4AQV+uf+oY9lP7ij1Fppi4K7zpTSyTOJEgtbVxS0LdmCqBI1psg0tOiZ98HZtv0rEb8tRH87LxRYyQD/oNYK2dtfXeK/6y37Zl1rfkly46J7t2DXT2Bdg3XixwY0aKWEk1nwpHsYceyEI/ye438Xtj4xZGq18FjByzeRNhgTSWuGt3c6A8scVw75MnwC0vsT/EpjiXnpIv3Xl1rLlY3Zv/9SdFHJCBDJfT5aXkDoQ1X8UeN/TrvGy7+MQPOodeyYGMEYN265w8aZeLolWOlM/SefNsF8ESBtqw4kyPjkEEyulsOFkRfmQ1/+lJ0df58h+wrC1+vz54xjC5CvkBb+1Ousan8DrJXGS77YhLBsjr5EAMrl8mT+Oz4o+0EJs717W6bNT4dj7SARvh23yw2OERR/w8O6k9pEvym/uOAbKTq88K517FJEQkXMQ2z5XExmCHXvNfe7uDwP1a5H1FarqprSWPzHdtuDGP/GEXkEIyncA1KyP9iRHGCz8lI1ngArkRQdRndrV2xm/59BZO9ZesLt1xb4hzlXxxsTwCa0VaRIwgYsSM5k/+hR92a2v9GouCWLG2xekWL40RaekSpsXD2luf3fjNvpCJdqvAtPSnf7rj22I5u+Lf5Efs8Fn+BvP1GcGWLaQPfo40gEHFltruvK2z5PRe5XoFrVgItzZWBTD7kk829tJTbSKRtb/FJ9xXG/ALokss4yNyHTyIFOn7XdlVjEZOIAXgh617YAX1SGPe3XFiot/FoF3AUv/QG13Ur8WMm19++eWd4tNkCv6dKJDVMIdWADPiLYgl4mUjEpJgDUKhph+/d0znZYzJgmkih+TTq0DYcQrR2rHS1feKc0bFwc5i2ATXZoYKeCUPIIG54uiCg2KMA0nIWA1JVgFDBomInrYwF2htC1RgNRdY7frB1nDWXtMpAgDoUnAJiFZhFjxz9MbjPEWvVZTdQreOCSQAA8u+mDvOL/AIlNqRONiYwsVqX8VQq4puQtQ8r/ckYQAAIABJREFUSQj6w+gCFsgFwQt4VLyxI0nP3NV230lyHdd8uutgCd11k/VVUWDLLGDeuNgroLGF5ALqdC4gGJO5TA4ATzHLtjH9+VQrj/1ecHWXafpoPJ53Sm4rUVjr+mkcto4DKcCIx8Q4r/lKVqCsc7F75m5BU7LxTdubBTkEAxtMbwpNQEvBkLzsFxkEsAGE5Ejvnk9pNdHcJyNwJ2lZQXCttut97RjIFtNPjLg7T/ORZF4fl/yal4iExo44kISz247rGKv6bGWDdu9tBVtAXp+1ZeVHAt2EijBojBuntzBlAwrr5Gxedxs4JhVhVB/plG9JxsClgrfPfEESBloUZgoysaf+s79WhdN1fSPlthARCyVtsuyqRG2S2aUHSLclHyX0ZEXS7FjZNBCuOMwW+0PAbXHJ/8VdIMNcAHm7KmxVAiEtn9pqBlC4TKS2xAz+AGT3mm7ozmqKfCEHGfvmbMB6yZWTAJUDgc3mbIvh+o+g++T9JS92OMEZ5pL+ABaEBjnTRXrnP73vj92yK0WLXQRLatd250XwVKw3vuKO55MrEOszu1dMLnhfMFxfC1T9Jh6wLbF6yTrzjjACCoFo+bvjAEwkGNsuX7gpkJUgdz1vbFvkiZ0ALwCcPhB3MNGSRkhd4Na11QhiuAupV7vsZYF8uspey9/loeanc90XYIsnAF686TMiJ9k61qVNQDG71o6CU+EBR9Wm1cH6hqE2LyW3+Ew/bM0cLzhfnJme3BOjV/4COyok5Sv2vqRBupL/dvWfPSHQaltBAOd2jD4QdzBAsvvP7uwAKCbacSVXwOCLA82rPOdSKHERVkLSw3m1aWXfLpIt1OgCBlcDyH/iqTmSZxyX7ooLySf+bW1gzhVb4kjyIWDY8dozTLhFqjzDFxcD063YppDmV+m88fdfXEpuq9T5skJ0C0z5kE80PnMsxsuli4vE7nSojc1F8tCZq5IBLpA3HSOHnPjDcfImeepPXDLf/eZyCjhHbM9u5HN4B9FMt+uHCNXO1z6MKTfD2+qk2hGXzBOMemGHx48fX9cMa4CyOZ/gbhuSZM1wVNgmhzMDXnXW5AjACcihJPwtDHovuNpSIekqGOtb4buT3XuBfwscfVtR4GiKKEURAKdwT4kFDVtksN8bfAAwgEAikog5qN85F+dPv5LIMjh971xzIDEDXsCAiQUeksFfbQtY9PgxYM3Q6gNIRZIIkuZeoONsHKbj6JZOBQ6gjX0p+IGQxtR39VmQWrbOXLv+0jakXUVJBkXNFgV9L5mzUUwiWZeIUMQkj23XyejaXY8f6LMkB7zbqsH5FmxKzMkOBNFNY0YMSeQKE2QAsgDwUyxLAoCCbXQK5XSXrAGRQGnyS+bmgn0UvDyCwFjEgew5YCvJ932FYQxxq6USkmQNVCj4PGomORUbEsOuFAvUu1KQLvi2pKJQcby5QDaxjeaz8SVj/5t4rEQjG/i/QFuf5r1jGovnOZbI6lNybtz5R3rr+47f58zWZjIFInYXQfqsWA4kdo74h9Bhv4ouNqVIEpOARvrYYneL0SU6xTk+b8cE4mC3iyEaFC4KcT5LF7Yj23EQ0BI/2K7PjS25+SVgVF8VLF3P3XWK2ZZYI04hUK2Yb7JOlsbSvO9KjBuvAX90pDjVJvBMP8ZMB+Iu+wHcvYrbfd4YKjeK3+mwYx2v0LENFikM+CWvO0grLAH37ADAMA65JTk3DsrdCwzqQy7vPIXx+rM8unGzfq1cZ9fFA0RReizuRPSke+AGNtj4uDEYkBTjAKW+rz83w5HvjKf2rCA1x+4gLS/Zeu9xTcnjfgyd2zg8ZcDOEDHa2MUvbco5iOB0CnTBJjCQcaXfdCPvK374W3LAB8gktuOaV8UwksSq195sUJzPF3cb5eIhssEl6c9dmG1pTob637jAPtJbsuq/V37AZ2vHY/Gak/rPB4qVnl3Nzsi2xRegnxzwgRVJ+U/8B6iBc5eeiK2rt3zHcVvo1BY767U/cbWxhgeRFF7FsD67UZ9V/c5BIFg5VdDLU/KZeGCnmxuFyZn1Y1dXekXywFt93q23zdnmzs4Ro7Px9AIHZC+KS3qE0WGodIGAhVv4v+/ZZP3WvpjV+72MSByEMeCmvjcvybqLQovRzTmsI571PbyU3cJSMEXypt9kce4Wi72HidgzPL74WDGsfoLr+KoaRHGeD9px0Rjrf3dbiL9LzJobNigm6luhuLUAvCQfbLwW2xEd8jdiRo5uLB/DEuodmEJeEfcQkekt25WHV075rj6WdEgnsLl+5AqY3pg6F5bR9+KMbM2ii91r5k69BG+IfTc//PDDuxo5WWODrXMVdu93VYMxAxWCVhNGaCtMwJ3ErhDdwkogMHkcVVKRPCXOBYjJqF8TJBj3PcVvoQg4154gjP0DkCkUwDK5kgGnE0SsHACB2EEOKbjshDBkhs8BOVXH0s067SYO7QvOHS9RWDkCDG0rk+QWBFl1E0Q6F6jq/PrpOyBP4SwAmaNkQyJwOAxo/dFvx5O9cWKKJCq2VRu1KTAuAQD8aVeCRqpog03TCx3VFxsAgAvoEjVSxHWdVhMUTSXYiiQ3TwCYkotNpguFdO2ZR7Z9EhgAEruiXyubyZk8yKXsrmvtktlWuc6ROEvQXXfs7ny7ooUtBWzNM/9IlvqRRBtf37VNquf0dlMVASUd224lWCWnGxftjc+ay0Cy68zOXRjp1R1Ma79zXfPJDgRJbDZfZ3PZasVFMrZqBbxmS7vSrz3JHmDGaouP+abrIdOBVe3OA7TSZ+d1zbHHRyGl7CIAUmwhbV46BuAHEMTULRgla9uQ6rfx2krY7wiq9KMIUXwq/sQ6/s23FyBLUPVltR5Aq1/AvzZcz9WYGg9iCZBbm99CBngWt7Pf5uvPP/+8iuFyiJhvvo3LTXKQlpJuekzm9C2W7HXZydSc2o4FTCpC6E98w7Y3JiuTtoyLzQvigHkgY4unM+8AOsUPN5CyQ6PfyJhe2dSCDgx8fSLd5IYFVuKRGA0Q9Spfk3vjK/JZLAOCxQskAYDZK/8KcLumVz4z91a0z/hsrsUh1xAiCzrfaomcIYY3Flt93VVZrLMqmG/bKmnbpTgLSK7M4lJjEk/lbHO3wJMdA3Ji+5IPjqfL5rC+jRl2gS+s+CErPRu5McENCPclhbNz25PtQBBLvGo7OTu+mLykqaK48ZBRIdI4Ot/1vo0DOcE/6IxOa6e+8k2Ppqsd/oiYQZSJgeKYVb1dAcuGrIZqq/MaS37TewBdEaTgoy+EWrpna+KNAlmcaF7ko+wNPum48oo7MwPgzavc4RImjxyqPzESiZie7RarT4WUOI8kSQdIs2SiEzEVGa2oRB7aBdU5isTeN25P2tg7rFtkgnthOQSP4lEhnvzwmpsgNU6xfLGFAgxh0eddPEAcwXm7RVYhLp/ufKWDtXXF5+Yy9Ye4J08vySg+6l+hpjbSp2I42fl1/SvgG0c5SA1UHrV4kd7Fi7Ul+t68BwuKIeINfJvuFcte2QN8o6+No+I7Yk8MUhSrF+REsU8bcjJfkxfqqzmDrelx8Tj9wwi1uXWG2Gk8fYZj1FiLt9OzSzJgTP4Nt8M22U593Tx69OidwkSBQzCDVXlTisTDCU04dm0H69ohoEDbvSp8gDfgjLFs/wxQIuxcTGFyGeA5gZJ652+iMaECqIlchxOcFdISgUDAGE0qsJgeKR44W7kBLjKs8W9Cc87qF3D1G3YDIFJ0YV+Ahc4zv1Y06Ab4IAfD28S3QNrcbcIWeMzvJjcr/IpTzqsQ7HtBaQsxdkdPe54EgnWrD8bdb2Rkd1jHDXrYWOBQW52zjzIQ1JFGQGkOl15zJNfnbmLbFY50XmFk2y6np0OkQ2MtaPaqwEOgdMyuvLiWNrn6DVDCrjVWQN22v1YhFauNCzCpD+TWgkfXVNRWY60dxXwAqBtQVWRawWZ/yWaMrhkqofdeQAPok9EKq0QiqTcP9VHS6NyKga4/tDIGCLJhRY6CPb8IfFRUNUfJ2W+7FdrKWfbljq2NLf0nDzmBSTqj376vf6sj9WllOBIgfadrbLCdD7UPeHocAZAg9iGVeuXrgGjn11f9pkMxJ/2yc/N/FjdA3YIHK1OKYefUviJ9bay+AQVzmF5dF77EXHqUNxoHn/cdX2+crj1t3iNc6pM9IFjEfHeLtQrIdxT27iOQbqxQ2YngOu0FW4A84lCiR0DwRe3tKpG4LtYq9hqv/NUxisbGadx9j1RzF+Z8r9+zn4qT7L5V1ogGBUp97AqHy3MAGgUvAKXwTKYFHn1WsLMJxwBSdKN4QmgrKuSNfpc7kyNfsLMMuGNPCu1TrgXXnpHsZoAKAbGzV3m8ebESxfd2O2m6qr1iQnreIpbv1T6Sy6qqYgDpYncBHW1uWmAHdIp5fDg7F7uSnfxyBhui8+zZzZ+sqNoWvEBXHARs6aMxKebZhnwHuCNzrB6K9VskkgdOUiB7LNJe6908kGPBsAUFxUD91kc6tToph7GL9KtY6pi1QVgIHq0t14LzdTFbn9mSONyrgljc7fj+9QV4wyLJpRgWc8xprx4x5LK72sqfs7tiWvml2GSHUWPL1rLZUwf5ZbrkU+JJ40ZCI036TkyWs2uvc3eVdRe4akMM2Tt6J2NtnWQEn4GfjLt57ZzGubFwcVbH9Bsb6L2cDefCp0uOL5ahbzZQWwinZJW3ttBLZ3KCe6LIa/REh4gLq/m1A3c3duPnU4hHNYiiTBywQ0McrC1EbTaQ77BBtZCaYvMi/eif3GKM+CtHia2K9BNv8+UltNUAar0tYNUyCIPNLUs6wNN2AfQ5HSSH3CIfdt7Wi7BBc0sn5lG7W7fAAXAOvJb/I992a/bKWR/s/iqGnz59+u4ESgI7p5N0TIJAIXgCYk2OiV/2w1YQAcekCKQmz0QAxAosxsbIFDh9z1C3sDSRkoQAobjYYAKUdY4ERw7L65jKZfTXORSc2KQMnU47Dou8xe0ahf4AJaBUsAPKGSbwDmxxutU/B2msgBBj5tCACVBj3pMNuDcHawMKtea139OTYnmDYHLamlib5KUvwJauOlcg2q0enNx8ChBWYLGInc+4k3/HICGwJfOHVdrvbRfeLTQCeo5lax17AezMgwTumpB+VxxhBhfApFs7CmzLRSAIOLURCLJ1NBtLJqub2cZumTPn6So9YJ5tcxaA2KYg4TzgYe9GDdjw/2TGcktqWHHFSXKbLzsSAEIFBVCGReenAmIr3q3m9PsWw31OpvxFTLCKJmCns6497WZZimFFkQe605GVaOy2OJGugBWPaZFo+g05gKW/Auv7LdZWRwR5hBkQI2gjSbJ/jOiCkAXtCgVkoiRpjhXDQJHYyIfXTr1HJFlt3tUsCav2sumS98ZwMaZ+rLQpgiTBxiLOiPsIvPqiR0Vz8+2O6HYXJRvd8LFsqlWYCkW5pzG5dKFz66/5szKMNY4YQqoA/EDvFm3ySb8hjIB3RIlETRcAmkRuTvqcDbiRk8IxfSqKxK36soKzz0i240bhlC3Jg/SusOUXfPAsOs2J7+UGoEzuFA8UTuZBHGOfm4fFVPhAfBebyb05qmPNASIr/80ekNB2kshX8gk/zQaL01vIOiYfjxiLaKkoJoNxsJXiV3YVgSmWKWyaE1tgNyfJY4gUv8EAm8e8t8rJXhQLsE76VuwXy1zLn/0sgBabFXNixxL6ivwlQwHU3RXEFzteQazgYefaRwYkCwKZbTjHsQiBfrfyyp/WfxADYtPmFnOajHaUsdHaqE9ye59PLDlWHkhWK0K7dVesW3vmwwhJOEsxvDvgNj6IhdlK59SfmxJWBJFDrkCM8l2FKMKtNuRrRHbHwHXiVN/JT4htcQRm4Tsbi9NJxHY3lewVWafAVHjsSj/CszjqniNwyMYWOFKu5XdyFixn7vSJpEeY9L0VSvFP7FtMLoYusZcM2ZZdN+oS57FP+VUxTHbFsliqWIcN+awYKF5ZbCR37bsvh+v8LTrI2fBYfda+xZyPkZziJT9QZ8GOW+DSmXPyGfbGJmBDuEKfHccv2Dm8b8xinjynRlC7iPX6anzmVJ7omNp3p3T5Am7ss3qDfhBgYTrFL1vvsz8kIx8RB66a7ddff30HCDHULeCWwVQ4YBQoHZDgmBiQjKkBGYwkAUgZHGC4BZfAtkrj2P+PKXCOiWEMkvAyGU2acXf8Mv0MscnZ6z6cD2BswVFSU8QCDCYNM8OQNngJWgxSQV3gFMD7ju7JhLHEoPpdXxy9vhrnsjreN55dpQL+ATerNgprBaU+BD3JTrCRLGxXkwx2xSmZJDPBhQ5sGZPg137oXNBUYAkWtvlIyIoxDmerCpZ5i/fGn0yu41DE0kt6U6z2CpRJQsgZdlURFxhnX7aROk6Q1W9j8Hxbqxl8MlkK4m/evLmSVXMjEdla9TE9JZstS5J58izrj5GXBKzSkwtA22QLzHi+W/qMJLCNExBYEqTx1fcWc33mY+RTVDrONq7mLv0U8Hq/RQqfxHg3r30X4P3nn38unVVcIQa2IAaskCDi1CaR2gWwAy0SKKCmILazo3kzL7UDjDcWOmtOsyPbObfARAguEShxIOWADfapEKIXQFo87DMdi7Ub0/p9k7QVZ7ZeOwpwhafkuqBWfMH4m3ckSq9W0a12JTN9sVlbhsUDxbB2xBnPyKSr9LOP5+i4028BT8QikLnjWDCxhVzHJKMth+KWwgAQQKY1r/XT942h8VgRqC3xExlEb17FLP6OrLRzZ8GvFbjmavW9IH+BsBgPCLJVIBJY5pM+2wmS7P7TM9sDELXbb1vkW+mvvWyu3xQvwFBApcK1lbTe+x3gIaMCXrGnWLXCtPaf3v/66687r1+/vog8oJyuGguf7LKSnl5gdVFRggABfgEtY7Qytn5g1cgxyc4PNgfzaTkChoAFatuqoi2nikb+zl72Mpr6QwiJn/JrY1aUu7P+iTeK50gr+cwx/BWw38tuatvj6eBKRBVf65Vv2+miKGBPtdGuiEihxgULLsGACGDDPvMX22Qbo2dhK+DhLQWnWILgEFvp2k4r12LDxEv4wxzNPYK3sTZ+29ybV0Qou4U/68tcNqZybnLZpaDwgL8bb/bScekTOWQOxHEkMgycPMXL5i/SuEuf9j4gm4Pq22UwimKv2aNLiGAouxcak90sfIB86TY97kIBbGr3kZwsvyfTFowKTdh0dYA4SDd237h3CDuT62tzsTwdsyl9Iplgp/N3dgAzipFiW+Py6ML03hzsOXKKuVUQI142tqcbNRHcw25hzNoTu9Vt8pUif3GsmGp8sIeCm73XprHBLzCBOCiPKoTpHO5fnMC200X2RC8wKUJariFX53ligaJa8S73ytviwVmz3Tx//vxdHbpJiWJjk9wyYxvUFVxrSJiGDBuIBdIB1oSRyDAUJlFiB3QYvUJsgaVtMctKmFgTLXjpW+JqTDlMbWCnBCPnNlkAiESzQHOBU/1gGnuvIKYPzIiJkii3XcZkdUZgS87alNyRDQxe0Df5AMayNzuf2uk8LKxjjW/1rGDXr1VLga52ziCEXAjoZwvJD3gp+BfMY6gV1OxCorQVj/FbqbMFlbwC3o6n3xp/x7o5iAJdIFLYK/Js99pE1bjdSbrVAmxmMndefxhyW4byEQxVsvceiBKoBJhkczOl5BV4m890VnFdoqqoq11zCvj2XfOnkNY+n/KKRVPMGwfyyjXH6VKAFsDMdfp1B+naa56703f/ga0tShUS2DxJmx1ILEgYYIp/YlgrttN7iVPxwgeyUcRH/SFFKoJfvXp1rQ4HfBSE7DMd1JakhzgCQtPtrnKKdZJS59VWc9dfdlM/iiWFoIJnryvu+MZi27fCITtRGIlx4qA4IibvuDcpra5Pe2tszt/423fJ7wZO6cJOCGxruq1tQG+LJQUoHXdMenLfhcZAz+bYKnx6Olf1rdTnS85TRDW/9e16yPSFhQbst8DJb10vv9um2NwCaImWbQHciABFLqDgd0AKyadgbGzpAKAFFAGyzut3WzutOIkbO6/yFz2IoeaE3ez8K7zqv/dAweZccRVZIoc1l1YNl8Tq3OKGPCYHszUEAN8SSxTwwGq6DHjnM2wLEWQlzQ25XL/fPLo+HsjOzpBVqwO5XMyprbdv317/xVO2hSCQVyJY7t+/f8Uz87wkBT3Jl/QNVyAfGkvn+10eFIvptlcAFHgEKvkYskohFVg8xwezsKfkTPfJ6VIU/qifxtUx6TuduAmguVXw+QwHKIaTAQFklbUV0Hwb6dg5/EqMkWuTw+UpFk9qs/bdI6L5qBhOl+SxXVZsYLOrE7k1m1+b6y71xkrmXa3kc3CJHMn/xDXXCy9uyDcVM8Ysf6bn9EIufuJVf4gflz0Yo+/3MiE4Qdyzytjn/vKX8jP/YLsIro639d69NWzdlQ9hy8bdnDQH8rHYpriLcLJjDNHVuBS8/JOOm8cKbCt4zUP9s6GtCdigRRB5fFcvG/PuGqCfxlK7zTvyo/ngd+I43C2Pbe0Av+9qrxrBnK68CLrF0/wZFrCbMflqQ5wWO5MLZlMcq5+WjFagiu9s1bFL/K39mVuxDGkFhyAx6tvY5J3a2eKzc8XAdKwfNWAywaX0DkvUvut8kfJqKvMpp6shYaZssJs1hsO0q6/623pADSvfyEk3z549u1aG+6K/GmdwlOEkv0kcFOJ7k+H8TaKU4VjBorY5+rJnq2TnCBQNViGezMvidV5/JwDUzwIboNDxAs8mo23bREgwioazQD+LfoUNwGHsgBiwsnpQTK8RSBAAPKCeXoybw7smo3OAUswwEMOwFZqc33wnL7DNqQWy5BLoFJv1ZbuXosE1hGRchluRTd9beAFhBQorYeYpuYBnxYaCENg77SeH3rtkNp7abbW14Ni/GwMBbsnlRiK9VqiWVIAxfW5hiPGj/47B6m3gpnu20zhK9pixtfFsVoJwR2QkivmRAAWWnTtgxfzWl+3ViqH6Q4rZrlkgUjRZea8t24MwkgWikplCPvtk01u08bctYPnvFnn1q7DqvaKiQtiNuNihFQLAHgnhGbVtK2/Ll9XYjhPXsMkAhtXy2lyiBhAC+BXKHWfbXjoAVq2kS/bpQkFd/+m5+WwMwF59bOwVvzpeMuNnkmSfMebAt6JZvBPT2UnHs1E7WRYcWSXYrd5uGGeLPf9zHp8OpOdHvRqfO8A3TmNMptqX6NJXx9mC3ngRgsCx+V7Q3Bj5yxJu15anW58BQLNXN3Fhx+aSHzq+uME+xG3yWNVJf70HAhpPn5E7QGbtuP5S8ZZe0o+CJltCpqRn2+Z3VwFwJLnLDX3eVci1i81/wIfcRy/JabziNT2Iv40LPsDOA2zmk+15pVM+nZwAID01/1bqIqrENblAG3BDfQV2ijGuBau/dIzc2JUlOcPY+VA2VyHUbpFAO7KJr1rx8yi/irDFQ7CPfCuWdT4y7oxpjjmBIRD2AYy9J5mAUvmUztIJ4KyA49fimnlUDGd/2Ze5QZaybfFji2E3dpIv0m/652sIgyVCal+hZ+W6tusb6Qp02/5esePO+sgdRFPjqN/yrUtjPL/XPC8haZ7TmTwDr7Ff8pUbbFe2TXJ3oyFyk3cLgT7DRrbM913tNuZiEwKXr/Ev9scuxQ5zDa+YF9ua9+Y/xS5Fcz6Q/vmL+UuGxmI8td+xCgVFZOeRpdzopln5Yu/ZWTag8FCUwcmRuJ4w0THpsvhfIRxh73FLCBq5wAJGY07XdhBmV2Jau0Hch8Uiinlp3HZpwLYKXvpD3MFJ6c48WfW2e3Djq1jesf3V7haXS4jBdex6cyxsS9/ihRqpz/XP/rae2SLY/GZvSLnGUt+OQ8TA8RYPEDHNDX0oFJfsh80dL26rL+AimBI2olsYV6zp9735mzFvrbeYZvEYkgf+s5OKX5kT2KN2xJgwrdoI+YgEY8fGRn/Jrl67+fHHH6/nDFPOdsZhGVqvW8gBoM5RzCWgyZVMAWdCMCDnXJb3PpA51sRR3DIXjgUWaw8AZ9xrDL6TZBmZdgSZDA2TYLKN37mS+wZuQIXhLchQ8EhUAijgoSimKwlXghW4sFgCdPJxzo7hFBmSRKYA50xW7ZJPIQQULfAGzCVkAYgsza/zsFUCcuMA3DPQAjH20PbIkocEJhHW5s6L5I8x23kwt8gKRbFVbwG81/S4K1ycMyDpusQSwAJL9hJArc1AWP8lZMA+GZJdAlIU2Npjy+KCtr6zKi1Z91of6Urh1TlWzdjWriJ0TnqxLamE1rhKfI0Z2DdWbdh25VrWbFjRq4irH8UjP5Z00qMbgfFlwchKFnuQHM4EwzbMJ//gd/WZTIEyNxnpu9rHcpuDBUTNRbqP3W4FvS1fJeYFKWKVApVPInusTtJXMloBUdjTPbbWzbjERrFU8F/AjUjoWOyy8YtvC54l0eTZbYm1KSGYa3Fj9b4FEKIgwOMurmwPqSAmYJGRSNn9blEETIDg2nbzldrufWPcooJtJ7ckheyy48IqGkJGjEk3jau4gbjagpTtiWvinjnii/KEXFEb4npj7nzbYMWWjs0ekWSIJzaCxLOiAEiJOcghv9sWC2Sle4w4ggVhuTaxMZstWv3h8wpdNiWviu3iARvbHKuv5KR/oA3BwLdrd+0O2y43brG4foAosIPCtZMVqM2t+RC/my/bKNu27LmozSefMPdWH80TULgr2H3HhrLRZANqlxTrHDfLIssC2g8Aam4AI67JnbXHzuR6c4g4UbjBGgocZIaChQ4RMcgK5LO8aX4QlIgCpMIWxemPf8nLCiPFlNXk5mBX3+SRE1TakdP5S9oA8I2v38q7VmbhPbowr3ZKIUH6bNeTuFx76VTxwZfFQEUAPeZ72dzuzrAdU+xbwJz+tgjjP2JxfRc3gH9YBjlh3HAhfcs7YsiSNgieYmcxt39FFRsVr8V3OIQc9F8/zRVC84yT6b5ewjeZAAAgAElEQVSikz56D3fAA3D+Yil36XZTzOSvsPOoRUVeOrU7wjnpFOa1QCP+dbwnSHhCR9/Rydpb7+VxeuCrmwPZbfPk0Ya7HV99wTf5Nt+FpcUJ9rA2sDXD2pF8A6/yc3UHTAcjiOvqInE6f4ZNYMg+d5z5M6b6lw/YHRzH7rY2YktqFriC7SqKt3Bkr8gh5IRcadfo6kUM29yBhFwc1u/sWE0jN2/e2vy8WNR40iXCf+sxZD77SeaLMOzRSuuQAr6AwJBWCMd4XRYFe2BlbFeHUwZQzQApxsCwb1sYLSCU3Bm9yeh7zgrw6m9XMkyO4xeIbyIHyMkpmS3jpDhdZkVwVkwBGyZDEFhgDcRugamAk9z2uqIt2BUUkp1tz1hNRaKkFpjoHIWbRFI/a5B0WbtYaEUNBqrPCvLOL7Ba7RGEMbt7/VLBNmZWwC4QZLS2GrMFdmnOyVr/trkoNF0P02tJEzhrnB1TAEYEWF0q6HoUkTF1npWHAnWJqAQSC2plDKhv7LZzkJ19KQTSv8AM9O7KY8cDZNoHSgEdBYc5FRjSm8cGpc8+Kw7NH6ILULPylD3U725JBpibR3cNbo4aY3NSwuoaus8+++xKrmzLGIyzvpES9btBqbnst/o3v3yifsWN7K6xBZIr3pKnfpqLti7evXv3wyqxMVvV7JrAVoRLzHYvCMRAZjIpXvmqLXjIJuNDXiFlrsB5a1PJ07nNmxXrzuWT/d543A25Y9mnLWFbRPS7QhswVFjzJ8lNIQV06RMA7XWBeJ9Lmm0bjyRIt9lR8+ryEMlBHKxvK5vu2uyupuxh470tr81XoLrfOt7qAQa4fpIHeZGe0rUdF+KKmMaGrShZvVDIW6myUrmFYX0CbIoTKyzAz67MKaIVYWwDUYkMBODNF8C4YNe23voDxuU1/civAEjziITeIoz9Alodt/62RIicwybO/L45vt/kLMdtzDfO+kpWqwSbx+ibT4jTJ7i048POhGzEltnmtFgMiIoTVmrTZT62d9JObsBQsQakiZnJppDgX/KHHSdLMpnvxQeAo4KTXcIeayv6gJ/WB+k3nTZufraYhu3LAWKOGGv+FcNWt4BdxQHiUPHDTjvPPPFB5MHOCzveIqzzyGNexEJxKZ0mEywgV8npvfJ7d/WVo+kD9vGc9khopPTms/XjxXywKr+2qkRn2WHFX/FQnnPJwuK02nFJDnwkvq6dIPZgRkSlrfvwIfwkpvtsbo2BXSseGz+/szrIzsU8NzZkm4ggukD27uUuCBA3+txdQf22hIICq7lB/mqruVeMu8QmnXcO37C7wHN2jVXObazpKRtsVVg8qF3EsZ0J9ccOkCJ8c+dFvlFY8js3ZuIzClTjEIPUBktAWMSDy5dkqn2fYQNxnl0hbcQC9tS5/fFFNtEr3JeuXOrnsp/mqV0uSxDzcYV4bZrPJUvJyI/kHvEBhlu7ZE98Vd6hj9qX4+hRzEJ0bmy1xXzJi9pUcyCX6E0eNA/kkSvpm17F+B0bLLx44CLhHz9+fN1NGmhlGAqjOt3itwZWIR0PkEnCgg7FYAkwPFsgpBjMA1DWZ8y0wTNoScJA+n0dwVgkFQB07wK7K7qUWvsUz3ismCm4JFiFE8CZLABF7WQYtmAu69T5mEvGVBtb7G+C3STeMZy3czHsy6oCasliJTg5BBMMO7BjBZO8jB/7usnbCqJkx+E4AxCwq5m1Y5u063zqq3FgIrFZiiDJfGVic1giW2e3KFfklTTrE/voeZIAsyJrt0mZg/qsHXeLrh2sbKBesGJ7bJROzH3t2PaZDoBCTlg7rnkELshnm0efAegFus0h4Cy4V9yUQNIlewMCs4n66rOx9Vo7fsPikqV+ARUrxMmeXr7++us7X3755QVMJeLG76YkzWtjNg+Im+bcP9mySyuQ7HjtoPHY0liS7bd0W9uu59tCy3MrWxm2TWsTg5XYTWDLOGYz5g3w36JDUgCexUgEChuXRAX43XaICW+excudM/HBlnVF+25VEp/EEElNLFygoDCpve6gG1FQ4gTYJFdETG0iyjpmQZRrxMQl1+eIEx1vpS/AUd/ZWn1YEec74i1fFivsINmiBmnTinPFfPNb++kPyHI9HKY5HbgZkDGIKRIwUJXdbAHquF1Fln/kOzZkDnalL5upDauYyBTzs2SRopI+snG/axuY2PPlwSso3f75TE76o+/k3hy1eVJeYivJII4DY1bWt3CEFbYIlgeSGbkL4DUfxV3baPcmZ+7dYDy1mY9kD/kkAs18Z0+Nx+/1a8WGPACQ7ztG7kwmBYO4vECWTvnmEgsdxw7gF0QSvLIEwQlAESf7KrYg6wBUucnc6Bfw5utLnMIjdhqZE8cusYKEFid38SKZgEt62+3ECyp7v+RV8iLw2WI6kr+QBFaAOr85Nmfiku3Icg2bMt9iMD9SdMu5jmerSC2rmHaxIH3pgR2yMxiE/uE77cFjMAmSZnFgbbA7xY553NitiGvsdszYWoyIR7b0fW259MZcw+Qbb8W4flMQ0lPy14adB/IQefssb8tF6abv5ItetdHx+ts55ydipEWaxpVuiwPutC8WOqZ+Ow9Op7vNn703Znpce2+88BrShm3wMRic7cvZ5lK+g7cdjwDQjhhrzHBbevGbGMDutvhTTNI7QtolackTzimvI3Yam7mysMjW5BH4RIxi23S3tV+/iRsKzn5XvKuNts5xPtvZeVIQ8/NsQzzVZv1lR+lCDtw5ajzr5zCaeJQscGRtksc4ezVn/WaR7Hq0EkfcwtLAgdmEMmFbiAoOHdfkrMObaKAe2F5WXSHYeQANoN55DML7DYILBiWr2jPJFFhAaTUpI+q4AiFlM8pek0syAG6wlvVbu45Z2ZLdKlIyAdISm8AqoQCvfWYIjjG+DBlo43wSXuMSdK2qSjjpfAMMELoMOgaTwQisElIAY8GVubflgA4AJXrpd8mt39gERstWitpL/yVLxXDj2ICLMcQk9ntFBQaXY5uv+mqs7hIbuDfXSI3GpxB358t0YBySj8dp5CRdr4SR3ERc/xjn3RKSLXS8Z5gKfOnIKmBj9/ztdNkxyev6U4wrJ68vti5gAc9Wy2wHBoY7d/1RMay4R3KlT6v0ClNgeJNjbbU6/tVXX9359NNPr4JUckoPJbCuxWl7spX0dgUAEwKqpA0M2XIqECYDENa4k62CmIzGkQzNU31g79Op65UQPQIh20M28EU2nb7Sux0GEmG6cEMZ9pwurDb2HbANhALdjXlBBpbbOeZSX5KlYrcx9J5fIrYkmdoXU9mK+V82tmOanwrJSJPmvL6aQ4/sST/iiht7pBurNPmCx80gy9KXgjF9dnyFavpC3PX77kawEpqvI1E6vj+PugKexK7G1DHd9OiPP/64En/fmQfbx8Rdya6x2rGxQE5xDGDTa3pKJrFEwl3wIKckv7hoLAuGaiPbZG/i6c65dgEEhKNYscBvC+IFLVsMJE/n9FebcrjvfJZrFBDpcosG4DZdmAMrjGx1z109AOPaQ4Dl5xElETEBuN77DViFBfi/lXXXiDYmK8CIW1tJAaS+92c1b2MwnQJo5gDAk4fk+x2vIpvPKVRXrwvaAERtrR0hIDoerlpcwK9WJwsalwTfAkvMgQPgkrU184VMFWcQSfAGG+/c2i0uFEcUjgqefjfvQC5sA7+lR4RGNmVu4Bd4x+LE+gBbWxzCRopFdhnpA+hl13InGfm558976gMsYg752WJEhY6+0gFb3yLIpRaNE76Ss8VGRQqcbHzsCXmAiOr3zQXNLb/k8+ZCLIQh5ZR8ujhTPE0PClpFGPs3LrauuE4X7Lq22Yb+ESB0xx9hGPi838V59QQs1ys8QAdIuObGogjbUresbNpO9+xZXWARg6wrm1gJ01tIcj2qOgH22wLOIpv+xGOyKIr5tl0VYjufge3Fx3TWPLuJXJcNlHv7vRX0cq7HdCmG2cGZE+iI/9CJObXCazfDEgkKXziarna86hd1Y3pSZ9DdFut8ptclhhTC4p86U50npvp9C+TaaS7YmpikHlMr9bm5kOOulWEs0BrNsgW+Z3wSsEDuM+cUTKxuab8BFnCwT5RJ4YAXkALYCWoNsD8TBlBLIgBHxwjsghY2JQe2TbeAAGyaPI6I6dsi3IQJ4OQWLIEnwWsN0qSt4QPN2jE5AhmmlP62CC0xkdHqFsPvvGXyd3XHKsUGfEE4o00GgHUDQ84IrHeuBEDnzWkAp6IlB+hc82QOBBYsoKAkoAig9eUGT4J9eovEWOay9rFItaEA9OgNwMdWKGSCLRiYwcbPdjvXqmaFddepFXjSC0YRKLFVW0ElWaX72tnrszHcjbH+rVxmF46vwPIvqDT3ggTw5TU5XP+G6WUDfEKhwOEbp/luDpOl1VyEgaSJ5RXg00GE0r179z5sUd5Emk8FKnoUSmNESthyTGZkCUCyCSS7wLYmY+0kT+1WaLOrdJQsFWcKl8YryWeHvc/ugBJkg8+1j4xJtvrCuvde8M3mSjhW3euvpNRW8YiSLXb4gqCb7IinkwQAWhFXu+VMkWt1DujsmGyFTShesZybGIAepFPjcP11cqa7bNu1WvlKYyypusFMsqdDK9/uFm4rePJIrvXd/AQwPS7JjgRFbvpddh3hmH/WN5stTrg2vNf6SPaXL19eK9uNCVu/q84dV9zAZudj2Xa2liziMVBut5Ct3+kxOeQOIFYRJBED8vWTns0x8FIbHRt5tM89BPS9Xo54+yfHuLZdDFZkA6pLXhqDGKvYUWTJM2xSPGabCh1AXGwDyOTBjkdmyAuwAfmBUSBjicIlSJvDCArzkv3KDcBuctZ347ISIl/UVn0gk1z64o7/7Ms8Adl0k7xbvACC7E5cX9KfDcAaAJ0YCtgtqINb4KIt8MS1E/uIOWwNNhDPxUJxlC2kq51LK70IlvQo9huD4pLdWu2VnxGl5lOcsY1WPl2CRgyiU/MpPtMjWTYOJAdCarEcncIbi80QI0uEaUOxnSzpCT4zbrE3rFJsj2yVj91Ec89h5+ZGnveZ3WwRSxZ5nL0kN3+Hd/icnMOf+gwTkmGLjeZ2FzlqN32707N8AbsUC/emZfXjfgZkgkXJCZspNnas5pKMcrp5S2bE5BaccLKicMfbcY7dOCzmKnTkiz7DR/RPr8hpcpAl+cQoOJafIc7EpfSbPu2CknsV5OlNfYJ4VTSShxx8wLh75bv1r76AS3sNo9Recxne6DK1SNbathOunOtyP/KYE/Gf3GKivC1GiZkK9743L1sfdv7GOj7VHIiziASYQHHPttiyeCwuIRjgsWQRi/dcsqtHyM4f5eHaFctOWzNHZL1qrUePHl3F8BnAGxjD56wco88Yl94TWgCUsKwcUKytf1gpE6OfXjG/m3AlSIwaZWAvGJJATD5bhX22ZS+Dcf2SYGm1Q4EPyK6zcCK/MZbax/J0DN0IVisf8GHC+4zlADxtFzeBtbnMnaKYbBlR5woiALqArgBAMtBTrx1b+1YDER4bUDovUNrdjntfICpp6D9d5ox9rxhewqL3jVNQoOvtC5DpWNc7ZT/YNMVOcm6S4JhAgMR6XQPwfpWk3wJhrpNce7NaR0d077rhveW/LZ2SsuQFSJKrsSR7BYcgatWxue789NQ//1EEu1GCoCyJ6nNtr3F5XqkkwoY4u7uKpo/+BHE3/VLIb+DYQtXKbX6ZLpaddKft5rZ2bHFKp+SwagosZSMK947bQlThDISxweat+WuM2c7eHEbsam4857A+yJDeFVZWkCWh3Xrd+MSVXs1piaZnO1eMS0wlo2+//fbOw4cPr4JnV18kVXFkdWk1R4GQHtiFhIus2lXT2sqmFPRiM3Jnk4G5SFbXgol1ioyKh65Di2G2XVsh2Hjbdl9B3HnpvHmo767T7l/B2XxJVgCmXQ+NDTvbcW5GBHyJpV7zhXQcYOu7bE3xnX6z81aGuzN4fQEpHWf3QXpBaGR/4pHtuIrvxto5fMNr50rqipzsFzDUvp0izRXmG8mbvpAx+X9jsJVfAQA0sPPmJRlt65YXFSHiPaCTPhTyxrs20HnJoSCS//i4ggp5Ih8mR7JZ4e78xr9blYELOV3xbSz1pb3asTUa6Vbx0Vw33tpyTwk5gY/U7xa32RVQhTS3kyf5kANLNNAjLCFX0Ev6oLfeKwjSHfJAHAPg2Dk/d6xcAEd1vni2RTfABkR2/OKIBYjmB54wb7WRbs2z2I+khxd8n71ssUlHjkesN1Z5j19mE0B57+GE5lX80U9yJZO5K064ZElstZKrqKMHY2xutohh+64v12f9ILDlBLt/bOMFlhsLrJgcFhFqM3tsN1NxBYaRq2A5OGKLKfqB7TpGsSPnsbcTS8Nlu2qsoEPcLcmxRThftmK6WLF+kNC2yIs5iM6K/sZtjOWf3iP2+d/aENs2DvqEzxRQbD97EKvorDb649NnEagPcvA/eU/cYX/sID3xiyVklvhhT2eeXPJLjEBCIXE8hUAxXhty+t6Y85Rbn2K94nTxWW3C7P2uXT6nTkJGu4lrem/M9Z/NejSd+gjWTnfGtbFDvcEOyciGzScMw47FQP4ufmqbL8O0inv5Ux3plU04jvzwjpqKj4mTsK36CLkilrKJ9Uk+JGaKRwiXa5fjkydPPmyTrtMaBhaxLoD4GbQT1jkmHzi15bNEVUeKGasxVh04iwBlgLWL1aC8VVbtLcvheN9hRAsWAhcWZCe1Nk2eAkSCV2DleLXBiBqjQjC5k1Pxhy3dgM4JO38TmPGZzPrfAG8bClbH6pJAAnT0CgQbt8RU27WjqJREGDJQAzw155K3oN4ctooUK1WyLBHGpgK87mhsFWoLfAZNL7WN2WdrffbYo77LiQO5incBiJEroJK9/+YGy+15lc7FanmEEkAFdCSXALXzL6EHaPu9PoECIL/v7Siwys1Osv+AXv+eywe0J5Nip/f0DLSwM3YqWTXPyyyvPHyjc+0sUGg1Lr5qW3TFZfOWHB3v+b3prf5skXYtH6CEqMgWAvn1AQADv8koMPXKzpPD4xbYW98hqRbYK4Sbe7L0fq+pNu+AtuvQO17Czq7MgTltLOkyWfoDLJYlNT9dj/PixYtrK1LFdnK7dvp2V811DXWfxS1BV6w0TqRD/Xq0TnpCnFg9JVtjUtwr7IH//Lm/3ZFAd4oxZAcA69r59IHQSC+2uidLfZZY3WG9uRf7GmNzXnGH5LRKzT+Tk70Ad8mD4LJS4XjArrlOXncitfIbE95/9tlc2YLdebVlLEvyLQmXz+artedxIUi85ssOFKQp22K/7FpuQh7atts40q/201XHIH2TJbKk69vFMwBd/OHbETPFKMU4MEf/7Kjv3UxKbgV4alN+WcJOPAf05MotZIE5ctEBctp9BmpL7uhYoELhtj5pV0WFhuLJVtSOC2iaYzYtT8j5to47L7nMW+fTAftXZMmp8jDSZuVc+wPIEHQnkKJboF1+lesAuwXc2Sg8ssWvtoBMbW1Rac7I4RjAU7xXeNjZQ4764PtypOIL2IUrYKB+V+AkW3asCNWfPLt6gmsU6H1GLsOBinG5FmZSaLLF5BaHxVDku2ffshFEjfxhdw18sQs2bBYeQN5G/hVXrK7RY3J8DBcoUs0de9riXv6mI3OxbcrRi8vo1qr/Elr8bu1ibV3RKNe53Ce/ymfSXfHF7qBkkaPFt/pDhDUf7FHRqHiSm/NDulag1C6yif43ZmyOP33JzgMELCzbvIqHcJjL5ZbYQ0zBG1scsyvjVgQpRhW7xiYv2xUoX3S8Qpw9WiSBdeBScdY8wffsQ4GvBkpv6aBc4D4u6TUdy3d2aMrXdmFtkdc5iDjjTTaxeovhzQ3GvvWMWoMtsgnf69fY4a7GtOSIemkLdrItafv/ZETOwFcWXuHd+iOjWL/+trmRzZgnROrNb7/9dj1aSRDFbimugPwchvCONYnApITSa5PnZjS201GkBCcQ1i6HxFI0IclCNr8LQrVlMFtUAkMML6MAzNZxGL9CeQtSv2WYkrhJtkUweWy3TVcnmyJIYHs4nRUHjlK7dN44sJwCu+CCMaxfgQfYW4bWuIGJjpUEGQTwJEELvgL7MpzJE5ALCLcqVDGcQXs0QgHBtikA7AyazVO/9Y/EwGjaPuxGEQpCd4SWJNcJG3f60I9xWQGznc74AE5zaQ4E1k1oiI76Sw+NnX0BB7Xfd82ReaotDo+AqIDwbGLbUQWfZN7CvM8Ye4lbslIA7zYSY2IDfkvXJcL05xmFAlXnNFcVPLb+AqW7epUsiCArjB0niDbmVhXbKVBfkr1YsYXg9ePtH1DYMeyE7Sfn3kl7E74gl90LfLWHULAa3auVv135Yb+1j7xQkKQ7wIvOjTE5S7itGrQ9N8AUkOj7bPfzzz+/880339x58ODBBeglH8CQDsQXK4gu0bAdrzl3N2q7GSQ6BVznGL9rlWvfStYSFfXXeelDQrVa22+RHhVo/QecJOTkyy4CTB4/of38rGMr6rJnYy2J+FuCB6AEqAB62xc7h18DyY05mT2neHNI40vv7spdPHM5Q/pA6DWH2ut989sYsre9IRxSDfHm7qiK3MZi3hoLPdQmYCLZJ3M6c91z8iCTek1fttRj6umMfM0X3etL/C4OZcMAaW14zJXV9s0lCDNb7fjeFq3yrvxJv+nlLBoAWTkEeBcTtQukwA3pO714znc2iPzM5hqH6309Miedb0Eg9qxvN57Oc68A8deYkuvcvtk4rXjJh8aOxFogBegtwAf62K68LIZsUQcLrK7oR66y0FBfbEmc71g+Ix6xcXnQPIulzTe7BWrJzDd7RYzCJ8ZhXPptLhAQilw5K1+kG0R7fSHrETqbWxDBW7B8TD8bh+U/l78g5/ivgsVWaaQYDMHP6HPzKaxQm/leuxUUNx1XW8VjN/Tr+GJTsZHfKbbgEIQz35UP5Sv5ThFpJbvzO9a12BY3FvPyHblLjlMs2S1VXi4+2C3R782f7dEKrV1IaU7gau0iZdkkvCUOZEe78xOuY3PyKkzTnCiy+Ef9Ihcav6Jy9al4VlgpiuRPc+p17Zg/mKclAxXasJHiin+wKfFB7IbZYEE2D9+rXxZLW2RBgNCNmqNjjd9W9nRhYWp3drAxRBcbEYftitiFtFMPZ+yWM+FiBCiddLwcyvfWZpA+6obt23ydC0nZibjX2PtDGlhA2zjceySY2LN6OTEnHfdKrmTfOGmumuvLbp4/f34r73/PaSNQQvbZNgBAm1MLqs5jKApXky+g5DS2a9QG0Kqo8QrwJaQJWkOhNCyRYAdoY3s42xaGu1olWFMSQ+aEQJKVDuAumRQ1yWJFtPZsnTMpgkZtW53oN5MkOUp2ycwYEAnJweiXMXeOthXD6cPYa38ZEIa3c8dhm98CMeCkjc5RtBZkrQYCT67lDPRkKxK9eal9ydX2FnZmhTFg0/v0Z0uKJCHw06lXhSdnEQjrg9P1fskPIFNgVCjbfgdk0HdzWv/JpBDsN9dmJCMwV3Jsvuuj9gSDxuVGWnunYQl/i7dkBQ4WhEkY/e7arsYASHsPRCZr81e/buCzyTibdTfXxqiwoHsEl8J+ybDe11820dgrhgOyjcdxfFQA3mSo8MJAL+kCIAPfZ3EqGQrkydc4bLusXwlOEZZ+T9Ji2xWTfJee9C/+tYLeowtaOQg0ufNw5EEFcdulbR1O7wt2a0NRlrxWEJsDxFDHZxvN1bnKzpb5V2PkG5IM8N987M3mbBtXqLl2tr48+7dCzXxbeaXP/7V3ryuXJEUUhrvvZEDFAcezjIp4AP8o/vaWFVQQz+LNjP1u5mkWxdzBFw1NfXvvqszIlXFYEZlV1fX8cHqcfM13ekWXFQ0ltirbyHMybjGQXWhXQtKxc+uzOc2XsG3FTURc8rFPa+87vnV9hwDatWw3Utgc1lf/Oj/yaAVLsVPyoYjR9eKjLb3azA/2ty35fG9tNCetpttOr9ADm/DxijdjN37F2K5tjLXbuBFeq2/8omD/TNzER2NCnBCFbM8KtJjQUczxnWKSedMO+xFjwyy9q4DUMwQ8vbx+vO/UTiDb9M2R4hbSZZfH9lkbq4PLB8TQ+rKKomC4OpJesX9+CY7Gm0z8zhKxJYLa5JcUQrfgDHfxqGuMrz74yP6ubeRS8iQuKIggwGGzRTZtpZ+7mtZ1dH4TDYsNyaIYQMf4dD6Rb1NcEqPspug8CVZxSpy3K2o5pgSu/nEOCbyERXy2CMA2FBH0XxsSADhJ9MlgHuFmDPxr8lqgkehnW94q0fX5/3//+9+v8/IX/U5mvBOpbqwWSvh5GKcXdlmEXToY9m5pkWxJQsUQ4xXbLPBYHc+e8hPt4PM+ePzQdlq74/q87eMQy5dweHiLpZJyq2lsj53QXb7CeWJFc0Xf8SUF8o2/Xd8164fECdyOzkka+Ygdj7l3LT66W+mTsf/0sn75B0m8diSpu1DGbiXW8qCw0S4uzT8pKCsieeOEooz5dX6y9U9s2aJp/ZI53fLaS35GAYp/qx08GM78Ve3kOxQUxTqFSTsH0mc6XfuNNazS6V1oxFMV5nGD1bWup1cKRfzFU6+eeU1yhpH42Ngk8ZJqMddOOnFKcaYxNpZXMoxMIP010gUcRMcE1inCbdIbCFIlUFAMwQG4QJcAryNugvu3E9Kk7dbqPjOSJUEGhmj1OaNDGIDaMUXe4EbJBHcGQ5kkw1YFgGeLQnInk3sSk2EVUNJT31sNkixKvrfqxkCXTAqOElvOJOcWFhyQoGDMxuczhypIC2LmuPGRk4PJyD755JPXA5QytvqLxNnaGFbJ3JGjpQO1YQuM4NC82MJqrO6bVVgQGBkGJWbMmxz3m3ufkEJz0PlbAOHYODGOR8KuMkvX4NLRVvDwSf4SCg8iQrpqLxk6J8diGybHWrsCAB3j0MwVoooUdH4OpbY5EgSMjVgRb37dg9omZJIAACAASURBVGorKxs1Dx7yk3z7wLH6f7Zfn/W926prv6CbLqhWGr9VqcbQ2DnXLQQpQCHSybxOdJNWMvmODbf9svtbI0psY1fqJTwq/LUvUK7NWVFAggUeAcBKqXtz0o9wLTns6drPZLi5WvLJ3qzwImlbNFTJfznACXpd0xj7X8Dk7NmoCj3iZnVZwcGTeyNC7scNo/S2FW2+NHnD0wOwGmNtl3xF/hqrp6wL5FZlmxdkGtHcgo1bF/j+flN9bjziyhZJFafMvSAoKW38iLiYs8U7BcOuT750uPHb0eIBLLUjseroXlwJEvKjHTGyPvfhc/3uiduKiWISP6fgqRAqBrrfuPn1pgO3BvBF/EPzXDJsJwUfuURfMsyeNjHjy7rOHDRWGEq4yMafNz6kX5y0asIPh3F/Z//pUYUkt2PUrndOp08fX2fx5W0Q7utmN2IlPytxaExLdjpvix7ioOJacidP2CZ3uruFP36RzSkcsEOxB3mEi9ixMRXXoTt0hj9RIDQ//A0iaC4RxnTPQkPnimsKj7YPh5lxh5NXeinsdX56z+eLKeZqd+rZ7VS/5kCb/eYa5FPs3uKRxZMXwfyAee3UB95ohQzWW3xfH4FIpxsVVDribTCu/10Ns5K4OkGHFbqTxVzsqla/S+STyb3y6Vz2qOiF1/C99Y9nwpYdmyvbenECuCVHPErsFtu2oAjrnTfxk5xuyfKGhb5XfLVF2hOHGz/erZDJ7vkZhUvfL5/FqxsL2db/i8WK03wVXscuwgZn0y+fZKx0ablvmJmnxoGnLQ/pu/3Hthqvp9QrtOJajuZmF+RwWgsuClFiufmgn8t98XLxPl1xC4UdCmw5HfNg3/Ut+mETOJpkVgEMD6BHyStZZaMbW/H8ZFNYoc+eH9A5zQP+Yt7CHnfGp9g2bPktuZJCBvvs+v7BqL7NY3O1i1Pmk82KSV1Lp+icIqscqzGTV4FHIU2B8P1vfvObLzj2JWlL2LcSo/GEtlKEINS4jrTFoVIwk9fEIE4m1uCtdtRH10tSnglsclM6lbOuRRSbmBRP9UBbyLrjJsGqCRJaiUayLoFOFkmkqplV1M7rur4n3zPoIhBLLMIomftOcmBlqbGqgCWjgBo2Obs+JzOnzDgZFOcvuFPipzPc6hjZ6rs+qzyWEOdw+5dzjezUf+OzzVBSVF/NRZ+9B01QbKy71RG5VTmEl4BZG6pRZFRZTpZ+KwBZPRU4JfOKI6qSEklOfitu/k4/ItAdVRab0z53fQZXkvDZZ5+9Vn+6rn5bEcmpJfMWOBQp6tO9i+ano0C+ulIbZK1vBYElFBJ0qzuKORwdvaXTHFC4echJ/QvYGxQ4wn5D1pPHVmxP3pZQSgStEOf0PUhsd4c0LgkTZ2iuJDIIaL8LbnxEY/YkUK9pWYLfNar8tmE3X/ULUyRUVZVM/Arn2/eKEbbN9l22li14yFpz0tyWPJdYegXQOngJktUBTlyxkO0jhelabbUqEaGt33D0oDXVWPcUFcBWfz1gIzvt7+RrvIoUtVWb9WMrsaJkciNZXsFki2BYh6uEi78TqBTxdusbYtW5dgUocOhTFdcKiWouPyUZ3p00kl1FIPbD5pO1drwD2QOuwl5ckjzZsrsJJCKFzIQXm9ukOozyaeyOHe67q7XLf4uXis+NOywUn6zoI4t2mzT/fEv9SETpsFgh4Wqs+kR83KIiXmmDXSLM2hBja2v9Kv9r7ju2wpG+ZgNhVB8l8elTeDR/tds4bRE353xi5ygk2MputbdzxNDdUij5Sqb+tkOi+U+fJeR7P+8SS4k2n2vs9LQ+rerqHycK1y14+r2j9syDdtkCvefrwjDc8AHFDuSQn41kNja61hjzyeHUv2zOrTHprLEi92IqXykGWV0Np+J+u8LS7+Ydd+Cf6RPiu8UdCw/4STqL5+yKKt8tpiPLkoR9Wu7GVSuPChFWssQL7eBrSL05CXccAya1by75ZTyQP+oatyHxpYoPuG3nipvZcTIg/Vbas4/sRILZnKWzXbs+lY6xTfI3fkV5D8/KN6QPYRduxaN0gM+S1KRTYoWkFp6NqT7MNd/N9huH+cZzxU26KDHZe7otmCh8bgHfogEOblFB8iZ2y018NvfrE8SH5Q2d13x6Poq40Tn4p3PWDxh7thJ2EmH5g3Hzvfxx7de2OeczFZz4JzsUmqd0wbNJFBjY7HJWRU2FoLDz9P1kr19zvol5fYoxuMeOmd03Z2K95FT+5HkkzaGczBg3GXWdHMWWcjh1vV1QW+TEP9mc4pXYKW8U4+DKhsJXMYe/JSu9q235YbgWF97/7ne/+4JBSHoFf5MhSCGHFEWlkWFqhxE7vyOHyRlaDbDsLvFC9lUWKOwCL8ggzR1d39+cbUfL7ipNtq9I2IwZgZEsUWjnWdFECJBWysCZI/wpjkQLYW2CBLvGsEQFgRNMO2+rK9sepaCc7qnaJAixEcQ5Ne1sdYWj5RAFAlU6iVfO1hac2stwvd+WQanYaqsxI0e7BbKx7WuMVP5Vr8jE2Bmx7dyqa5Q+PAUfRJKzR4wkhVYqkQWkuT4Q5I61Z2UDARJUJcMRvM8///x1P2WyF/R6n2v3moYPnOmH4obdFhxSGKtyd9Q/vUt2q8IIop0IHHTYCJZL8CQ/9Ka2+7vv3cIgWZD4C+ydJxn0xFvEXCLdKqOt7uHjIUqdh0xZrYDxkkoJYv2QS/HB3Cni0PnGHIlufio8qBQ/iZl5cg9118NRcsM+6QMZzYkVsK2E1kbn8TUCuGJI81+yHh6ds+/otc3cNZucJ19jt+rZuNKjtptmP36TFISX+7aRCQlWvs1TmmvDbS8CdNcaM3+EnDd2W+H3VWPIcnJYhUdgkRMEO11SnOo3D9xDqMyDIC8gZtOSmt2J8axoC/IKJAJc3/NdbKm+wy889iFa5oC/4esUMMQQvjjM3PZCnsbPl3V+8khUXa9Ay7/BXYyAHVuzDY9vVwir3RLKbO5Jjui2XSeKyHzxJi+KVPQIaVhCqU9xvPlSxGAjxtOci9H97TkSipKeYK6Akiz9xobzm11fe/Syvjq/QmPjRarDAMdIx8KILkh+EPWSATsiPMOhtmo3/JKVL26OFKm+ylcas6RJX/Bd0itOLBlfHPln3Gh9QN+RSwHVXGyxKb+HYNZP2HW+FZ3a4T/cDyueIJQSHkUmRLR2JNbtfOmWkI7spfFZvZRQboLT3NqNQsclLZJP/nMLUPw+P6/ArSiNP4kZfIbYbofNM14spooCm5jSp50vMVtyy646RyF0b+3CIcXM9MTqrHtc+b7k55/Dqmu22KYvfDUMG9Pyto1tikxWxJKxvrMNO7qSpzmzWqhNNl//6Y5Cq9U0hZhdjOJL0iuFFEmJ+bXrRtHtuQVWYaf+cYq9ncx46aokXmxgj7Bbzru7hvCdvnOLRX6+83EmxbZdZNg8SB4gholxbH9jE13rNyvXxQHcxv3IT26VveQPLUrAff02rMQ4MViBvDGSxaq78XfcGOF7HIZN4RS1zZ8oMonp/E7jU9Ri38/dJXY5bRGG/8guGqe4Qnf43+ZH3NnkurYsxsLV3D1zPvrTfMCUr8QTkvmVDPdDwkl6KRuCxIFyFKqOEkmJqOCwymACVAyeFRfJsOCwydBWU8lC4RkPR9xnRmF7g+X+vm98natqSSm20oeISrIlFp2zq8iMXoK95EewMG5Em5MRgBvv/lMZpviCkSoPsuE8BQCKpj3BjewMeosJS8SMARmj2GGn4tjqZ85WVS8scoIlIp7wqkgg+a5f22JqOxIqaRG4a989tYwh2VQEmw/VnnTOalPf22btaaLGmXHVT45FdVXxJBltk4u80nuBVFLsfqB0xisXOEEFoq7tvG9+85vveqpwK+a1k36VuPztb397949//OOVyCSHPjrSPQknRxYebKsghgizO4Sp+fj617/+wi79EPQ8YGTneu/9ECAQHqtifU5u95dy4ipyW6hi882L1WH3UPXds+Jb/20jR2Ybv/noXLpAn80BxyfgwYx+J0e4Fui9Niscan+DDD8h6eebmsf+IVOSmL6z5cg1bGITafa2/kcikzy9Big9CNeu915fW0RV77PrxpDeru0VtJODPnes/a6zKojMKOBJSgUKBY7swVa8flNwRIJUalVKm7P6qNDTvKVnkb5d0aFDjd+uAAnlEgf+KV3aRLR55fsljoKoQlfjMRbFR2Sy3/SzlWIBr/OscvR7tuF9xpu8SKwkOOmOlR6FOBVyttucNh66Vj/tELD1l49ORjFok7zFHbnZIlHzimwYG6wUKvlFfhtxTJ9s61cUVMgjD7/b3Boj3Qm3ZFk76+/GxF75g46SFyTDKofCS7imVwoqzW3tWa3MVtILVX6Ywrrz83f5kI7JiQuY6/rkS5NfUZRdhUOyNketciqM9R2/F97peL/vFnQxiI7zXwingo5CHjnItskVXiUpSU6EtPOQusboHHERvrVr7iu2WaXhUyVwtdu5YWDrpRWhxiRZT//5LTrad/hHtlAxomcjtDpsRR2ZRfbrX7ytveZXodx8IdsdJcjpn1sTJP7iT23jXgpY4oR4j9TWJjK8q4LODzPxIizZaJjjHH2viMK/s098CllPL7MfMXu5Jp8CY9vQ2b0+rABLElYmO5GyZT4Q9+j6/jUmxbZ0NhuzCzJ5awPfpT98P+7JF+Iz+FTt1g+/0/USEz6pNqzs8Qm4c7KlOwozVl4VJxUrul5y3rxZbcfZYegc88lHrb9KX+i/3MECkZjmdZBd1zjCtmsUNbbYKxdRiLKlOVn4QzGPb1y/Cf8wt2Oo/ta/dL7dK8Xo8Nj5lg/g1VsAULToN+fBbfOkzS3YVr+z9y3EyM92QTG9UnCnR7AL867ht+2+kYPxLbh7+mR8HfFqvE88URiqn9q28NM400MFg+ZxOeP6UD5i58tuJzkbX/Fa3Pjtb3/7cWVY1YmxcQhWQXyvcv+shiQYg/Vb15jIFFLlp3MRWkSEg9zKzzOYcPrJliPyTzKG3G6iAWAJP6dHMfpMdoG/zxzhjonyC1LO4ZwoE6ep2uZ+smRREVONpeACfW11HoXqsy0ajF9CHob9F+CsACtMwHIdvjY4Co6B4qmgVQnunshIcc6iMdnyUKDzjr4S4vpVzam95sFWiz4XkLsmRdZP+uC+08Zu5Y3BKU40l51rdYYRex2Nfuq/fiJYVdhsYRSEOErEtfHXJ71MhtWf5r2ExkN3CvAKQxxo+PzsZz97EQbVxhLgv/71r+/++Mc/vl5BVSDvn+og3ZRQ6N8TUuujcdRvDmMrsvWR/CXDkcOutTqSfEixa9ap6QfZ2SRGpdNTiD1hUxWdvm+76cQG4CUxdDJdSo889Ke+zQe7Q2joqqRwE+R+U6nuWF/s2Yq17UXhqwKe/NkCu6xvpLDr2Sk/krzNQ+TbK5OMXZ8d+cQNUpJlhSJP7G4c6ajVYcWD+u+cEudsKDk7L0Le/bz9vcGLHfQ9Us4nw7KjrdxWJbzKKXuw4tB8h+kmhgpMntarCKbSKmmFWX01NgkVIkQHbXFUsGisCjb8qGS6uBAuHrBUm8hYc2n+6EjYIZm7OqaQ1rF/ikURDaQGiaRf5A3/xmiblYDMhhANBH39dc9SyAfAiJyNSxGKn2dDYtmT8CDLfLmEV9Fi555OShzCN/8TiQ5/2ISFQmA484EKlmxOYUXMkUjXzyadYmqybwFM0ZafR7JLHMK1sWWvzUf6kJ9LJ8U7xGoT+OK8ZyA0dgkoAp7MCnNhXd/uWQ6P2krPGnN+CCFuTFbOarM+nu+Exis2NiDy68dwpcbBpswvGw1TSaPijNuGOgdhV0B37s43nROL16YVh+wIQLI9nIcebUIhGcYFxAbH8MwXFefSb7dCKWalXxYKJFrpt/HxM3Q+DBQKGnO25ZkVCiCbaC8nWP+ija5BevGD8MM/OvJR+KZ5Q9D5S7rsMw67fhI/6GhrqtuAFArWB2gzG9FO3zWu5m5XbXHdxtT5dlds0sBXwMI8eYaHhyjyIYpTOKzrxbTmQ0FX4XwXrPg6SbXjrnTzk8btWDt8qUJFcrIVsWq5wu4E5JfZO98gzuKx9IX/hnP9iJkKYJI6vL22k7exh7sdPJJpera6soUSXC4ZcGx2KGHEd/nGxkFGRYbwDOs+b6GNfj+LDXxE2K++bpFAjJXUL1dQfGMLEmK2g9c0fwoFzuXH9IsPKKB5HanzFArEawm/QrnFIoUpvJ/vTYb0hl10HV5XH2JW50vy+QJY4ozmriM/qAj3/he/+MUXJl71S0II2JQ1kNbhA9i5qs51moFLxjjBBlinHlJS28DRrwBo0ra6w2hXiU1c7QKOwZiIvpc8SRhNDocBMN/rizFxUo4MAOFBSBA75JEiN2ZPHu47pIZxWJGX4K6jg2PXUADOi1OAn3G4xtx0RF7CnCIkixUxFUDJ1qeffvp6h+ozADLeHLV7GXt9Rk5SBUqV1n2M9R85sa0LcRewOi/9Qaq2ygZb+pW8OSwEyGtiItEZghXo+lNNhkPjrS8PAmJ8VgIFAZXd5sdThL1yRvVbdT7D/853vvPupz/96SuxR/b++9//vvvDH/7w2jLtgQj0w/yax/QlJ90YGl/6EFlU0denalZ9Ni8lbDn58FIpE2jDLVls+0teAUk1ebdUOb+2wq3360ZWI9XpTLIiFslRG6q4m6haKZBo2mprhXFvFVDJRcTZdvOiYlfb/kt+1xcIlF5Po6C3Kwrr+DYIIXHI6xL3tr2HsUp745cEIziIhUAVPskoyFvNhRcC5ZaA5rknVf/pT3966UnXNe7mt1WYdBtxh4FEbokj3yDRRbwUlZq/9Dfb6DuFgvWN9ZuuVAgoYZCU2iqFcNKjrk03wgeJQoqaH+RL4tP4KgzZDtv1VoDTpb3vTXudo3Co0NY8IEnZVXYi4Wk+7FxQ3Kht9tGxa7/KzhXz7JbYcSIGfKjCkYp8R4WD2u6z+689gb/2tAMb5KIjQiHmSdzZhHhGV+m9ImlzbDeJFXDxFGEIV4WOXelXpNtiI0KXrohTfWd8uIH5kYCRS0xT1c83ZvtWYtODdFJBpXYVf+GnX7rHj7Nx8SN7yb94un19VxBwn7yis2TXap7VN9tUk9EtH+y9ueIv4US3+BKrMIqbtYsbmM/lHpKg3Upem1sQyv5qY9uCuQJp84kDNIbmPxvvv3iAODYOPKhxKEBuAil52aKtrdL5Is9GYOfJtqueYsgmbwoRfE1Y2VkhEUG24blYLXmF+ybTXSMe2PLPdq3A9bnf8KTa31XTxsC/4jfwbCzPJECCZSdLuNg9Y4UYRzFnEhO2n13lP/vPTvFL3Lq+6YgiYufUFu6Aa7mFLd22cIA78SXhLdZuYdPYs1VJUeclKxzqv3nbBL3fO0+MsPob1uaF38Pfkm+xUCwxJjpKJv7OeOmewg7sVs8apwW2rrMTJn1QjGcPbJZ+NoYtumhrC/GbH+G8dHMTQNc01x6o1t/JLobs6jEMtAFfsQ82y8WSxa0ozzylz/IhBcfakCco3G0+IJcii9V9vA1OtQ1j527BQ6zcXMeihVun7Ixg4+yY7mhvd3+KCWsH4oNCuDntqKAsGa6P5F3OJ+68/0Dkv9iqO+E5S8RDwxpjsJuZU1hOMUEsiyeMZEB10e8NLCUHLnA2uQKuCafMKmMSya14CVIqSMYkQWdQCKyE0JgoONIrCSYXrJBkSorsSh4khTmsNfbaF8AYM/k5EQSXrBLbfn8GhVVQOEm+kRJbb81Vcw/3ZIsstfX3e9/73us+WBUZCso5JFeEpkS4LcEeFrRBNqccFo3Na2mQJBUceCDQVu04BPrXZ4lwbVrR8A7kCFFOP3Kcw973BtI9hL9kWOKp0ovUN06JRjKWDHsCbW3u1mFV9UjY73//+3cVEPqXHpVItjpcUml1dUnvEmFBxEqg7TjIbc6Dw6pPga+KfX8rItB32Er+JZaSTNtA6w9BF6D6HF7NV6uVjT1HjpRtAhVm6SFy0Tlsq/PqB8FUDFJ5RRLMv1W32qJDZNviTmPrn2oef+SVUQJQMlvlhgv7rG9VWMkEbGzzaTXbU6LJwQY75tjhTGeQTAS43yUz7Jmjrr/mtQdj/eUvf3klisnUeelnSVR6lV5bmeTjOiILfKikkNNHchV86kthw7Y8STq78AAOq/2I044HYe675hsZo2MSxOZMclrf6VEJcXpli7GE24qlBG0rvZItPtd4GqcxbUKMHPHViFmy9o/fQHg6P3k61nayCJS2ZiHp4trqOD/q1Vb0UoV/CRiZ6L7gT+f73jj5WX5ccuVcv/MVto65B0vbCjCNy1whF/zR6oq51q4VrPCTZDQ2NiG5yR76z0Zqu38S8HAPt+Tz7Ij0XSFEko3QeDCUeFG7W7xqrvjBijf5wv7XT+fajaAAi2MUixUIYdix60qE+y8mWvXsc/NrhV/SsMlwY1syi7SzocYhlq9ft9IWnslFj5JzE54tsIkH4mDy2wWSfXnYFF+4BYfGKebt/aESOwXSjU/JsbcOsE9z0rysP1IIUrzXX7iFwT4xV1HVeHEY8Y6v4/cV89LP/ikiiRm7QMKfsGuJQGOTjCi888/J7vkC+Sy+YYuI8FBUad4Uhr1KajkgHth1dM7DkjzMj03tYo5t3ftgUHYl5nQUszzPxUoazmzc4iYut0kDu93kLozMZfLSW5h0Tbg1drvzFCQUrNgdvUvnNq7XBp+efOGTfOwG3+gogRdjwidbUHjvGv6c/+079wnni2z/Ti6LVbim9uULiglbZJV4bW4iweYXJFt49RY+4qYKLslt5b5r+GHxof7FVTJ1FLsUu2GNC7Fd1+OzbMX5crjkWFsS5/o9zPZWGgtoFl2WW4U1jk6Wjmxnb9sh+xaGjbE++IzGLz/Fpcj6EvrDv/oUh+gTndrFGTFxZdsi7PsPic8rGTYROuRcGiAyynFQ8AbSxDFgBkr4BGvyn/dqUbr6SFiK0Pf14bsUbo1CNYAy7O8SVk5tk0eBykRKJJHZjpukARsBQWq7jmOrLY5N5c0kSm7gSkFca+UDIbalTX+qZX3eAgEypd1+Q34ZoKoPQscQGpMiA1K9hEYVqQT4Jz/5ySuxs90BQZL8U6Ywq/oeme+BQcltq9c6hq22CtDaWkfzVcZdcLE6oeqqyhiuOX5JYXhZIbEVwzYy48tZN6598IVkA5FVHUtWlXavkFKVbw5ysgWgtpB9//vff33uXzh0XYlw/5OfIS6hViUMK0miFRZ2YBUP4Ug2Ow281ohzM+dIWXisriHGthwKDPWPvHH2tWlruydSIqN8hOsEja7ZQFuAVDVH9CQYWzEW8FyPpGureYC7wMUGamcdbtdGhMncUSWy9mxlYw+CpkS5dm3fb2XY6gLHK9DY1rTJu6Cx1WdJIZ+1DtnD1tpFkH5lz/VdElzftlNbrUQMzTN9t4vA1rXGwufYppactjW5faDzFKyaH+Sa/pOVX68NwWP9yZI9RIWM7D29rkDUK6KSt7YkwbYbehgIv1QfKue1Z0wIoQQjPeVDtwARXsnLXyWnLZm+T6fdq1W/7nGT9Eu6JeW1/wy49eNJrvSLz1SosvqUjvSfviUTnab39V0f9cnHm4slMJ2PEGYfVunCyX3limd9Z84UB7cApiiVXH0vucqP5suSxWplY2K/tVW/7s8Vh1YHJVh2a6R//d053q8tQZFUp8vmsr71U9/5ndqsaJStWLXMXqxg1E47lzxPAKfATZYvhBFfJeZJ2qyoNHb2yPckf/NkK3ry9p2dTlY28ByrtO6TtMphjsNUgtp8SYaRZgXerkcCt7ioOLS2QG8URj0HoaM4KElYbJKNvw9zfg45VgiQpPNvCoW7sGDlpXG4ZWPfgLHv80WuJUR4qRijSKM42+9Wsi0k8GtkDQPtwAOn7bNCDNnFj/xKclod3aLZFg+6nrzpkcUP98nza50jWWuO0k0JN069sijqKF5KFMVLNtb47Spw/7UH1W3CK7aLYYpv6xd2sanxhrMHD9ptwAfC1RZkia65kmTJJdJBt/gku7Hyz2KGRLNxJQ87YNu4Pa7ElzYu+qhQq2hGF2oDrxDTHfk+8QVOjUN7G+sU0MVL/Lz2JXmK1WG4t77tAok8CgfTLxtfruK3cMFd9jt+LczFKYXQ2pEv9HfyswO5gc8SZz4s2ewAsABiQYEN4YP4T3hswq+gItcia+Nglx13YYqumyN5hXno+8aaroapcSko4F90TJwT+/i8dO391772tS8kp4wD+ekEe+kDa1d+kB7COA+JCLgG6WmvVZU4uiWGG5R8v+fZ8qEaX38SZEkdgoCAdNzl9K18qDRIGgNXErqVoE0uJTCqFZssISww6zfJsFUIRCTZTa6ASqklPe7vYSDkUDCQ3DRmOG2Fe5V7nWZ/C2qcDYWprzAtOP7oRz96/a/ajrQlN6Xqmk3aq0T/+c9/fq0Qh5NgrjIjqUMKkWMVYMHBlquOEuX6MV9bKaKnYaCyDGsEEXnNQFSVOWXbkpNVoEoe+iQ5ri2ri618e2BJ39df25TbIt2TNt1THbYqumHTPceq2IKmStkmeBwaB5/MMLS7onOap4KPe/6eus4GGLtEG36Nd1+HZD7ZXkfXhqFVdo7MAw+QJbbF2dDxxuo+eTiHEcJK/5+BSRKQnrP5sIgch6OEgcNU7GG79InczVvJjpVB10n82IJCm8Cr2i85QrQEEPMkwWzcYcs++4zkIpIbbPsNyUhGBLe5dS/8blHeBFXgqt2uSy/TNU9cDdPk9lokuqlKSrckZvR9gzmbNz87fnrZ/CzRcQ371R4fFhnY7dJdnwxW+KwwSPrZSThJhps3gVMMopuSpg3s/JaqdfpnS2O/2ULeHGSPyJPCW22t75JIKpzx08neqmK4I53J0/x4kq9EqXO2cEIv+CCkiC2ka/ReAtbn+l7Z2F4Y2bWhuLMyjcDi1wAAIABJREFUieNiJH/amNhB50gCwsZqvqJJ7fO1XlmlYLeY0xWJACLLXjwnQcHLVrr6g63YiNw1vmykImiY58/2vjIFDO/N9lobPo5edew7diCJSeZ0oXGHUfOx9xvDFtmTwJeMhne7OtgFYigOWgkWm8UY+G6yinSai661OseG6y886FBY2bWCOLJdq7sd+T+2hsexKTGnvq1eNa+44i4gmBd+hO/rfDJ0jl0B7LXfFW7wPJykfiTptSGew1Hb8Fr5LXYg8GLiFn0lfVvcS28s3nQUO8I8mRWvw4yfR8pxsT6Lsem2WAtXRfqwKBGu7bBB0vFR7dkCK0GrnS0kW4Dh6+Fo94PdSnwD7iZe8yNsVswSRxXF8HeFd8mSYtsWmbWJd/EBfCs9USTZ5BPHWV7gO7F+dcBvySHRkyTiNopdVqf7nh9iN/ChK/xg7cNEwYNt1x7bIu8mYfXRtba7ew4Lf7ZxTL+SaIWBxrxzYuzNj3O2qMEOuo6/E6s6f8dnzOIMfiAnw7/5isZKv8gRPric/nCq2pf4Zk92BClMru7xh5tj4X9+a0z0uT7FNEUsHK926ZSx4HXmDjdJRjnb+w8rgV8IvqsYfSeocv51FggqtlvRQAS7xtPHMvhWAryeRjJm8lQElmhJbBtM8mxiYpCSFhNu4BxJ7ZOVciGknDkl7yjpV00xRuQKoKoInBGj6zwgdw5SR/a+k7AGPuL+YnUf/lFQBNlKFmWlZIKD1YRNFjhPyTVnDxtGCsN1CJ1b2yV3v/zlL18JnqfZcpoKAmRCXtreWTJc0rdVOPOYXBKG1ZvkUMWzHU3ltbY5OaugGwAk/KvIqowMrDkxf50n6Kl0OapUwrIxwLl+PATIU30LTvXRHFQw+O53v/vukw9Pkm7OYdy4Or9KfoTMPfT1ybm5b4pudUxeKzwIBoLK+XW9d2V6QiFiojCzTpahOyIIXatKuoGWI+vYeMyzB6IoDjQm28bpL30WNHbbn4q5pylbPZEocVb0tuMW39INdpFu8U1h2rlWXcIe8U4+77cOI8R3K/ecq0BgLB23qKXYIiAji/qtfSSTfUqkJDLw7LNCQ2NCGiQuuyq0gQBxFeRrp3lIxzyp2baxdDiCVMJQ8rfVYXOcnPUlWAouEi72uoWizrEav+TYtVYNjBkR6nNJ0//+97+PDwwLQ8TSLgv3lna+VaBNZthxWPd3/2xtTB6JeN9bnWo82WdzqJDkQSru36ygYHupoGvLYxhJsJc08aVIQrJLTPhhfqBjY7WihFR0rdiB3PgOmRJn+WzEFYnpswIx38SH+Z5tWk1HcsMYwe5cSUbtKPhk887zzA/FmX5TjLFaZ+zwUXhWSDCHzYWHD9U30pgOZccIl5Uxvg/x3+385ky8T2e6zSMCllx2EdELiX6ySlTCF8FV0Oz35qwV6G6bKEZa6e58ZNc9lf3W7qrlJluowy2Q1vpOFom5Yp14xrcrnDYe71UX1+ic5FnsVHBBHHEfCVzyk2cJML3auJyd7Dl2JOAdjZdvF/vpszjquQXuf+08nIpsuGD2mn5ImCTl7LBrbc2tb/qJUzqKM+mF2M5X9dl812592BbcePOpuz0YL8E76HfX8jW45K7U9l3nhoNdbnZT4MTJYp7EB/bPXyc3PCTBYlq24PkSy5t327tdDl2DJ9EvOgrf5NrddXYzKH5LLJPZrSDhYrFD0iyu82npSPNmHHIORRMxbvk5bgZHXAhHSXfYG5uUGId5Mro10zVblKMbZFx8jKnjMw6GrdiJJ/PN5jvMcch0yUNYt5C8ibBFBnykduUOdtakOziD3EChR1Gl+WGHxizvIhv7VFTVDzuv79qV23W9IosirPitOCLPqk9JfHIr4vHlOCc7Zf8WjJY7bW7FThofHU7+MKkfRQz5Ch6Nt4iHq2840PsPT8F8rQyrGDF4CrZVxBowISaJQ044D2Cpitq53W9ZkuR+0U2Gu47AJpKACGeyJLwkQtCieJJiBMXnZGa8AiunTeERvvpIdo48gE2YhJoRcFaqCgI2xZRwFKxzTAho2Kqudo1kjsEaf+e59ytjWJKCuEpgKMsm1ojgHv1tfhFGDrfPgmnJ3a9//euPyTDFhLe2EKXm9V//+tfrvscCRzJa9ZAYSkhhyvAFXIRnK170pPn0ZN8wsmrMOQr6AtBWq5t/W/Gac6tPXn/CkBCg1WOOvn5azbIlduem31qV+Pa3v/3aJl0wSl5BoP6r/FYsiJTZJonkSFw5s/pXjTV+xKDj6pgHQqhOC5ocFIInKUW82Yfq9WtryJcPIEG0BVJ9q0x3bmMIi8hYc++J3asX/a0fPkGgzqk2D82pbZwSRMGs/pHn3U6DrChA6aPzm2evoEAOkMxIsVXXdBOZp6db2ecj0o3kQjh2hwe/kRy7YiVwSBThqi3XSRh2rjcYdz1/zD9ouzmwVUxy4yFSgizSWP9uCQh/gfvpawVP4xU0BEbJBfK+JN8cKKY2VvqP6NLvfosM5y/++c9/vuzCjgn2aWu47XbZW7pmW3UyhGN6ZJWrdncb/BZrJeaSVau32W02wd/u/XuKXV2zD5tig3zOJvmSDsSaTte/FaDGyu42AVAwDSdEc4tmSAMCj2AI+ukRHRYfERh+fZMTt5F4tVF+OXlV9xVkOvKR/G7t1ybfoGBRMab/tYncrv4ohiYzHbZ6lm7GF2qzpLr/PltVN4/5PavBCPgWmBpn1yhwZPtd2zkSb36s8zxfQmIXlriEdvvstWgfdtG9EmJFGMkkMpbupVfJ35xIlhYLmCLN/B37WtKmfYXTPidj+ure8PppTnCn2umzbbL9zp/gLfUhZvBDCi70unZsZV4fkC7Y8ZAcOFC4Nu7mtbZhhE9l+17dJ7FevodvpgcWVBRskxePqz06aseLmCCBqv90jhzmUiFY7EGCxd5swc6n8LVF2nbhLbbVFy6Muyi41m5jSEcVWyUkfLoi88ZLsWP9frKxNwUd9t5n/zcxE8M7L33kW8gHj8arOCbmdm3XNceKjJ3nIaAKoHZ71T9/bQdD19Hz5MeL84/NKdwlUHR4E7jFNJ6RfBWiwkLeINFmM/QJt0rWxsxvwU3uodierHw3rDd+88ub6C1P6lznw5HNW+DYRRWcQEFf4qjA/tyOLg+RWDcf7ECCS35+3JyEo7ggdvGn4dM/vmj5Y+fyF+kQ/VLoNz4c1Pmwwk/6jIuT3zMP1h/h3Dj0rnx33san/u4/v5T8tS3OyImSqb+XR0um8aB08WMh5cMrWl6vVgKYZJiiUjDbBSVCqr+dn2CBlZMRrBKuRLhEoKBku+o6201q9cN5SxgRIEmspG6dCGVE7BqLJAw52kqVNk0Y4lMyGDhNluSN4cFIgEvexu6+GsoZTrawbjJp+1ftSlYkEQIHuSmCask6DYEN/qvQql2+s7JjDAzVeVa0679zk/vD08Xf/fjHP35VwsmP4KggpXQlib0S5j//+c8ryHV9OFJqis7ZIukcGOJM35oLAc/4a8+9XDlRq6bmomuSUbIiSDd/7lPvnOa067u3TGU/edLLzq29zilJi/gU0AXg9NcWXaSpa9KnCFZbpLtfOL2vDY62+fa07e4bFkwE+yVL5ndtCjli+Kp1Xe9BR9kcwmSOOSnJSDh3XrIp6nAEfZakk0elz8O1Ijy10apXc2db6T5ciw2wWUUchQYrseFbO2EFYySBQ0LSasvqfn/3O3uRiFqlbn7ooIKcyqHdBn32uqL6rt/+baDbvzl3yQr/pGiwOw8QCPMo2AmQ7LH+JNACIL9kTlSajb/zO6d5aWz9lxghx8158tSvwNDn2ixYPbfkknOx1z+9E2j4EN9LfCVjKq3sGRFJNg9qQr4rmHV/9N///vePDwzTridoewhMuNuqipQLbpJJJE8SkywSB+R+ddA9pvURzo1BwmUrMKwVVepLYmHO+Dlke1fewpEfs2sgHeTzxY3aV8QTkJ2jyCBO0VU+EinfQqf5QAwVDMRExdPsOdutUO11U4pWSLwV12SVjNd3WCIWEuxsLz9XcWPfF4xwS0zS4/6xc6v02WTbivvsdoF0ofmzqm4Lcf6jgknyPf0Bv2fFl49OzrCoANL8Kybt1sX6LZ4hockskaif+u3VWa34Fkeaj42peAw/lXzmjM4iaIhnn12HU/Aby2MaF52uzX5T0LBCZJVNjHD/+hI9JFafVlFwmOThx5Zj9TfyrNis+Ojp9PUrDov7yZCudK4nexdvPRitdtfn8bPNT9e693UTREUbK8IKNjAWf55buxtb7eYLbfOXiISngkB4esYErgFTXLFzFd/Wvi1ydL6FC8lXcrPLr9ILmBkHm+MHOuLFnmGxCS+eiKeFmQSiY2MXg/pszpPfTqLG1zmuldgqEDSPYqLdegpSfJpieXa0eq4Alpx8N15Tv8mXT649be3OTg9nzfY7t/nki3DB2sZr6TY/XB9Wozs/2RQVm7eutXK8nFd85Ftrn87isc2N/EPBnj7hRVZGJd+1gZOmh11H3+gWfqGtvt/CBfsRPxVF8nX8OQ6Lk5o/SSN/wpeFhVgl8e9a88aH4CYSbj5FfkEm8dmCSpi7pYSvwVNxFMUDMrGBMKt/BSa2rnDER+JXYqkCAE4q7uLq5u+VV/UALcbHCVLkDcICNweUsAwpQW2J9AqVfitAui9CdVnngqsAQrl2tWuTNxOHjFkpo4iCbO13LsKgcllblHrJan93bUpkdVgAt4QPeEGLMTKqrT65L9I4kAZb/myJ4gA5tdrahN3kI9SUf50ppXtWQoyTI0dsUzSrjhyHqmrtl2R1v/CvfvWr13tsJQ3w7NwCYA/Lavt79/9FIqzACsqCOWNkfAg7Ms9BU3jkbpP6cOA4YbFkEWnpnOTbbbxhjdjYHll1P0KTPnqgQXIle8WQigAZXHrWOW3xr01VVNXSMG2OWyloW3nt2nrZvDTmSGLEv9fn2CotGd7tS33HCTPiLfBYTRYA+izRaG5soYNP+qjaCp/6o/ddo0jU2CV4qohseVchJTQce7hEqN1raRU3vM2/QGVlLnzDq23lmwxvQrWVc7opSPNPyeB+bNvQw6CxFlS9coozptueFGssiM0mFcmCXAgIzt8AL/Gkn4LkBkcEQ7LKJylAsEcBR+U/GRAW26ibM/YoqPEh9Y1w1dZW+ZeIPWWD53O+JHTmgi7yvUuWJdZ8DL3qc/qjohwG+Y4KpNlDcaFz6bRVWA8q6lrzs68Kql0kpb/pnfhQPwoIyaZI6926HoIUTrZFCqRWEQVK+guPLYzU7q4EiztdowJudQoZEYsaVzomYa3dncv1b/XNJ9AfuifB7TMsOqf2ikOIs6RWTO75Dh7cU7/P+9Tdh0mvyCYGibUS1vxACbYnhYtLkt9kyj6fMT/5ssnsle/UR9hZvW4+87UVM0tonavwYrUSJ3GPdt8n677ezUpZmHW9PsKjREjhU4GcPkbEk1Wxim2LseJyc1cfCOJyKjxL3FtbxTX4HEUHXETsbDyda+VyiwzipKSvz+zTnOEym7zRp02+cAixQUKMkEvI658eWnm0klS72byHGVq1F3PYsRjFX6SPcMa5ks0WTbcv1A/dRtCtrknmkjM97Zr+18YWCJuDLV55mJ5EBi/FgWyb5j9sJVfUV4SDJV+9Rfvl0JIyts3nsh1JrWRY0iOpXN4LK3YmscUl8a76sDgjFtHfrmGv7IpPTRf4LQ/Ngv8WqMMO3xa765tuL3/pe7s2LHhJ6s0LPiP5rh2LL/XP1uo33ZK4J4MFH7qTPHIROKV3u7L6XHjbnGL1QXzYOI/nZ58W1CRo5tTOjcYjNijgKOrZddDR1n3Fer6ia8U9BSKLlrgbX8Pea98CQdj1H//ZAr/vJJP0AgcSZ9aX0WV8Ygsvr4F+GXP5CZxJbtnvdmE4ny7UZrilK/iRnElRyiKmfMQCj3lmB1s8wldf3KZk2Mk6ZpgmSjCuEYrTbxK7/rY9yAMxmsCCpPsKA+BJ9A0YSRNIDIIxUAKKKCCsw1bpT0GtCklWJZkqb/XLMUgQGLl7SAGNaJB/E03GLYCHQUTCNhzgM8DnqoUkSNK4AY+zMxecFWJKjk2OJUOcIhLDQXAWq2iCiOSu1yr9/Oc//7hVmmPo95LCtkR3j3CFjuYYIakvAdzfEjyOUnKzZJ5BqgALzJzCJlSCpy0THAGckaHkcg9Xcte2e3i8i7L2BekMsDatHHtxfe3Z2sUhSYzDLeOsvW984xuvJE+C23xmoOl/90i2Mtz1XSMomvs+I9kcjoo+3ZSMSdQQrJ3fnGnnb9BMDxuL1XrEpvk3b5ybpKu+bGdGHNcPdF2JfWPz2ikOTFFmkwj2k+wlwxHf8Ipk0nEyNx5OWFLlM2KevPVfQSZdTAar+5GdVpnqQ9USJn1W/U2+2reDYCu2kqcwk4gIVFs4IjtsdxVgg1T97xYegVPhpmP9WBEJe/5PpZbv6VpBMhy6zqo7eZE2/gEB56P4PXLseRvcVWbX/hCPrl3S12f2KvFvzHS78UicKkBlU9mDxNb4Ye81Nqub3m9pFVhBp3YURreYlkwKnB331V5da5ULaUmWsLGCtMUd/tt4+JNsS+yqzcbZnNlWSC52LdFqDLWFuGwibQuh78RkR/6RTSJ2khSFvX2dCD32KryKEZF6/qgCgV0xzYGVbnrM766/TT5jLcZXHG2Lc98pbnUO3yaWN0fJCO8wyC+4V1wBy72xyVy/jSf/rJghtotftdl5+SI7fnxXYaAk2q4DtppMVsf0p/DSOW5HsdKKGzz5g8/4gJgMv45i8pLH5SdWs8RGMtJz3KDvFYnc0ymeh6VdQJskLb9jU3y1ud2i2crPfyt2WbHjP+G3K/F8Ed7hWvxH7GEfyWr10MqtWMDPNBeSZLfdLFdrXLXff0/TdnuTRLrzFaAsVkgY+Sdb0J8F5vBJ7jhD5/JpEj/JsILX+lJ+WkL+WoX6MgbVT3Iurv3deJK7c9fvKByEl9hmvhQlmm+FEInJLiLVvpXIXfHF38Te5b4KS9pNz7IniT1f4CGO5g2HYQOSGg8Wc9uS2LIcUjKO0zd/cJMgh0f/jAnXbK7YV7+nk3xL30vs+w6vws34v/CUdPcdO9+icG011vpll/mg3b1hPs3d2un6czovxuMnHqorZrMbc1u7cGQ/7F9s5nM3TsCOb8JTxPDNPcJrecj6tK+SC+8wPkU5uiqWJIOYF4Z4LCxcH/5eX4bDbDGbH1LEEssVTjrKE+gYHmNe33+43/G1TdoXyJRKoFU6g9gKVx036f1m21PBqs7cyyZhlghzzIK5gSH2XcvQVRqcC3SyLNlAcMjCyW/wNYGCVOOWaDMKSYrEIRBVVUyMgCX4PUm9+6rqp7FIdm11QJysmlB+VSwVkw1cghUM/FZbyA4Fqz9kqvNVSxkExZBgSJLrI8Lxgx/84N3nn3/+SiqsWqR4JSAlwt33l9Ozkth1HMw6Gk6DUxKAkeDk5YgUWpKXUVg5YtgIukoS0mU+koNBp5cCFSfkoRzbh61mtVWwLblVeU6+MEuXPfyjYNk1HGz63opBR1uv0oeMs9XTEuGuVa3ah3PV5yZBHC5b4FAQ7s4VlDm1dcRdV7D3HuXGI7kyR52/xGY/I49WFjoqUiBjzUHOuRW+dgY0NoQcXpvEc8Z91/jCqoTV67By4h6UgmDUl4BS27BOlnAM1wh9/Tc36VfjtOWy8W8BwbxYbTD/tkrmowTXfU1EbdR2ZCV9b+z80ybBSzwVq9iiYIns1Eb/zJ8HKyFKiGTt5C9gWTtW5QXHzolUhKl5FnT4ToTCg3noEt+ngm9Fov6QgC3ewE4hpvYl2GEiuVR15mO2mGZeEcbaR0b7jg/w0BsBsbbFGis9m3RKkAVvftktK7tbp/4a31bt+Ymw7xo21nnmKRmMSQHCPYuwSd7Ol7grWKhEp6v8ZrZgTgTp+t3CGP+IGC/2iixw4duTuXHQJ7EJcWibev47na/9ZPCgNf5CPLGiQScRYccwaTyejdCRnRuH7YnhjqjuSn9tt+qa7SYzeyvBds9vbWTTzlEsUvygu/C3Wpf8jcWqiUQICeQ7O4rBiiB0cbd49t2SOrGOzS/HwT9wDrGLT+d3xR+rG7VRP7bmSzbYSkfFOT4FnyGr4svGEbLyCz4rRuMX7jPfeJ5uSZBgLfHkk3br5RbNJHP5nV219bcYz69KFBoTfxFmCmUdvUqLD8b9rMp5lkV9SHq6rn/hqeCjqJ5s9eF2m/STf8CzxDFJ1uqC67dAwGbZNntU9OHTPGXXrYT89SbDkgV2x98ks8I5DPhCyd+T+IurbJtedj1fIUY50tWNc3yguSa3AgQfrH0+paNt1ngKWfFR+YjECCfnuxsjXylGh5ex0U22JbbjBPzqcyejnVkWASTYGxdggE+J78nEHsO2f975LbbZwmyXXm2FuXmFkZjjFV9u33guCuL56UNtW4jbLcC4Dv9mLs0PrBvHFkgsIIp7OAG+0Pd8HJ8g3sGEz5LPsHH+su/ZIr8mH0w+cbnr+HAPjXU/f3FCkU2eptAarmSxAiz3kufKTV4yfetb3/rQ72tx+GPmjChxnCaB092ElXNYJZcMM4ytKDAelWVCUi7EQQXIpElEE97fqk+cv6QIwZIQ9v3zv2SXciB2Jgrx2CNjfYH14R9nscZq4ilKRwklEgjrziWXBKX+EMh+gz25utYECr47ztpk5MbooRDJK3mWSEogbWFCTn74wx++VodTwq6rItqW31Y6U8B1VJLe5GU8Tzlhtca3ONhalQI3Zo7FuDmyroGPRNqY+g3B2aDfedrfoEy3FEI6x4qKexOMHcH1ePjaV+UMo8jLPtHRU37bPti1zVXzEuGsH0lOsqvqdVQ4gUHnJT9n1++qyQIo0lP7+wRhW6nTCclKDsbD5WpHklsf/ADnKnE3l/WDNJTkd894Dn+TidVxJEHFGvk2XglsRRf3mCHYVmpsNZXQhku/eU1B/aWzihLIhuSxY78LFMgsXbXSX798mMKGhGPv2QtjK8yIDvuj2z6bl75Xbe1oLsK1sfT7vnbKfLWKqiIqWFgN8pASxEJhTUBVxEz2/rYqkkxP2+QDzRPbkdgo7iHMCGI60/x0XrrSdbYqsVN+tT42VvT7Br50kR3XFuz4WYmUe+/tZEBa+ZKdi+TzmipEJ92WDG8RsuttLa5v5N9tEZJ/qzThjowjkQpnXWO3gniWXFsMEBfYtZUqCY15UowST+gPrBGmcOi7ZMkGShg8rKa+kye5KiLlw8Oxf2y98UgWa4e/a36/KpnkpyuGlQR7B2597TZtBDCs4O7e0fConUixgg69Tb7moPbqf9/zK94rfjz1FwFXvGqMklv239gVc/EJMQqJU9ASZ7qGXpoPfvyr+AJOw57EX/G77yVwdjLVXnPRHG5RiCxIabIvORYnJD94Ej9nbOKzuIoHIImuJ3vXK06bmz6LIfRkCbE2JLCKvGRv3tPXfSVa88PH4xPJapzJYaeHZ7KIT53/xJJOSEzSIQmfucKVcLA4x9qTIi//vav3itjJoDijMLW7VSQ8jS35vVdbDPCWBrcTLh/lO81RtiAJF2v4I9zHvNNZWG4B3Kpl2PrHP4rZ/Ix+xAIxQBLnfDhL8unbchMJfnOxr7izRXn5gvHgw/IGsQeu5NNvY0uvPDjTQg9+Ew54CE4IXxg0V2Jw568PXzk2ftW/1UmFLTE/LLSxXLW20gnb/bWnrcbglV54EM5hPBJi7dBHbW3xSqxm+3xKWEvAk7XzNq4aBz6kHbrDL3SsbYlm58uHHBU++ON0QZ7jfNwtP2Eh63lrg1eg2QWiGLzcS86Q/PhG3+FI/LCC3CsZXgWrc0qZcA1wVw1qtO9TnAbOeCmYLaYFR9WSBUtVlkPSnsQuQVfhDIKMmwzXrgSVkjuf0UrcVQERQQ7e9p6tHNTHgrcJZNgIFPUpAVfdgQkMGTNcN2hwzio5tZXxStIks5sIS1i0k5ywFBBrz/zYusHxUUryJmdthYMtLl1bFb4HhkRCUqaSYU9WVoRYw1xHphqTgVkNX4U0v89kNEOxkv6cZ+NekryOxTyYX0ZJD5BNK0pW4SWMHGIy5AwlF43VvWTNTePxEJD6ol8RGBXr5PJe4rbxdl3nCfa2e3ReuKg8ql7TzeYj+a3Uej2MhBCp7BwJYassyWGrPufAwSa7rcW2q3WO1R/O1cqOxETwSeacYclwq0wl+xIUDjhcED8+pP7ZeMdkro9IX6vxXuVV2/kO9/DllGsj+RCaTSyzq9qQBHeeQBqOjTHsJZtwYVuqv7YyNQcSneT0QJ5+D4O2dGpj9bf2FHCeWxU5XwTISgsHLjHaBKvvFJwUzYzbCoQCC0LUsesknmx+faAguiuJEj+7Kvg1eiVYh6vEr76Ta5/UHR7IfW3wzcgkfNKT5JBQ1JYA22/1t31J0q3kWxnrHHaMgAt2MEfa6Fvfd46AbyW76z3Epb8V1bIxt4PUXzIrriHBYlbzY/s3AmQVQHv89iZ5/I0Y9VwNhJMCWW2HQXbXLglvawiLEuAe9tR9+ZLhxu42Dw+1jEywSQkiYrmrfZ1jvAiX+UNaFNXqH6Gs7863Eof0kCNcG0P2asuk20xU9MVkPnlXkCR5bJyOhFFyNTeKwuZcTHjGEp/FUjFSQYJOiSXOwwPE300c8JrkQshxFOSv3xQpbO3uOsmwHTN88pNoSuLIvza1PGE5h7hK5toO77Ub496iwrbR34qq6RGdl5zzR/lc95/DTFHPw9HslOCjxGH+mQz4pVt4FPckGbWbHnog3q5mszU+Ilkk2c01Et9xH3RaG2xToQtfJAee0O/6DJu9DUQxpms8nK75YT9h4HYs8ZKvMS/4qFVic/RMhpcrKnCIhwoGVk5xsn7Ptuw8W17Ph7P5TXLDU8wXw/io2sYPydy5YWH135Zedr39shU2h/eFT9+xUXnrUmFrAAAHn0lEQVSBYmn+fHfx8d1dv9cqZuBkbnFcfZUHuG79AK79TGBtr6df6USYKdyFNX8r0bMbIxn5doUZ8rNb4+ZrxB56uMUtPAy/t3IKC7GMHsrTrPLv56612xJ3oKPO44/4FjqLp+P3xs1Hb/7ZtdlP/dWe2/yMM7wtBlnIEMNrZwtHfAg+s/5RvLCQ88rrPvvssy9M1iq+pK8GkSWDrXEkm9MHrEnxpEpKoCJJqVUl6lMAqy2DMfnOE7g7R5sMZZNSyqnKkJK7XxQ5aDwpmdUn2xAovzFxtBKDTdLhwvlwtIL0Kr92OjJ41Yic46effvpxtZdjFDwEGP0g4BuozB+CmtIhxoim7TMqhisTYwiT5s32MtvtwjQDWbJAkZdswk2wF1g4KnrD4a9DUcFk7OtoGYbzOXfzTzeQBbrpKJDWJkNG9J+vwOoaCXnn71ZalV+rc7WhOl07rW5kvH1fQleiWAGhcSN0nW+7dn8jzTnhxs4RIaSNdQlmASQZVQ1zCH22JbRkeMdkTsJI8ty9farXHIhVrtUzKzyqcoJWMnaPYNstO3p6pHlNHr7CXCmgcKrJIwkPM6uPzU8ECznsfBjZEpaM6Z0Veddrj6NDOMLV/X+wkRRKAK0S9j2n3fX5CE/Uro2S4Y4Cl6QfkepoNYwv4zeM3Wr8Fg8QBWOUaC2BZvPNmWDLTz/tRYKiiGF++SCV/yW59FoVWvUWERLEkjFsFPiWECgu8FOSQNtPbXPudyt/ks+nf1Go4t+sKNkm3tgka7bjihcIb793vfOSOd2xgp1cydiYWq1wH6+VBivDinr0mE0o8MC1cdU+v9D3u2rQmJObb1U83uJkeIhFdIhPtfUvfY309ewG20Ibc+318MMS4nRdYmlbqh0Vkpj0BL5IhblSdNiYkW5LzhBj+pFdskUJlkQ6XMMhHOlZ7Wf3ioN25SggIFn6W7/OlsQWhSZFq+TYe7LF3dpgU2IkG0beFCU2GVaQ8N0rGH74twRwPyN4yeVpqkg13VSoTsf2vsB0xz3uthEaO78gIcCH2Bt/u8kwErxJ+ybDfIcxLs/jQ7VX+/wrUsrX9H26LflZP0i+jhLpYlfY6M+qJy6AtPu9eRFH2VhHMau2+Guruvy5hKN5kbTaNdOY6kuirtiYnN3SU1zvX/ZWEbg5Tbf6b9VbYZmPEl/pbrg0rwoci6MCO93FZ5KnsfGz9aVgStfW9vgmcRgfYkf0jazLIbdQsHFJ8dM4cLHapjedszu7an8LtZKhxu9tEuk7P8gOk9u8JZvYtra3eUPn60uhOB3wGq8tEm4btas4rnBtV1A6SxeedqBv8q7PlyPxiSuXxQ0Fd+MyfivRdNMW9sayi2NP39NndqCQsX6Ab7Dqyycp/sjFJOBijnyso/iZHHYidj5dW37n+qevlMhapEsP+k8/6fkTu8bmgVnyy/qzKuzWDHELL3wWBek5HsandZ0dXK854dTveAgcAofAIXAIHAKHwCFwCBwCh8AhcAi8FQQuGX4rM33jPAQOgUPgEDgEDoFD4BA4BA6BQ+AQ+IjAJcOnDIfAIXAIHAKHwCFwCBwCh8AhcAgcAm8OgUuG39yU34APgUPgEDgEDoFD4BA4BA6BQ+AQOAQuGT4dOAQOgUPgEDgEDoFD4BA4BA6BQ+AQeHMIXDL85qb8BnwIHAKHwCFwCBwCh8AhcAgcAofAIXDJ8OnAIXAIHAKHwCFwCBwCh8AhcAgcAofAm0PgkuE3N+U34EPgEDgEDoFD4BA4BA6BQ+AQOAQOgUuGTwcOgUPgEDgEDoFD4BA4BA6BQ+AQOATeHAKXDL+5Kb8BHwKHwCFwCBwCh8AhcAgcAofAIXAIXDJ8OnAIHAKHwCFwCBwCh8AhcAgcAofAIfDmELhk+M1N+Q34EDgEDoFD4BA4BA6BQ+AQOAQOgUPgkuHTgUPgEDgEDoFD4BA4BA6BQ+AQOAQOgTeHwCXDb27Kb8CHwCFwCBwCh8AhcAgcAofAIXAIHAKXDJ8OHAKHwCFwCBwCh8AhcAgcAofAIXAIvDkELhl+c1N+Az4EDoFD4BA4BA6BQ+AQOAQOgUPgELhk+HTgEDgEDoFD4BA4BA6BQ+AQOAQOgUPgzSFwyfCbm/Ib8CFwCBwCh8AhcAgcAofAIXAIHAKHwCXDpwOHwCFwCBwCh8AhcAgcAofAIXAIHAJvDoFLht/clN+AD4FD4BA4BA6BQ+AQOAQOgUPgEDgELhk+HTgEDoFD4BA4BA6BQ+AQOAQOgUPgEHhzCFwy/Oam/AZ8CBwCh8AhcAgcAofAIXAIHAKHwCFwyfDpwCFwCBwCh8AhcAgcAofAIXAIHAKHwJtD4JLhNzflN+BD4BA4BA6BQ+AQOAQOgUPgEDgEDoFLhk8HDoFD4BA4BA6BQ+AQOAQOgUPgEDgE3hwClwy/uSm/AR8Ch8AhcAgcAofAIXAIHAKHwCFwCFwyfDpwCBwCh8AhcAgcAofAIXAIHAKHwCHw5hC4ZPjNTfkN+BA4BA6BQ+AQOAQOgUPgEDgEDoFD4JLh04FD4BA4BA6BQ+AQOAQOgUPgEDgEDoE3h8Alw29uym/Ah8AhcAgcAofAIXAIHAKHwCFwCBwC/wfxEkboruP0Og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p:cNvSpPr txBox="1"/>
          <p:nvPr/>
        </p:nvSpPr>
        <p:spPr>
          <a:xfrm>
            <a:off x="152400" y="5628838"/>
            <a:ext cx="8882303" cy="584775"/>
          </a:xfrm>
          <a:prstGeom prst="rect">
            <a:avLst/>
          </a:prstGeom>
          <a:solidFill>
            <a:schemeClr val="bg1"/>
          </a:solidFill>
        </p:spPr>
        <p:txBody>
          <a:bodyPr wrap="none" rtlCol="0">
            <a:spAutoFit/>
          </a:bodyPr>
          <a:lstStyle/>
          <a:p>
            <a:r>
              <a:rPr lang="en-GB" sz="3200" dirty="0"/>
              <a:t>Battle of Passchendaele (Third Battle of Ypres), 1917</a:t>
            </a:r>
          </a:p>
        </p:txBody>
      </p:sp>
    </p:spTree>
    <p:extLst>
      <p:ext uri="{BB962C8B-B14F-4D97-AF65-F5344CB8AC3E}">
        <p14:creationId xmlns:p14="http://schemas.microsoft.com/office/powerpoint/2010/main" val="21242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media.iwm.org.uk/iwm/mediaLib/59/media-59083/large.jpg?action=d&amp;cat=photographs"/>
          <p:cNvPicPr>
            <a:picLocks noChangeAspect="1" noChangeArrowheads="1"/>
          </p:cNvPicPr>
          <p:nvPr/>
        </p:nvPicPr>
        <p:blipFill rotWithShape="1">
          <a:blip r:embed="rId2">
            <a:extLst>
              <a:ext uri="{28A0092B-C50C-407E-A947-70E740481C1C}">
                <a14:useLocalDpi xmlns:a14="http://schemas.microsoft.com/office/drawing/2010/main" val="0"/>
              </a:ext>
            </a:extLst>
          </a:blip>
          <a:srcRect b="2989"/>
          <a:stretch/>
        </p:blipFill>
        <p:spPr bwMode="auto">
          <a:xfrm>
            <a:off x="-6928" y="-66363"/>
            <a:ext cx="9150928" cy="69243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152400"/>
            <a:ext cx="8763000" cy="1107996"/>
          </a:xfrm>
          <a:prstGeom prst="rect">
            <a:avLst/>
          </a:prstGeom>
          <a:solidFill>
            <a:schemeClr val="bg1"/>
          </a:solidFill>
        </p:spPr>
        <p:txBody>
          <a:bodyPr wrap="square" rtlCol="0">
            <a:spAutoFit/>
          </a:bodyPr>
          <a:lstStyle/>
          <a:p>
            <a:r>
              <a:rPr lang="en-GB" sz="2200" dirty="0"/>
              <a:t>In this battle, British, French and American troops counterattacked against a German offensive. The battle marked the last real attempt by the </a:t>
            </a:r>
            <a:r>
              <a:rPr lang="en-GB" sz="2200" dirty="0" smtClean="0"/>
              <a:t>Triple Alliance to </a:t>
            </a:r>
            <a:r>
              <a:rPr lang="en-GB" sz="2200" dirty="0"/>
              <a:t>win the First World War</a:t>
            </a:r>
            <a:r>
              <a:rPr lang="en-GB" sz="2200" dirty="0" smtClean="0"/>
              <a:t>. </a:t>
            </a:r>
            <a:endParaRPr lang="en-GB" sz="2200" dirty="0"/>
          </a:p>
        </p:txBody>
      </p:sp>
      <p:sp>
        <p:nvSpPr>
          <p:cNvPr id="4" name="TextBox 3"/>
          <p:cNvSpPr txBox="1"/>
          <p:nvPr/>
        </p:nvSpPr>
        <p:spPr>
          <a:xfrm>
            <a:off x="2057400" y="5901207"/>
            <a:ext cx="6513130" cy="584775"/>
          </a:xfrm>
          <a:prstGeom prst="rect">
            <a:avLst/>
          </a:prstGeom>
          <a:solidFill>
            <a:schemeClr val="bg1"/>
          </a:solidFill>
        </p:spPr>
        <p:txBody>
          <a:bodyPr wrap="none" rtlCol="0">
            <a:spAutoFit/>
          </a:bodyPr>
          <a:lstStyle/>
          <a:p>
            <a:r>
              <a:rPr lang="en-GB" sz="3200" dirty="0"/>
              <a:t>Second Battle of the Marne, July 1918</a:t>
            </a:r>
          </a:p>
        </p:txBody>
      </p:sp>
    </p:spTree>
    <p:extLst>
      <p:ext uri="{BB962C8B-B14F-4D97-AF65-F5344CB8AC3E}">
        <p14:creationId xmlns:p14="http://schemas.microsoft.com/office/powerpoint/2010/main" val="245574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382000" cy="6186309"/>
          </a:xfrm>
          <a:prstGeom prst="rect">
            <a:avLst/>
          </a:prstGeom>
          <a:solidFill>
            <a:srgbClr val="FFCCFF"/>
          </a:solidFill>
          <a:ln>
            <a:solidFill>
              <a:schemeClr val="accent1"/>
            </a:solidFill>
          </a:ln>
        </p:spPr>
        <p:txBody>
          <a:bodyPr wrap="square" rtlCol="0">
            <a:spAutoFit/>
          </a:bodyPr>
          <a:lstStyle/>
          <a:p>
            <a:r>
              <a:rPr lang="en-GB" sz="3600" dirty="0" smtClean="0"/>
              <a:t>“The British went from total defeat to total success during World War One”.</a:t>
            </a:r>
          </a:p>
          <a:p>
            <a:endParaRPr lang="en-GB" sz="3600" dirty="0" smtClean="0"/>
          </a:p>
          <a:p>
            <a:endParaRPr lang="en-GB" sz="3600" dirty="0"/>
          </a:p>
          <a:p>
            <a:endParaRPr lang="en-GB" sz="3600" dirty="0" smtClean="0"/>
          </a:p>
          <a:p>
            <a:endParaRPr lang="en-GB" sz="3600" dirty="0" smtClean="0"/>
          </a:p>
          <a:p>
            <a:endParaRPr lang="en-GB" sz="3600" dirty="0"/>
          </a:p>
          <a:p>
            <a:endParaRPr lang="en-GB" sz="3600" dirty="0" smtClean="0"/>
          </a:p>
          <a:p>
            <a:endParaRPr lang="en-GB" sz="3600" dirty="0"/>
          </a:p>
          <a:p>
            <a:r>
              <a:rPr lang="en-GB" sz="3600" dirty="0" smtClean="0"/>
              <a:t>To what extent do you agree with this statement?</a:t>
            </a:r>
            <a:endParaRPr lang="en-GB" sz="3600" dirty="0"/>
          </a:p>
        </p:txBody>
      </p:sp>
      <p:pic>
        <p:nvPicPr>
          <p:cNvPr id="6146" name="Picture 2" descr="http://i.telegraph.co.uk/multimedia/archive/03001/poppy2_3001030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54866"/>
            <a:ext cx="59055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180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mentalfloss.com/sites/default/files/styles/insert_main_wide_image/public/british_retre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37073" cy="68666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 y="152400"/>
            <a:ext cx="8458200" cy="1107996"/>
          </a:xfrm>
          <a:prstGeom prst="rect">
            <a:avLst/>
          </a:prstGeom>
          <a:solidFill>
            <a:schemeClr val="bg1"/>
          </a:solidFill>
        </p:spPr>
        <p:txBody>
          <a:bodyPr wrap="square" rtlCol="0">
            <a:spAutoFit/>
          </a:bodyPr>
          <a:lstStyle/>
          <a:p>
            <a:r>
              <a:rPr lang="en-GB" sz="2200" dirty="0" smtClean="0">
                <a:solidFill>
                  <a:prstClr val="black"/>
                </a:solidFill>
              </a:rPr>
              <a:t>After this battle, where the BEF and the French met the Germans for the first time, the Germans managed to drive the British back to a river just outside of Paris. </a:t>
            </a:r>
            <a:endParaRPr lang="en-GB" sz="2200" dirty="0">
              <a:solidFill>
                <a:prstClr val="black"/>
              </a:solidFill>
            </a:endParaRPr>
          </a:p>
        </p:txBody>
      </p:sp>
    </p:spTree>
    <p:extLst>
      <p:ext uri="{BB962C8B-B14F-4D97-AF65-F5344CB8AC3E}">
        <p14:creationId xmlns:p14="http://schemas.microsoft.com/office/powerpoint/2010/main" val="32184365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independent.co.uk/incoming/article9247187.ece/binary/original/web-tannenberg-get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152400"/>
            <a:ext cx="8686800" cy="769441"/>
          </a:xfrm>
          <a:prstGeom prst="rect">
            <a:avLst/>
          </a:prstGeom>
          <a:solidFill>
            <a:schemeClr val="bg1"/>
          </a:solidFill>
        </p:spPr>
        <p:txBody>
          <a:bodyPr wrap="square" rtlCol="0">
            <a:spAutoFit/>
          </a:bodyPr>
          <a:lstStyle/>
          <a:p>
            <a:r>
              <a:rPr lang="en-GB" sz="2200" dirty="0" smtClean="0">
                <a:solidFill>
                  <a:prstClr val="black"/>
                </a:solidFill>
              </a:rPr>
              <a:t>This battle took place early on in the war and was a disaster for the Russians – around 92,000 of them were taken prisoner by the Germans.</a:t>
            </a:r>
            <a:endParaRPr lang="en-GB" sz="2200" dirty="0">
              <a:solidFill>
                <a:prstClr val="black"/>
              </a:solidFill>
            </a:endParaRPr>
          </a:p>
        </p:txBody>
      </p:sp>
    </p:spTree>
    <p:extLst>
      <p:ext uri="{BB962C8B-B14F-4D97-AF65-F5344CB8AC3E}">
        <p14:creationId xmlns:p14="http://schemas.microsoft.com/office/powerpoint/2010/main" val="21279416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ietistschoolman.files.wordpress.com/2011/07/1st-marne.jpg"/>
          <p:cNvPicPr>
            <a:picLocks noChangeAspect="1" noChangeArrowheads="1"/>
          </p:cNvPicPr>
          <p:nvPr/>
        </p:nvPicPr>
        <p:blipFill rotWithShape="1">
          <a:blip r:embed="rId2">
            <a:extLst>
              <a:ext uri="{28A0092B-C50C-407E-A947-70E740481C1C}">
                <a14:useLocalDpi xmlns:a14="http://schemas.microsoft.com/office/drawing/2010/main" val="0"/>
              </a:ext>
            </a:extLst>
          </a:blip>
          <a:srcRect l="20614" r="3496" b="9185"/>
          <a:stretch/>
        </p:blipFill>
        <p:spPr bwMode="auto">
          <a:xfrm>
            <a:off x="0" y="-1"/>
            <a:ext cx="90678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199" y="152400"/>
            <a:ext cx="8686801" cy="1107996"/>
          </a:xfrm>
          <a:prstGeom prst="rect">
            <a:avLst/>
          </a:prstGeom>
          <a:solidFill>
            <a:schemeClr val="bg1"/>
          </a:solidFill>
        </p:spPr>
        <p:txBody>
          <a:bodyPr wrap="square" rtlCol="0">
            <a:spAutoFit/>
          </a:bodyPr>
          <a:lstStyle/>
          <a:p>
            <a:r>
              <a:rPr lang="en-GB" sz="2200" dirty="0" smtClean="0">
                <a:solidFill>
                  <a:prstClr val="black"/>
                </a:solidFill>
              </a:rPr>
              <a:t>This battle </a:t>
            </a:r>
            <a:r>
              <a:rPr lang="en-GB" sz="2200" dirty="0" smtClean="0">
                <a:solidFill>
                  <a:prstClr val="black"/>
                </a:solidFill>
              </a:rPr>
              <a:t>meant that </a:t>
            </a:r>
            <a:r>
              <a:rPr lang="en-GB" sz="2200" dirty="0" smtClean="0">
                <a:solidFill>
                  <a:prstClr val="black"/>
                </a:solidFill>
              </a:rPr>
              <a:t>the Germans were prevented from occupying the whole of France –BEF and French forces stopped them. Yet at a heavy cost. The </a:t>
            </a:r>
            <a:r>
              <a:rPr lang="en-GB" sz="2200" dirty="0" smtClean="0">
                <a:solidFill>
                  <a:prstClr val="black"/>
                </a:solidFill>
              </a:rPr>
              <a:t>Germans then </a:t>
            </a:r>
            <a:r>
              <a:rPr lang="en-GB" sz="2200" dirty="0" smtClean="0">
                <a:solidFill>
                  <a:prstClr val="black"/>
                </a:solidFill>
              </a:rPr>
              <a:t>retreated in good order and dug </a:t>
            </a:r>
            <a:r>
              <a:rPr lang="en-GB" sz="2200" dirty="0" smtClean="0">
                <a:solidFill>
                  <a:prstClr val="black"/>
                </a:solidFill>
              </a:rPr>
              <a:t>in f</a:t>
            </a:r>
            <a:r>
              <a:rPr lang="en-GB" sz="2200" dirty="0" smtClean="0">
                <a:solidFill>
                  <a:prstClr val="black"/>
                </a:solidFill>
              </a:rPr>
              <a:t>or </a:t>
            </a:r>
            <a:r>
              <a:rPr lang="en-GB" sz="2200" dirty="0" smtClean="0">
                <a:solidFill>
                  <a:prstClr val="black"/>
                </a:solidFill>
              </a:rPr>
              <a:t>the long haul.</a:t>
            </a:r>
            <a:endParaRPr lang="en-GB" sz="2200" dirty="0">
              <a:solidFill>
                <a:prstClr val="black"/>
              </a:solidFill>
            </a:endParaRPr>
          </a:p>
        </p:txBody>
      </p:sp>
    </p:spTree>
    <p:extLst>
      <p:ext uri="{BB962C8B-B14F-4D97-AF65-F5344CB8AC3E}">
        <p14:creationId xmlns:p14="http://schemas.microsoft.com/office/powerpoint/2010/main" val="16807712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edia.iwm.org.uk/iwm/mediaLib/10/media-10675/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l="7790"/>
          <a:stretch/>
        </p:blipFill>
        <p:spPr bwMode="auto">
          <a:xfrm>
            <a:off x="0" y="0"/>
            <a:ext cx="9164782"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152400"/>
            <a:ext cx="8839200" cy="1107996"/>
          </a:xfrm>
          <a:prstGeom prst="rect">
            <a:avLst/>
          </a:prstGeom>
          <a:solidFill>
            <a:schemeClr val="bg1"/>
          </a:solidFill>
        </p:spPr>
        <p:txBody>
          <a:bodyPr wrap="square" rtlCol="0">
            <a:spAutoFit/>
          </a:bodyPr>
          <a:lstStyle/>
          <a:p>
            <a:r>
              <a:rPr lang="en-GB" sz="2200" dirty="0" smtClean="0">
                <a:solidFill>
                  <a:prstClr val="black"/>
                </a:solidFill>
              </a:rPr>
              <a:t>In this battle, the Germans attacked a town near to the sea for four weeks, in order to regain the town as it had important access to channel seaports. </a:t>
            </a:r>
          </a:p>
          <a:p>
            <a:r>
              <a:rPr lang="en-GB" sz="2200" dirty="0" smtClean="0">
                <a:solidFill>
                  <a:prstClr val="black"/>
                </a:solidFill>
              </a:rPr>
              <a:t>The BEF held on, yet at a huge cost – the BEF was effectively destroyed here.</a:t>
            </a:r>
            <a:endParaRPr lang="en-GB" sz="2200" dirty="0">
              <a:solidFill>
                <a:prstClr val="black"/>
              </a:solidFill>
            </a:endParaRPr>
          </a:p>
        </p:txBody>
      </p:sp>
    </p:spTree>
    <p:extLst>
      <p:ext uri="{BB962C8B-B14F-4D97-AF65-F5344CB8AC3E}">
        <p14:creationId xmlns:p14="http://schemas.microsoft.com/office/powerpoint/2010/main" val="37177379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100.govt.nz/sites/default/files/images/Gallipoli-7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20782"/>
            <a:ext cx="9164782" cy="68735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 y="152400"/>
            <a:ext cx="8915400" cy="1107996"/>
          </a:xfrm>
          <a:prstGeom prst="rect">
            <a:avLst/>
          </a:prstGeom>
          <a:solidFill>
            <a:schemeClr val="bg1"/>
          </a:solidFill>
        </p:spPr>
        <p:txBody>
          <a:bodyPr wrap="square" rtlCol="0">
            <a:spAutoFit/>
          </a:bodyPr>
          <a:lstStyle/>
          <a:p>
            <a:r>
              <a:rPr lang="en-GB" sz="2200" dirty="0" smtClean="0">
                <a:solidFill>
                  <a:prstClr val="black"/>
                </a:solidFill>
              </a:rPr>
              <a:t>In this drawn-out campaign planned by Churchill, the British attacked Turkey, to try to gain access to Russia through the Mediterranean. Just over 200,000 British men were killed or injured here – and it was a complete failure.</a:t>
            </a:r>
            <a:endParaRPr lang="en-GB" sz="2200" dirty="0">
              <a:solidFill>
                <a:prstClr val="black"/>
              </a:solidFill>
            </a:endParaRPr>
          </a:p>
        </p:txBody>
      </p:sp>
    </p:spTree>
    <p:extLst>
      <p:ext uri="{BB962C8B-B14F-4D97-AF65-F5344CB8AC3E}">
        <p14:creationId xmlns:p14="http://schemas.microsoft.com/office/powerpoint/2010/main" val="15807446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media.iwm.org.uk/iwm/mediaLib/331/media-331862/large.jpg?action=d&amp;cat=photographs"/>
          <p:cNvPicPr>
            <a:picLocks noChangeAspect="1" noChangeArrowheads="1"/>
          </p:cNvPicPr>
          <p:nvPr/>
        </p:nvPicPr>
        <p:blipFill rotWithShape="1">
          <a:blip r:embed="rId2">
            <a:extLst>
              <a:ext uri="{28A0092B-C50C-407E-A947-70E740481C1C}">
                <a14:useLocalDpi xmlns:a14="http://schemas.microsoft.com/office/drawing/2010/main" val="0"/>
              </a:ext>
            </a:extLst>
          </a:blip>
          <a:srcRect l="3247"/>
          <a:stretch/>
        </p:blipFill>
        <p:spPr bwMode="auto">
          <a:xfrm>
            <a:off x="-152400" y="0"/>
            <a:ext cx="929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152400"/>
            <a:ext cx="8839200" cy="1107996"/>
          </a:xfrm>
          <a:prstGeom prst="rect">
            <a:avLst/>
          </a:prstGeom>
          <a:solidFill>
            <a:schemeClr val="bg1"/>
          </a:solidFill>
        </p:spPr>
        <p:txBody>
          <a:bodyPr wrap="square" rtlCol="0">
            <a:spAutoFit/>
          </a:bodyPr>
          <a:lstStyle/>
          <a:p>
            <a:r>
              <a:rPr lang="en-GB" sz="2200" dirty="0" smtClean="0">
                <a:solidFill>
                  <a:prstClr val="black"/>
                </a:solidFill>
              </a:rPr>
              <a:t>Here, in the </a:t>
            </a:r>
            <a:r>
              <a:rPr lang="en-GB" sz="2200" dirty="0" smtClean="0">
                <a:solidFill>
                  <a:prstClr val="black"/>
                </a:solidFill>
              </a:rPr>
              <a:t>longest single battle of </a:t>
            </a:r>
            <a:r>
              <a:rPr lang="en-GB" sz="2200" dirty="0" smtClean="0">
                <a:solidFill>
                  <a:prstClr val="black"/>
                </a:solidFill>
              </a:rPr>
              <a:t>World War I</a:t>
            </a:r>
            <a:r>
              <a:rPr lang="en-GB" sz="2200" dirty="0" smtClean="0">
                <a:solidFill>
                  <a:prstClr val="black"/>
                </a:solidFill>
              </a:rPr>
              <a:t>, </a:t>
            </a:r>
            <a:r>
              <a:rPr lang="en-GB" sz="2200" dirty="0" smtClean="0">
                <a:solidFill>
                  <a:prstClr val="black"/>
                </a:solidFill>
              </a:rPr>
              <a:t>the Germans attacked the strongest part of the French line of trenches, to try to effectively destroy  the French army. The French held on, yet lost over half a million men. </a:t>
            </a:r>
            <a:endParaRPr lang="en-GB" sz="2200" dirty="0">
              <a:solidFill>
                <a:prstClr val="black"/>
              </a:solidFill>
            </a:endParaRPr>
          </a:p>
        </p:txBody>
      </p:sp>
    </p:spTree>
    <p:extLst>
      <p:ext uri="{BB962C8B-B14F-4D97-AF65-F5344CB8AC3E}">
        <p14:creationId xmlns:p14="http://schemas.microsoft.com/office/powerpoint/2010/main" val="3184741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historyplace.com/worldhistory/firstworldwar/jutland-illus.jpg"/>
          <p:cNvPicPr>
            <a:picLocks noChangeAspect="1" noChangeArrowheads="1"/>
          </p:cNvPicPr>
          <p:nvPr/>
        </p:nvPicPr>
        <p:blipFill rotWithShape="1">
          <a:blip r:embed="rId2">
            <a:extLst>
              <a:ext uri="{28A0092B-C50C-407E-A947-70E740481C1C}">
                <a14:useLocalDpi xmlns:a14="http://schemas.microsoft.com/office/drawing/2010/main" val="0"/>
              </a:ext>
            </a:extLst>
          </a:blip>
          <a:srcRect l="7093" r="7802"/>
          <a:stretch/>
        </p:blipFill>
        <p:spPr bwMode="auto">
          <a:xfrm>
            <a:off x="0" y="-34637"/>
            <a:ext cx="9144000" cy="69116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152400"/>
            <a:ext cx="8763000" cy="1107996"/>
          </a:xfrm>
          <a:prstGeom prst="rect">
            <a:avLst/>
          </a:prstGeom>
          <a:solidFill>
            <a:schemeClr val="bg1"/>
          </a:solidFill>
        </p:spPr>
        <p:txBody>
          <a:bodyPr wrap="square" rtlCol="0">
            <a:spAutoFit/>
          </a:bodyPr>
          <a:lstStyle/>
          <a:p>
            <a:r>
              <a:rPr lang="en-GB" sz="2200" dirty="0" smtClean="0">
                <a:solidFill>
                  <a:prstClr val="black"/>
                </a:solidFill>
              </a:rPr>
              <a:t>In this battle, the Germans decided to take on the might of the British navy.</a:t>
            </a:r>
          </a:p>
          <a:p>
            <a:r>
              <a:rPr lang="en-GB" sz="2200" dirty="0" smtClean="0">
                <a:solidFill>
                  <a:prstClr val="black"/>
                </a:solidFill>
              </a:rPr>
              <a:t>The Germans claimed victory (the British lost more battleships), but the battle ensured that the German navy was finished as a fighting force.</a:t>
            </a:r>
            <a:endParaRPr lang="en-GB" sz="2200" dirty="0">
              <a:solidFill>
                <a:prstClr val="black"/>
              </a:solidFill>
            </a:endParaRPr>
          </a:p>
        </p:txBody>
      </p:sp>
    </p:spTree>
    <p:extLst>
      <p:ext uri="{BB962C8B-B14F-4D97-AF65-F5344CB8AC3E}">
        <p14:creationId xmlns:p14="http://schemas.microsoft.com/office/powerpoint/2010/main" val="21215031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upload.wikimedia.org/wikipedia/commons/d/d5/Machine_gun_corps_Gaza_line_WWIb_edit2.jpg"/>
          <p:cNvPicPr>
            <a:picLocks noChangeAspect="1" noChangeArrowheads="1"/>
          </p:cNvPicPr>
          <p:nvPr/>
        </p:nvPicPr>
        <p:blipFill rotWithShape="1">
          <a:blip r:embed="rId2">
            <a:extLst>
              <a:ext uri="{28A0092B-C50C-407E-A947-70E740481C1C}">
                <a14:useLocalDpi xmlns:a14="http://schemas.microsoft.com/office/drawing/2010/main" val="0"/>
              </a:ext>
            </a:extLst>
          </a:blip>
          <a:srcRect l="7795"/>
          <a:stretch/>
        </p:blipFill>
        <p:spPr bwMode="auto">
          <a:xfrm>
            <a:off x="0" y="13855"/>
            <a:ext cx="9144000" cy="68441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152400"/>
            <a:ext cx="8763000" cy="769441"/>
          </a:xfrm>
          <a:prstGeom prst="rect">
            <a:avLst/>
          </a:prstGeom>
          <a:solidFill>
            <a:schemeClr val="bg1"/>
          </a:solidFill>
        </p:spPr>
        <p:txBody>
          <a:bodyPr wrap="square" rtlCol="0">
            <a:spAutoFit/>
          </a:bodyPr>
          <a:lstStyle/>
          <a:p>
            <a:r>
              <a:rPr lang="en-GB" sz="2200" dirty="0" smtClean="0">
                <a:solidFill>
                  <a:prstClr val="black"/>
                </a:solidFill>
              </a:rPr>
              <a:t>In this battle, the British beat the Turkish army in order to take control of Jerusalem – yet at a very heavy cost, and for no real strategic value.</a:t>
            </a:r>
            <a:endParaRPr lang="en-GB" sz="2200" dirty="0">
              <a:solidFill>
                <a:prstClr val="black"/>
              </a:solidFill>
            </a:endParaRPr>
          </a:p>
        </p:txBody>
      </p:sp>
    </p:spTree>
    <p:extLst>
      <p:ext uri="{BB962C8B-B14F-4D97-AF65-F5344CB8AC3E}">
        <p14:creationId xmlns:p14="http://schemas.microsoft.com/office/powerpoint/2010/main" val="1303383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2575" cy="714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2400" y="152400"/>
            <a:ext cx="8763000" cy="1107996"/>
          </a:xfrm>
          <a:prstGeom prst="rect">
            <a:avLst/>
          </a:prstGeom>
          <a:solidFill>
            <a:schemeClr val="bg1"/>
          </a:solidFill>
        </p:spPr>
        <p:txBody>
          <a:bodyPr wrap="square" rtlCol="0">
            <a:spAutoFit/>
          </a:bodyPr>
          <a:lstStyle/>
          <a:p>
            <a:r>
              <a:rPr lang="en-GB" sz="2200" dirty="0" smtClean="0">
                <a:solidFill>
                  <a:prstClr val="black"/>
                </a:solidFill>
              </a:rPr>
              <a:t>In this battle, British general Sir Douglas Haig attacked the German army, thinking they were close to collapse. The fighting was made even harder by the rains, turning the landscape into a swamp.</a:t>
            </a:r>
            <a:endParaRPr lang="en-GB" sz="2200" dirty="0">
              <a:solidFill>
                <a:prstClr val="black"/>
              </a:solidFill>
            </a:endParaRPr>
          </a:p>
        </p:txBody>
      </p:sp>
      <p:sp>
        <p:nvSpPr>
          <p:cNvPr id="3" name="AutoShape 2" descr="data:image/png;base64,iVBORw0KGgoAAAANSUhEUgAAA8MAAALuCAYAAACKMMRqAAAgAElEQVR4Xuyd27IkN3IERV1Wpv//S+2FpkftSqKI0fqY0xXow/fBmq1Nd3UVkIiMiExUVx/+9A/vfw+Bh8BD4CHwEHgIPAQeAg+Bh8BD4CHwEPjBEPjpB1vvW+5D4CHwEHgIPAQeAg+Bh8BD4CHwEHgIPAT+4W2GHwkeAg+Bh8BD4CHwEHgIPAQeAg+Bh8BD4IdD4G2Gf7iUvwU/BB4CD4GHwEPgIfAQeAg8BB4CD4GHwNsMPw48BB4CD4GHwEPgIfAQeAg8BB4CD4GHwA+HwNsM/3Apfwt+CDwEHgIPgYfAQ+Ah8BB4CDwEHgIPgbcZfhx4CDwEHgIPgYfAQ+Ah8BB4CDwEHgIPgR8OgbcZ/uFS/hb8EHgIPAQeAg+Bh8BD4CHwEHgIPAQeAm8z/DjwEHgIPAQeAg+Bh8BD4CHwEHgIPAQeAj8cAm8z/MOl/C34IfAQeAg8BB4CD4GHwEPgIfAQeAg8BN5m+HHgIfAQeAg8BB4CD4GHwEPgIfAQeAg8BH44BN5m+IdL+VvwQ+Ah8BB4CDwEHgIPgYfAQ+Ah8BB4CLzN8OPAQ+Ah8BB4CDwEHgIPgYfAQ+Ah8BB4CPxwCLzN8A+X8rfgh8BD4CHwEHgIPAQeAg+Bh8BD4CHwEHib4ceBh8BD4CHwEHgIPAQeAg+Bh8BD4CHwEPjhEHib4R8u5W/BD4GHwEPgIfAQeAg8BB4CD4GHwEPgIfA2w48DD4GHwEPgIfAQeAg8BB4CD4GHwEPgIfDDIfA2wz9cyt+CHwIPgYfAQ+Ah8BB4CDwEHgIPgYfAQ+Bthh8HHgIPgYfAQ+Ah8BB4CDwEHgIPgYfAQ+CHQ+Bthn+4lL8FPwQeAg+Bh8BD4CHwEHgIPAQeAg+Bh8DbDD8OPAQeAg+Bh8BD4CHwEHgIPAQeAg+Bh8APh8DbDP9wKX8Lfgg8BB4CD4GHwEPgIfAQeAg8BB4CD4G3GX4ceAg8BB4CD4GHwEPgIfAQeAg8BB4CD4EfDoG3Gf7hUv4W/BB4CDwEHgIPgYfAQ+Ah8BB4CDwEHgJvM/w48BB4CDwEHgIPgYfAQ+Ah8BB4CDwEHgI/HAJvM/zDpfwt+CHwEHgIPAQeAg+Bh8BD4CHwEHgIPATeZvhx4CHwEHgIPAQeAg+Bh8BD4CHwEHgIPAR+OATeZviHS/lb8EPgIfAQeAg8BB4CD4GHwEPgIfAQeAi8zfDjwEPgIfAQeAg8BB4CD4GHwEPgIfAQeAj8cAi8zfAPl/K34IfAQ+Ah8BB4CDwEHgIPgYfAQ+Ah8BB4m+HHgYfAQ+Ah8BB4CDwEHgIPgYfAQ+Ah8BD44RD46eeff/6FVf/000//8D//8z/f3p7Xv/zyy2/+/e///u+PAJ3zz//P//7pn/7p278+dsb02J6XczvBuYbrGJu4/vEf//H7+MTL+B7Hn51rbnOdz1i/x2G+s37mPGN2rHMenzMHc5/j4AsmrOtgdeY1/szZta95z7XE4rUZL+Y/x846Fl43DMkB4y1+FFPW0/ytORh3rdU4+LzFU+LyZ+WD5y/GcKa8B1/47zUdXM9xcl/+sCa4w3vGvOmjOJEz86oaPZ85HufNumTO8rX861zOD3OfdRz+wnvWaY6deVgvPGSsm067/k/v6wvOI/l3vNVK13Wugb/1KGNcrdePlteZw8RRvi5OGCfzkzmJFw8j9xz3vIx/8mbsOq/96p//+Z//nw/zef3V2C39di32Q+emfrB0WX/pmlZunZd6T/2iPKhH3PJSb7Hu0cP591/+5V++D8E19k77RPlU32eOct2+vbzbWqzHmuPFpvkwNs37p9rCubfaVQ3b93wNuUdPN51/8lBj2Jpc7OwTXZ97A+t7+Z7zszy9xzjf6ztrX/2Z4zJWq3dpbLdrnQ9ybszLi2JTTzKvzAVry1hTtzyufazXua87Pmaeui4Vv+qLGJh/af/M9de//vVbPTxz2VNdH+ojrtXkaeWoWnBOPab5UB913PVP58K9jDHvnOWN+4ozhnEkZ+5H7f/1Io+18KsnmSfnda8pd6o9e4O98MQFjxijvZ77Q3vFirEc7ZjLJ3pN/ci6Mnesx3pktew1t270M7T0yXfMr2rYPYrX0p6G84wJ63BfbJ8071oXwcP7rm/z/+Uvf/m+GS7YFpFFbVAgT4/1Wt63ATzXeeO8YnAyIfgyKifPDQUkPvOcOCpyG5EB93kWCTGuYtsC4nj5rMV/XXMjfoV1I6/zVaMtgW5iXUZJXBVrm8Zbfnxdixm4FI9ltjZVF0ILxxwwHjeet0h03Bon3PV5bnya53XDwgXs9xhTx/xUDG4NTzlTU2LM//qv//qmFUzPcztuCsU5dq4552NGxua8ZqwbD2rw9hG0ZD/w+OfzboY83i2/Pr442GPlrU3Ym4eb3j3e4vptfDxo5bx+u/zD150YuHFC/l3UaFbgM7i2UHHz44zdhphiY14z7zl3vbbPGj/Oba6Wpham9qflt/Y643zjD3HYY7iOWB1/N0fwFjzN2/pWeUSu10bZ+JAP5rppo55eTdV/F7fOOWc+ct4NqTXiHFvTPm6vvc1nznWc+shND7/neH2/HKyuWoPMJ/JdDlKfnKPGxjXGlrmWJ96u7/Hytdh94kP7OXOpPYE/gy+tKcbFNf68btNdn2T85QloxTxc9bxaKFfJkzfYq5bZT7hm+c7if9fB9V9xFf31fMdXvNtPcG49x+fVD1aeff3v1YfzbS9lvrUZbixd+/K85Q3N68qpN8PUverZ+JEvx+S1fOoVfe25xnz7ytvMA/N5eSrHlse3Dpl/zLE02HjRYzVcrZen3kPY51b/1HzRfxJLeW8Mv2PEZpiLajjLMCxuCpJNZomeZJpQBOSFFqA2MQROk35iaVNQ4WL2NHhe4zoXYNem2cK2abkYeY1NYpOwjMW41KwqPj63UZAzF4C1lmU+5xhE96Z5FYkKzQZ4YrARmR9LlObRMlJfv4q1OQnmLWQ1H+NsoVts57Ub/o5pDhjjmll5bbPvBorPVq6Lq3nHa+f9ZkC3TYQx+tvf/vbt5pEbXPP5dhMLDhkr8sM1q0DWmJ0Hj1WemYflTjmKNmvYXxX7WwGq93Aj4NZkmPv4UmN2bhaGy19bSMznnt/3xOSnFxivOVneSL4pQOfbzrMGNtvN400La07rmljAp/Faf8yBhzkvxebW2Nari0U9o96w1mltUNuoS9SyasMb6fLBmHWN9cRqwT7Da69pvTavP9UEY9Vrfs97a8Ox3eoIvngwXXlyTbavuu4Y9zXnzY/sAT1n4WoPLcbmTHEydxxrMWnj3HXdPPLGM9eyxU3XHfsQ19Uj4Xtv1pRPjGWOn5utvYEEzznO+Offc7514Frr64yJ87O8cq3ROSBPnNc+ql59e5qFMX3zo7qCX+4DmH/1FfUAdEaMYNdxP2mQMVbNAcvm+hPXvtKAa+iZkzqz9OtcGrvmYOm2XxqBq3nzyQOrfeuyvZ1zZo/3hrDrZr0+zjjtzcyP5qke5PHsw3ire6jGgA8zBu99HvitOH6v3hjXsZQ3xtF5slaJ61st/o//+I9f2Bx6Q4WRNGnL3DupHydeTfcqAJ/uZhQgEk7x73hdh5Pr9axvSAHH5PRdBmLxV+wFdxFvxXDm+mqDtswPvDEuvo2DZJ3fZoW43Ii5mNkUlul3LM7HlBqD+QL2zO1iV6HXxNqwlhNrnnOOjXKZtfNN7C6+NhcXDBuDc+SNs8dhbpvDee18oJVlCFxfIzL+vXHE+65rmYHNC8ycJ/JOvIdzFHHGW15RjrthMU9rZKzTY4KB1+ljNlwXYTdHZ86zyT9j/Nu//du3ZqmeZu5Za8b65oOLl8T1G+PVT0bAqHwxvsTpdTmPja1Fyh7NPGB8K37wEx3ZJ/Brb0DtDcUQHa3jfOaC5XhpgO1HePJZA7qBt8Rr317N11eeYi+8+ZMb/bUpYoxVtM3/xmcsWgOsa+vjrNtYOTf2Z167yb7lsdzg2jMXfui8+Pziy2fuCawj8wueWDvoBD13feX4p02Ex+/Nzvoo48J56871m/OsA7yXddz6KbD59O19PdLvi5fXVO7WG8rz4uvP26/45qY/a10rh+HMiZPrGIvPfHPHnF+ebK61pje/rRPFx/GUw96Mk8sz3pnDWKDf1qzWM64zPp6/mN60Zu7Dv3KvuLQPM65orfrrutoX1C/O+09POzCeY8Zj+tix/dJrOZiSl+UJtznct+BneJPHKeafznEeb71AMWzdsyeuOuD1uNYtXyUGuMBaXIc5Zt9jHc2LY3f/wH4I7+h89hC45bHdY3DcX1p6nVx/5vSj2qxjeU09zB7+vTafb4ZrhhDtgMNnTsBXx1wkbdIIg3GXCTsJTpwJUkPx4hFSi3uTyHjEwJheW42qJsoY3hibBLxuo1OReJ1e/zKeYnLeuwkzTl6LBV2DrgmSJxviisVGaVOsyS5TMC+Yx8XFZPU6aojOQQXofPm6xZ91rddcE4HDzr31UmEu/hVf58gm1m8b4YjNj7mZx1ie8+FIjc8FwbpdPHR8bU78WRsTc7L8NS42Y66BJ46bptQadtHwtT7unFQb5L88Ke+9Fo8N//l8NRrmdDW31uL89oblimsVg5uHeJ1duzlhrtlnub6bAebjXDTYprLYeZ5yi/flu3lQT/O5eCT/nnNdtInxfL6+xbEWXCe+F9G/39hoHfKa3LAZo+V5rYHGzryyR6CT3uB1bbj5nj3DvGwczvXydPvt8r/yf2np5sP1RvtBudR62rw4zvXZbR2t50uDXNvPuqnxxslabOxeW/3R+NXXGbN+2zFueTpjtzl2H7N8nDXihf7XnDd3jL9zbH92LL72xkH0bU8wjtXfre4YQ2uhsdlfmnd0aU/zOt1jcm690+/7upgxP31JY1156CZq8cp+397CvoJG2ADj0Vy/nja0/9xyYVxbh5rbG37GotxZXm6/+pQTa977juLiXHU91lbXZ43WQ1cNsO78uX1t1aB6YbVWXhiTjr24vLSxuNOYGdvHfeNsYbf2ROtmwW/6hLMZXo2bwTIINUneM+gJeN0xZgxEgmi8UM9T4i7ju5nnicWi81gtEiR0GUKLQWNYRmQSeGzWazKX2LfihrkTO8JtEbXhVtw2DBt7heY8Ne8lP6KzGZxjLvzNI2PWGLqWjmmhcq2N5xxbDTeFyrlYXLoVjQrYfG3TztrWWBayxVtTarFy7qtJ5w4dck4L1jKU5uBWWD+Z81orHOg3x12L+dRNwVrrOd/fzpvT9iVrfBk2GjV/mruli1uhW9haY8tb4OVtc7V8pD7WecsHc7ect96Mkc/r5sncqva4rptjxrbvN856Mrmw/4IHebYXGmt70tJqHwds7SvX4TLz+fGz1UB5LR77XOcnpuyDxOw8nGvPe+bjPWta+mZMb/SLofNu/dA8eAxrwjx1LroOeG3+VqfVtnl64nMOq1+vjbn5F4zrgWdtfYrsphVy6s0Ex3ojomvH34y5a7U/XzWA3C4OcTOs37LVp6wF58k1sxpZfmkdGOfWiK6jNcVr9jjWuP2R12vTDrfAyfy0NxLDyjE+5XPa5zH+6ovRYT3d3wzf6os9n9h5qs8aqF6WVy8Ptd9Zhx27ue3nHdtj1T987vKI6ndxz36wfGP52vq2f62z4zX/9Xs+/4r/t3Xby2843jTTuY/Wz7GzVuKx79sv0Bn1am38zmfHB/2Nq3WzNLTqhX1v4Wke2Iudx3qBOV8Pqz+5LrJu4li1BP6Cp/t26t63uvLnP//517H/729oFehlOudYNwEmjoNyciGGieACXPFWROdzN2dNXM83UUxQz2ngXATP+TeROKE0fiYMcWKajnvFCO5tzG1sJo5JvoymxcrXko8zF8TwGF6HiWPy89qForxhLTQnjsnNwW0DdBMbc3oMG07vthefNjPmkA3Z4ltFxRw/sWBWNxNgPH+7d5uvpoDwlz5q2N6ItAmrlsGCa/zXgs+5a9PQYkNMHrtFqibl4tSbZi2my1dslNZIj7N+9LU43A1F8bSJUmTwBppyY+K1cX7NGjwcH2N4/dZ5N56N0zxHD+bLwgbsPPZND47POcdX7Sv1p/rR8qd6netL10MeXbPKS/v9V5sO623Fesbqk06ugeZ+PfE0unCCa8jx8j5zy69dZ1gPeWCt9hN7ouuVtWiv8LqNpfnQ16spW7XGPYB51M3OjdOO2VzwXEvbzgsaJI/lOfXQvGms5MP6rReg+W5Y16aqMa9xyxnWccajj4Ffy3fNCfDo2r0u48t57fXWOczjc92rVZ/2nPaA1lZ52djNrdaO8sPrB0d7Sddl7FftZe5V3+h7ymlrEUzWY9LkxDcQu55+Zj2bW43T3vBJT70OH6QvvHnMwr3xGPf6TftOn0uPAj7Lb1wLGRuN+LpzrB7ma+uP9QbWb21Xl/Ygz/2ph7dmV4zFiz5iebjX5578tm9ZvKl2WdPNF9AofTHnE+f5lw25e1B/zhhg7lqBFtt/uc77el63tnP+b2r7H//4x18gCxOZRDauZWq+hnG66WjhK4ktyi7chrIKY2P6VFRrcI6jm4c++rxMxHO5qLSppUjWfEw+cG7zVtOxsBeOYNTn7X2d72IS65kf8pU4qym65YV8tMhxPjg7Bo9PnDVMX9+cs+Yztr9JsejJD8dsrOa7m4qbGLt2Y10DLGf9fhmKOVLzZmzGsHkvc+Zzx0ue+fdc529wl2nYUNC7c1YeOj9eY9dm/jsH6PT8202hzdAFqqbHvOQTzLq+23uvD2MvT124brG2uJnX9l1jth4ls6fAA6+5BYB4zJHivdZjXvj82ybMY6B589b5YzyvZXHYGrnpnjjNXdeOepb5VQ8t94xra9dNk3DWfLrpotppXpizG2b4vp564jPzbXm0eWI/caz2sNYf87S5A5uFb/uEswb/ZXnyCW9dj4xPx7YXGvt6pLG0b5A3N2Pw2HOtvN82YPUae+bSA5i29tfTPE45e1uvm+WVn09ac86cd3uwMXcOHd8n31xP+ljzXHvrTxxXOcxn51pvHsHZfrXqbv21PHSPc85lnvaSxtja4hoa+3qW+VD93Dyj3lIumgOMsZ7acf7cMxzNLp7WF9a8xpjz/QXB+dzYESt6tYZbmxb3br5uX/Q53hgZp/roJ875XHutfdS1lHWcc9lztG6ASeetV5pb9nbXdPtE+WU/bwyNn3PXfq09Wz3PnuR8Wyd4b+tCeW8OE2N7zvKO2Mkxuv3pbIYhWQnszUTNzcC3CWFwJ9oEaBGtkBi7xaBkcLwl+CIl15+/dnqI76aiDVqLiMm14rWBm0gtmDWrYlHhWVDM+2ltzOfc3ZoTC9Dib1Nx5mW8Eg5B3oRULlSMXQuFwdwxZo6tc94aDc9ZTmG05NfrtGiIx/H5GjTg+MBmbW6aS/OLXJhnHfdTjrjeRbZrOfG6eK9vaa1x5wmMyjXrsQ2ANV2jXSZ/K+KNiSaBQuqxq9NyxwZvf/OYxm3loL6z8mqNLJ3Vx8rr6pc4yFmbmV7vtZE7YnK8rNsYm/ec6/wvT3I9sP+ZA+jOXG/R6jjVpv2rsZd/1r39YGnMfnNerz/kU/05ts5db7DnlD/nvc/vWI79xgvn32upHozJzUsXl24efIvNcbouuRlrnazWunFZMbCern/VheUF5Vu9pHnzetuo33TDvF9tKM71rp3VUfPqNRc7x90NHHGuemKvWh696oPHs0+1/1sex3j2KLgDHtZD+9YVz82fV21oPTBWPd9z2XtOTOf/bPKI39wyr/Awjq0+4ubn9en2aPU28mnvPfEt7nps1kKs5KB9/61u+CcH5xq+iPCXCNaDa8LyZ+Pn2mnuWR+3WlC/MC6LH563flV9rLHKr25GlxbN32qc9z7H+5ZVmznW3LWWfNInfG/NZWzr8pYrctJ421usNVsz5vzaxzoP5fmJ4TdPC/3pT3/6vhk2eCbQJzFiUsssDI4/JxEGosWhJEdoCxw35Rb3ivucS/N4e2zKJCuAfOYCa1LUECoSGz2J8loXsdfaXRwssuJ45oM8S1id2+e4EN1E+clAEEJF3xw6fsYzF1swbHRg4290WzCdnxsGFq1ziDFbvB3D5lD8atDEzni855sSHycO9MK5HcP41aD4zHxhTV2nz+U1uTvxeW3nWvS7TLycdc7a2FkjyyS9bq+debt56KZpectqHFgzJmlf8Xr81EjNvrz1mDfvsk7Qa3PDe+do8dTn1Zccm8dxXo1ldWYMrPtyluvWY37M6ydD+oin44Rn5rg/N5eM7zluXZZjjvnWQBRrsIE7PIXCWKvhJQb/ZtWcsC6bH/tYtbfes47mDb37ZyTmmWtZPdvxGc/yup5ST+I92HmjwV+m95jNd3PrNbIWN0Pm/qrhnssbbdbvR509t3lk/2u8i3v2LnLrHDcO+yo5WrXAT7+c8ZbuOY5uVx/itXXN1cKtri3+3Ljb+Rzjwoqxly/Zt1pfjLHjc20nlp7r9+uz5anGv/mwDni96uHi04rdcZsbt356+eBtA/IVj8grXm5On3nor4/3nXM7T2tN+xrW6zpXH/FnvO63zTf9Lj5ZZzdOOA9rDf2ZhPnq1zeucXzV2ObPGBUL3i8t24fhqDVt/2rMjntpyH5rnzXe9eR6Ad5qbVgTPFXEda4nzdsZg782XoxY27d/zx/Q6l0sLrBh1rRtjhQjC9+fO7nnte8UkXAXsjP/GdOPvJ5jPmc9ZtumuOADmE2Dcd34WpQ2O79ejYWbChOQNbIuC/p8RmJdNLw5ch6c9IqlhHLh8/qcJ5pGYwUm4HTOIR7IT6yeo3muidk8wco84XPnvU3AMoplooh58crHPhXEVbha3NoQsQY34+Sd/Lj5tuncmvLFwZqFuQ9HWhDLr+bHZsgYLnDOuWNaWvfY5qzH6+Pl55qlefCzcXl+r7MF2QXBcZzXFOmFr7Go963fBJJveylzkBuvgzFW0/0bg/7VL5cfNS/ObRspjwdWfVrBBY+12weqmVv+XTtu/93b9dt+c8g5Y53V8fJS1wwX0WqR2NHyWbtz5PWfc8ovN1vL51tflsc5R+ai/YX11N8Y3zGbo2s+MLV/sk7XLR9rE7U0Yf+y5u15jYf3y1+bG38rhV7tuTcMqEurJrGOnsPc+FBvlrd/WF7jMYwlNbw/v7Lu7OHGwfH6fDju2oxm+b1641k6YjPdppHayJjVaP0YPOCz417cqKdYE+4zznmc6/XAA/PUfcXSievzp97F87nusUZ+Fww21aixK//d/3J9Pcd6do/SPg5euZY5XvcJaLX+Cq/xQfBmbK/N5xIzfwTMPmJvdc7MX2N0XlMXOMd9L58XV9c916RVM5fHm3PndXNj/z/XmzOdw/oF6/LNPrx8yJhXM9Wy81jfXlothvav89o9gTnUmFuT62HWtfXimsBajJn51zkc28mR9dm+2f0FuPgpOvJIjr7He74ZNqEswgV2Rbre+06lF0hxbxE0ITtnBVZCu2jYFC0MhOljNVUXWI9TPIqVi21FXwNfhdmYuImyOViEnr+mV9P1uV5fMa4oicPYn5z+4Q9/+GYGfEvYtXv+vq6xtQErMY2lc7CKok2jZl0eIFz/27ksLvO3ZlS8wZHjKx9wsdiRb3ACD4qlj5cDHmsZkXnF/BSVdb7XsThbTHs+pudcnHH+9V//9dt/47dGSyzlDIWn55e/9Y/mAa6Zg2uuVZw4ViOvWTtfLdD2H67rv16Ti8snTnGNzb3YkINy10W9Hse5qyE0f85rf6tbbd38yPlw7jr28gCfD2++8grHQR7PMXtQfd1NyY0/jNtNUutAuWLsiYebIsxVfdrjzMmbx7cWskEpZsXf+LAue4B/11bd3bzZPF35dkNUr/JneKHx9Y0J+xIYW2c3D11+xlrM6fpR128dWXf18tWnOAZv6Dr/V97nGJjXHm9vcV5dZ87xv/71r982Bo6FGJffel5w8prsKe0FnCP73dlk0R/5pmF9pZjcfMu6Wdq/ea3rD/hZp8bF+FrD7lvJC+v4tJ5+Vs8xl3jt9ePR3mg6L978Lf+1v3TjYv7UY5cnn3yenygWo3Lfelkcdb/AWK1z1qr91lqw13ylK/teeW3cOs6qBQsra6Z9SvuB6q91t7WCGIxRxyz3z+erd3A+uiFtzQKXNa/rkPEz35pD16PbjRfPeV4To788bU0Bi2/fDNeAGLBJq/BMxBLkBHH+f4Iw6fqtihNnk2gMBe+TqZecgGrDXsbX5r1r8vrbtDCnxWATbUxuENZjFcbF4neyayLfk/r3b5NsAstwHcP5nMfVKIwuUtxZsRDJVze2ywBMcsd9M9GKtdfbPG5Fd+WvTcrKabmBkFzQPL955XMYZzWJxvac1+ua22VW6xgb+TZAHHdubq+NieN0DqwVxuFc5jrnsK5zzBohds9VE68xlnteP+ee+U6+TtHlfOenmnTsN6N3MUEbi4/EYw9YXmpud/1rTcalRZmx/O/Sg7EvrvVxcmXPZUw83X7WjQPc8PFyhBjOOfadxu5m3JsZn2ffcw6a28W5+rI51jwuPjZ/ze2n8RzP8lDzsfnDe13bvPb6Z/VqzBhr+UG1002JMXG8nr919zZPm1P7p69p7XWeuWZtouFzvferdVfXy0/M9fJx6WN5xPJd87wbuOLaec+1biCtZ8aypszV+lu9mbHr+fa71ku4ujRTPBif2vupx6hnLM2tc1pPXBvsd7fj1VtrrvnG+m6xVa/l5PJs86q+3Os7L7EvLXCudeWnuHojYPHW3Fx12/H1en/GONVz81l+Ljw9z+rJzEGv3d7pOmvvXZyu7pc+ycP57NPPilYvs3Jc3a54P+nvhoH1bmys6d/jGYvXn/jhWI33uab9hXm7evXF69/cpPJm+EzmO/1uFAjkXNwA186fa9sQl+jeZJUsFkDFVbI76V60E0TRd2yryXCyTdZVEEoM5nDzX8x6jcet6fnOBmsnJ3EAACAASURBVGM6JufIBt7HIFusfS4F0Zj6cdXiVmE4b0sc3ogZb2IAn85Z4SyeVbzg5ybaxcyfwxOMHjOyAfP40TnWx3q9afBazFXOsQ7AE6zI5/nXTQrj9L8N5/OqnzPPuovuonfmtZ7RGdf9xiB+XTcYL56Q+xZm8OIaNwrEYr6ZY8RX8yoflo68NnAiBs732okL3BafHK8N2fGYYz5uHuKt9SpfSzxoZvkJ+uv8LSrW4vK05nXhu/QEl92grpz6kVBrzPw6c/KkyTm/PCVG8LDXdIPn9dvfuGY15xRVcwM9uuAuDZx4/Z9P8sYDT7P+PW55Zo90o1ZulBeMs3JnTXnT47lbR+1FrN/etbzIOjMP6mf1iHoH+fGaW99ar70Wc6Rjnc/sQa4lzr09h9f2D47Z45f2wY4cEKffl3Mes95nH6gmWUt1tfzO+jEfl4/XXx1f9UVM5mOfEDQG+HT5VwzOk0T4QvVjH3XNsC8tXdy8cPGgc5xzqBWO1ZqtBtb5zQ3vWy/dAzuWxgr+1qxz4l7FPOnN1a6J9bqurnrlvmPxpLq55d01y6/t9Wsja++vtu3L9je/Zi7zxXWjGy/XtvKyuqnfts86T2Gc/50n5xjL+bQH+rhfew73MubPzfPMk096BCPn0jyEI+eLiP5MgzW0t2x8rKP7lTWnc+4+C846v64b8NP/fpv3559//nUN//eVuAnh9wbIJmZxVrRrM9LJF4k8phewjMrG62Jv4Gt8NSoXyAqB921OSpglJMd2Pvcz68RgYlRs55rbXfgKxeZEbC3W5KPEX42XYzfhOM4xOOLj5cr5jN/X3Aq857vlueI457XoGQfHXSMuJ2owCyuakYra57qQIUjH0dygJXLFb8fXprtrW3n5ZJTVmgsNcbAWmyaflc/G1LquD/j65tlcOWP0Bo5jJH4a3vLWWinO5M769njOrYtuzzeGN09oDhyLuQ1/e/7iavVu/3CM/8/cx2PM1bbz43nqrfZiX2P/vHG0OLpxOtec9/zusZtHNx3wAX00JvJjfRMTHmS9rgLLGPDYd+vNI3uZOe8cN/f2Xm9+m0OvozpvI2iNmMfM7Vz1Zp/jaY6MjXV5q+G3+sJa+pimMbvFXa66phkjMDgxcGPFazvXOY98BtfKmxv+N23eaiQ56A3Leqmxh6cca5NHPuuNrktwy3iBMU/NFB97sb2xsfY65iiX0PWJZW0U64X2tPVIL35pD/acrr2svzcHukbnzfzlPPtUx7LH3GJaujZe1DzWu/xr1aBzzHWqvk3O6tOs1z8tuGFyzv2kJ2O/5jcm7ivI4w3PYsbYazOMBswlbsC0PoM7fPQTq77ePeXShMcB39Yz16V6lnurYuC5+exWQ1o/7MtrM+w6yGvibx20lrqvYuzV54Fja2a9oXW7mrDnwPUeW2NYk15bc3Cb/9tj0jYuSFyye8BlQv7cxtIiCfAV/tqUOUmYuYW+xjIpauTeUJFMCiKkuxHEIvW5N7NqbMswWiRKMI/hYlHBWjBrHRUUBDeWXQdzGzPOXwXQxrEMtuRkLIutZK4ALOLiu5pyF7tlssXttj5Ml/MpEuf8PuL+ezd0Xf8Zm7FWs49enHtrCIGXm7y3wTVXix/Ou3GskVRj1l9N0Pkz1ja8pTN7S4tRees73TcPM3cafwtjYz6fNwfcFHITuvRUXdy8w3yzJup9Szu3+MF45c/XNC833zW2y5tYAxxtQVq4m8OM381wfbRcZp080eE465v2jFtzVj1ZF9QO8g+OqxEzjh6T46511jq+2Vi9Fvux5ylf7BfWfPVtLPrZGqO5vK1/+UGbOvOduVdd9JqXjxMnvgouxOC+pD1Dc16/IMbeBGkezNXG27rhNVjXt7VZT+sc15P6YHVAg951WsOtNcbRHmm+3PyuPKg3WAseGy/whsJx2bvQ5NLVbZ1ojXj+8z//89vfSVlehfbNM6/9k7/hUda5ed/+jPOb587nMZqT5gUO3LjN+uhFlt/b2+3dzUl9aGlw1a3lZYx186hP3mU+t09jfufNMXlNyzv6eTm+xiWvYLf8xHE1Bys+14lPNdfx1l8Xj1Y/aO7cYnPu/bo10B68xjJnls+C4dJR/aR7vu9z//nPf/51nm8/G/7N7xYhYjdDnOcitkzTSXHS+i0hd3LOV+vnf+fr9Sa5G50FnBPf1yaiC9TN7G06y3B8d6Qiqhi/KnIle4XWz8/4/s90eD2c25xVZAjhEyFvhHNubIBg2TEpXKtxN4ec0+b/Ztg+zw2Yz4fHxHcTfpsH58G/GeaRrTYsXN/HJmt0bhCM8VmLN3K/1xxqssSBTlfjASbm9jI2X0uuPH65RzNRvVZzNbszt3+eUc44F9Vy9dmNKnOtWMmN8Whsfu/12WB98+J2Q6sY2LRXwfPG2l7sIrY8z5psMVxcWIWHOVhjN4rmpr3Q3G6elk/d1r10TSz9VuMT18yN5fV8fsa4NUesb3HYd8DRm3Vc7fcnSOAKbt6U2Efruc7PalK41mtaGwjy2L+qfss3ObX3rf7A3F66Mzfgto/Za5ZHoXE2PKwX/zSe53pryTXS+JuLxLJia11ctQqfOJ/ReHHdmRNOkUdjWN3f/Kh+XZyaw/qG19vHmeHtqi1g6zjNLbjR2m4vWloCJ3PLvmcfJwZj8Ekj9SVj0W/i8QnyRA7NOXDxseqLczweY8EPMClWS3/luutP/aOctG6Nmf2vXgQHXNv8s5Dy0nVg1eTlr+Wwtek1MFd7POO41myfrD7srx7HuFb/y8sWr+0fq+Zaezc/cez101XL7CUen3PPv9bmLe7qaGmssbnOOVbzzpoBbzRjPfPZquv10uJIHIzRfK09KZr8Fh+bYcTGhDYMm3uNrIt3ompsTMyjTDaMdSffJmbDqDic8PO6X9OvGCsOiE/xXAmHUE1exV/DsZGXOOtaCxWMiMdrNRkqQMh+/u1vFbmujd4SYAuJGzrHskzW5kZxcR5Xk1JTu4nRpmWeFa9+U7iMxFgtztlElqBcvDB9b+DMVxtAzdwG1dfGr/xzTOZxx682yjNjtwy42K7cGD8+Bx+/t9+0+SVH3vjY6BqbC4HXvIoZzQ+PC9b8qymPZ9ytoZVr+6ebTc61DjonN19u+TB2cGuda9yJHS73t2JrU2MuWcvntR/9NBb2dDcvXqP1Zl/De9sgsEbrzHzA4+BXbyqZp4sf3YCcmFZTTnzFn/GNCTl3LH6EjzHOXMW+HtP128PKI9fnblKqV7jomgQ+nsNeVL7d/JxxmANM/d68aT6bp1ttshcs3phr4EpurRmvkboIr4j95JL1GltvqJbndSPVuovOzpq50f1pg+RYrUswM1bOOfzksVxzsOOAjTXsnHYu89i4nuu9ETJ/7JHmouttz7ePwFHO59xucM2Beo+xZzzP2f4BPO0Z53x7Nte3oTcuriXmbTHx2uznxN0eivg8JrXu5gfmE69X3g83z2+4/Zm9w+v1XF6T8+fNtWtodcx71m+/bL9x3q++dvlHvdf5Jx72KqyT+O2PztG5zjkgZtdfc8reUA/szdP6pb2vuqBW2c95zRc6Xssnf12eZtw9Nxx3HapH4zvmcPlmna5aUC8+53DscJQ4/GTZjVfg8W0zTFAFdJkSZDORbLirCC7gesyichyODaItg2zxYHwnhbE8F6RmDTaygsdnFSDFkvhcbG2AJY3JWENqI1tMbmOtYlEs/N65u41ZYnaOYkgBtAhKaJsDQnR+jUcFVhMr/yo+X+/NaA3AgnRuENrilLl4rl9/OAB+mH82dLi75ncc/IfDbbjLiFjXMriazuIVuQK3+sMy+8Ud57DYObZzHg2T53aBdLPUu8wuTGvN5QcFjv/MQ3nqMZzfm1eUq1xvryQGGlHnyB6xjL8+cct589SGzb5lv+z8az0+p/G4WbHW4ClFHU/zN3jWfn3Vftu8Oqf2acZow1a8P3lK/e6Gh8e0npd3tZa6EYBX5xw3fMV5+XZr4c3bl/5uOf3kCW54F4a91nzua2v6to6Fff2StbmGt3afuJyj+g/zr9ydc/GMpV/WYd2DzWry7DfOcX2sjfTNJ5aGXOfAZfUUXW9xoFeqJ968BV73Zls9y9yxr8IRaq5vStkPGtcZzzeprK9uzBbvud4cgjO9eUK85qyxdX6ru1Wrbt5hrZ3rfLPNcTY+1+fWIG++nMNqeXlq66j9GqysAXux8+98c8O7fPAaWtd8Lrltr2H9rfx90j+55BzPB+/sZc4LnHDvsrBtvOd9+z/HUV7WQ5wbbgY4F+WSPbO+UC/2mo13c+oYil3zW+4wx+pL7AH1eNdqxvDTDMXJ6/a13+L74x//+G0z3IUZkCbOhvnVdTUGk3CZ0gLJ87XIeUEQlILF+zXPV+T6DSB/f1NMlukh3BaZbn4am0VkoZnQNgjWZDyM7S1HywDX5r3xmNx9bRxapJpP37VbhYJv9WvGXi/z2SxqODbi5mKJnTEb7+LUEhjze6NmLjhmb/p73GJtPimI53pzHF7cbqAYZ/D1em9cLxbV0eKYsS431yNpZ0xz0ncNbYxuOFeT6OLj9cJHYjnX+tt7+4A1SsE+/7bRsV+WS+WRPz+v2YBzfGndxawFslwGP7jiu8krr47vtiHudW4mW3Rb9O0NzUk9i7V5/OX1jge8zIflR+C0Nio3j+rGhXHdQNaHVr2yZ9uXukHxtdZKN231m9Xc2yt4vTYkntNY1kOMaX26+DV2x1I9l+8ey7peOHtc18L6gTXiGlEtnVjwQ2t84YsPuK5Yw8baY62muL3H0nT92X1O8TWGN/1V067v1Zfzab0vHXCtuQ2u3YQsb6x+bs225yH21rJzDnMu36xGqit/Xp7Cx+bFeDuvxs35dV2hP+hGxXF9qi+tV4ztuY3JeV3fdMzWeT2ovsy4cK8113noelo/Pbb15U2QX9fDHEPzs/qC8t0evWpAexqf3/xUV/7c+V6aW/5k7JZPrLWveur5up7y5ca5VfvpIZwT9xXlBbqyns64xZ336ymP8smcqf+ttVgnv4nPvxkmWRi/C44n6QJtVJwHCd3oungwtkXn+YjBILVweuNUUzrn9lE+rrewfN0yxxKQtdf42jBblLfG7YYj17ZZXHdImhcSXTxsOCu2itZ5dC6+MhI3H0sIcKzFpYLkczdTS7SIq4WRx3n4Axisp+ussRo/cs9jRhZyDfzkCs4VI5vDpyIJNi0wNw6yJvO6c3k9znsNkbUxlu+ufdUEtbhZp0tfYN6bGauQ2BN6o6HrMWesz8bvYlZP4DPjY86c1/52yPx03qsf851ixabXTWPNu3y55fBW9M3vaopHMq1TY9MCtfRnrtbfF8d8PjH7cXh4yGf2cWvOebNuqj3+QrsxNzdar1obmlM3GsYHLi/Mlucwbr/tsQ6bC/C0bhbGXZN94ryGsz6vfDefbnmvZ9xqYO/U1x+8TvyqY3Uur2nVLq/tVkPQsn0dLrlmm9fkrRzqGvicuuQ57DGu8dYn8/gpCnvhJ63Z89H24g7n8VlrWtdqD7vd2GytKnfgn/FbWLbvI5/edJ9z/Oi3fZTzmY/6bD+0llsHqiv7rvNkPzMnuX75oz3F3rW8urWHcbtZZUzXf8fsPhy8fePBnmB9wtvlvdVd1+J1Lp67Lrv2O776pNdpHbVu+H31u7hXz/S6jfnSaP3VuV8eaS42R14TOamGD+epa+UffLfvWAvM7ZsV1lR94qaDM2Y5WG5WJ47DXtLX9i/WAwbu8+s1iw/2sO418Y/zBcW3enO+Ga7xnA/aeNZ8TQCEtgr5CdiPyXXhFSmC8iIsqr622dZMKlYW34aFmHx9TdxiPp+tDYILeAvLLc7becsoPMYn46HIW+BuSCxWFwQXE9ZbMUDU8y95JRZfUwFafOdaz1uReA7zwN/oLT6uQuCmbjUJjWMJ+By7mYv5WHGaT+sbu8aD8C1qxlyFx8duGiknrTdzz+ZWA3LxuOXG+ahJutA5zlvBQl9c16LAZpS1sEbH1lwURxt3edO8GGe0RexrbdZRNductTB7PK/fRaBe5KbGeWAdxgJOuoh6LatQ4+Hn3/WIM2OhY8+7fGcVQuIilvJxFT7rxBse+zn6b2z2HGPi/Jwx/fsqY0t88Pn8tyJPg0I+jZlrWgvymeP8nycG7KnmrPNvvtsfm1N7mTnteOAzx+xZXlPrYWM7788NSPPZeQAv5uk3ssRX7ZgX5Mw3o+qrzL9+b8dYbvxpKs2PTx5nHBxb8XHtrZ+Ci2vT4q/xK0fB/+bNzXd1BYdcl1uHPYfPw59vm8+Fi/V7i921AU9eTzd0za3BrKOeYW5bh+5blja8zvLxlnfGsTd67HWd43Zfgu8YN6+F9bvWN5erN6pWy/v29czj/tnH7AnmXzdbvHcd83pWXO1vjN/hiP/wrnu1eqI5YUwYrxi7NsL78qvxrp7LddPYOE9rX9I8M7a9w3XwvGazTOzVgbnP+J/2RIzvdTsfjdE1l/NcV81nY1eP4LPuHagljFOttMae83xTnDw2ju9/QMtCqDE3+bci4OBMLgNyMx4X9QJYoi5RLqPrvBUUzQ4EI+ktyJ7f2Dh5y7BsiCSwJGpMxsHmYiNd55RU5xwarf61UAvQpnJerw0nY3Wza6P/hOHK/1p319tznGOLq2ZQLtmcyG3XTX7ghM3VuatOuklu09CGoWuqUZ3xEXc15Ca4xbTjVEPOnTGoGdr81w0Rx+8YyIfxsU/civcZb93tc/Ewhn0apAW4uNgr2tSw8bNO1zoWDzlWo77dbFj5cj7dGBQT67Xcdrz9xhpd3DymuVy/fXJz4PHgqbXHuS7Yt99T2S/gRhsRjw0v6yUumAfD+lc5an6u4rtqX4tr/dNe1BtBjtfrtF+fOY9H+8aBzzVvza+bjzuv5sfyvHpqteDGwTF1jlULfY6bt+a51xKzb8zYS9xsLU/kXPs+66rOXBs7Rzl38xbX/qU5xqFeLi9sPes4zgt5d/11npmvvnqua23hXDCtn9lfHZOxtSfhC8Rmnvv18qTywJxBt9anG3hrv/jaa8685k9z0xj8vtqz/qoj4l21AxzKSfBljY116bqefKvJnrN1uRur5tl6tL+CK7Xa+fX6z/H1O07msX583dJf/cz+3znNd2tmeZc/rxbP+67R/DefWGf1S2y3p9uax3q7vcN4rXrDXOaka/Lq/7p++mCOMxZ4n3W43zCm9UnHYT2tNfP58vhe27XXL1xn/BmvO9dPf/rTn36N9Zd/MIAmg183mJs4az4VqBN7E8QC14Z3PrfZu+mySa65GXsVpRr7SljPsaEWaIvX5PHxNSf56Jprrp8KjPN6M4CaBHH18SwbqElWDD81g5i78fL1i2s3YZWjxr3C9qauRdzj+Lw28eaUDaJNno3GxQ5jbgNTTdXs4d+nIt2Gg3Nr6jcuF2Mb8eLHp2LefPo9zQRjYrjgZGxuMTCGv1lq4TBX0RH8/9TEVVufDN7jeQ643W80inH5ZE86Y7T4+vPm0fnweWut/rwxuGBWX22mWKe9C965oab5xseqlxvmywvIa2Mxtm7Q/O1gGwB70fJfH2McYir/F8fLCXtm/ZNz7YvNcXNjzTguc7+ef+Nca0g93fX6Uw9g3ylWbVTqa7drPZ/92frrWPU9x78aqNYj8rFu2Dgv5a6vc6we3zXhVrvLA8/ZG2jw2E24N7zFwnqsxxIb85mXzMNGrVq0Xorb8ojFMdeabsrr8edzvu0BL9bqTevykRv3qrmly8a9/Kvn3GIwLqxv8caeXe/z/Ob5OU4enI9yrnXpvPfTKfRBN0+wDulve8OCtYHDise570aonmb/XNiYv82puVFOVSv2MH/7XE9yX3N7AhD9eC3Gvlqrf5733u+Y6+UXfRXHuy5zzfg5xx7fuQHP7vHMw9UrOw+3GuLj5fLSWfGrz5uHrWG8/01e2Az7IINYrAbWiSu5VtNB0BixwV1i9BjEgEAc27m2G19Is8z0HIOs5zrPXRM478+3g/5PPnUdmHDXQ+PX2D3fjUwuMi5OFm7F7gJfswQPzNFCIB81fRPvK5E6FhPsjO18N37GrTCKkZsoz2WBex7nCH4s8y1vjTWfOcY2CqzP3wzbxF0AWoDQmnPSnDL3Opf1ONfm+23ujtmi5TEogsUOrMtf56N8Ik4XjZrb4kGLoI24vPDauM43NDw+uvWGtT7kwtDPwMkGv7j5ydA9vrFYOTWP7TUtgmsNxcWYWgPwu5oBq8bVuVgD2Lh4r3PNkT7WxrrgGO+tI/u35yQP5Hthgu7aTNdH7eP1i+XHzXf52/rXGwOrZrnu9nzW6MZl1RW8yt+C+trywOPddG3O2o/Au4/Hez7rrxpyfa/GiZPcM45xNkeqMfcQ5Mo5ruarczhNjB3v5uGM69pk/rIOrvfPylZ/U8zIBZoyz6oh+8GqS859Pbp9wdL4OfZVfaqnfFpPNXTz1HqhMW0NJW7W09qzPK96sd+1N/i0nhumKwY2YI63vlbte+5isGoL2JA3+Lbiaf75CUn9wvjZU5kLbzg/qzg/D3Fcq446t13fed8b49Swelf9wGt0/XOueV3/578aco7bp6xB6gycdeyde/UAnsO6Nb7Wg7XiGxPMe3TZWnvrJ8CuuXF+vG48x/xkDI+1/Jm1+bPyb8VpXN1b2pfBhGPrvO9rPJvhFjaS6CAZtL8TZSA3B95kOYlfGQFzeJFtxg2w53bR6KOrBtZz2AyJv4JZMWNOGMgiMkV2CdOJdXJcLEvyNhzG2OtoPtZ1FaWL/iKmxeS1tllZRn3G5g/1lGfGpuZgAZV75hrrtVm5CNSMmRPzs7iNC4+BLFGyDpsP13I+mDofvq6mvubxtTZoX8v62qAZI69xaYE8+hpz23qsERsDOL94Yc43tlsOjJd1ufLbjYLjNO/sH2BHY+qbAy1qNurqnXOJ0ZuzNr3ljt97DfYzj7/W4oLVItb31vpNv81Hm1vGXDjYl248WNe5aJG7Nc+5lnHtl+aXc9UYzNdqzuNZE/Y/+3K1xLrs6cTLmlY8babqhcZrvS7vqufly+Vza2+9DXzhojEp/89n5RmYtJ7b15bHOU77kP31ltPlvfae+pobOtawcrPwtD/Vi3qDgqbUtcJjOhce1zcKzCt7hTE0Dz7hvjzJPK8fFO/qsPgUc2vVPu1afY6vb8I818KMsVfdN5b10YXVWsdNi/YsY8e4tz7WnuHaVG9aG76b1zufvK7eV8044/lGSv3thsdtrNvx8qkxLv8zfs1j47Qe6r/m3qpDixfGBMz7uDNzkns/qYE/ns/WN8fg0blvWmZN60YXmN96OuuCWD1Oj9UHitn53H1TNbnwri/bdxfnfD46M2eIkVjM9XKWfsxc/547fzNs8NvM+7Pz+mxw/LtKF79PxfsG7hJABeyCvJJeESwjaCIgIkB+ImabQpv8Mvyb0XWOJq/Y1ySJdX2zZRyZvwbndZhcn0i0Csmay83Smd+/MSle63obuXNVonss7oJVKDQdnRf83bSu9XUti9du2L2exZVzfYui10tcbhDMTxfcbrKIo5soa8CxupB2M7hiIhfedC/jaiNn7np9Nsk2jy3yZx4XF19bPdunqv9P+BNbG1fn/NZMOddr/lsOqjfPZUxcrFp06w3N3c3PzvFyhQaUNbTI3TAqrxyjP7MfWpPmrnPkOFzcWxecl2q2+lwaJpbVuOIh9hbW95V/OBfEyDVdQ5uUW5yrJrZefLp25aOcWY0ddbsa9lytKx7X62YNXktz2HnaN6x1dNzltcxjzFqHFsbmbv15bXQY0/5UL1ycPvP4iZbmxt7o9d423F/x3zgsf3PdJQfLI6uPpe9zfTV2iw8dF7PFv9YA1tE8Fcv6b99X+81l33c+a6Y17avNsfn+ezRrn69vGsvi3TV8Vf+Yx5op/sb5tg5zqfXxtpEr91s3WgtbC+DkqtfWq/cyS8eLR/Z317DmrmOvWrnWXy+tx5t7n7hzy5XHu431SS/2DmO2PGXxuT2g41m+Xr5zjnPbPSn+s879htn5a9IEjPFBmhL+nOddPJMt02EsN1xelM3TyevcNeBueH1tm7uVeCdqCbpxfWoU3KR6LBPAggQTx+zrmAtc1x++cuNGrGsOk8UF5LbmZUglk3Pj8xfpwJ5vWG1Ut8Zv5abkBjtiWWJzIbbIzvHzvn9k5xPnbFZtOltkbBbG3zF2DNZ8YuJPvJNXYvcjLzczLQ7rfWPyJtjaX9h6bfYAGz/X+eZE47We7DvL3Gt4bM56I8DXkq9u5Jyrcr24tGFoobCvFLdygGu7cWJOzoeXLfAevz5pLtdHyqEVs/XmXJzjh4+3MVYxK2aMZx4SrxtiNOnrywuP5dxZ5/V6674+3cJbv/Z857WfbPG54LfWWp6fc/pYYf2043h8+GIecQyNmQ/1/G5UjbfxqE+3Xjg38MNxrBpsnhkXa6UeSUz2e+e74zSHburPWPaFaqocJFesr/EXo87VDUX5y/veIPC41SPr9TdSvt75tm6XVlcNXdxz7m8NOteZg47dj8uf4645bDZbf1t/2i9Y6zc91ieoWed4bzZ0Y8q157j/83Otl+Ws619zQK7A4LYZri7JAfGbI/Vv15TFXXhPDKvu3c4hXvcvzoN96RznfTFcns2ayPPyEPPTdcRrsR81//VKY+VewX8rBx8oPzle3+351RTxMYc92fHe6rK54XXXF8mLucOxPm3hc72fsye277DXtIb1OuK8eRsY1MsWT86xE789kPnAz/G4XzS3jAtjflvj+e8MA0KT5IAsXpOBxsnG2c8tMAcNyIjHxukm2nFgSDYiN1eM5c9bKPoYtc37vDYeTYpN1eT0ca5xk1HjMcEsYo5TKJijTYnzgeHUDIwBa+4fhnJD4iJg0jVWzmsTZRNz89FHfIzFIvEyLpuUjey8Nlbwkfn724mKhbX5d1rnGhvu+YyiCF7myv2LiAAAIABJREFUp5sLGxy8v81Z/nDzwz9FqFl5TIwA7jWmW+Eknn6jztj8i9bMZ8aEc7dvbJ1Xa8M8Pk+WeA7z73ac+R17/YH3aJmxmLua8npXDMXca4N/1TrnuLBxrnNqbqDX6tmcOvOAGxxdjxMyvz2AeZvPNjLnc98waiPmNbvgr7VU39W+8elY59zb44GuHcanOTcXFu71mmLUWmbNErtzbz91I1AeWJvEgH87zvq+5zfvjbOvXx7AdeTVHukasjRY7sOV6rE48Pc3WquNt9dqjdY/l9Y8zqfze561YFxYj+sYXHCPwLF6vW9k3/6ozlq765z92HpGf9b9Odf1l5vQJ8fk2fiC4TlGfItbreneDFULaJLfOoInvQQ872aH9+U/a+Zz1uRxiae1z55mHZob57VjqQ75vGPbU9AINw/B1TpxLBxfPLQXuVaB6/LaYuQxOL/48r79G1xG082T+Qimxszads74S/mO41x3e6IPvBzn4RTnWwvlbOsJ8Tkf7p3rr/XR9vXNERsuey51Gbys03P++dIDvng+dGLc6xGMecth+e14wdw1kjwSc/sF42v+FTfn1jGTy17L+faf8q17rWJ8xrQnmIvgYA0fHtLHgz+++e3av/zlL7+O+X9/TZr/rY1oSefN0jLIVZwsIAeL2JcZmfg2GuKxqTsOkwxAbEQrySZSC8gSnWOriLpWi3TF0XjOOZhIjdFz2ejdQJBT8LHxFScXUoqn421R9nsbdTG3YIyVSV2u1QiXiZkv53M3w+YVfDJ+jgOB+nOKW417xW++MkY3Ll7fMhOwaKFfY1fsNX5zofGAE/8t1OJOHOYGY9i4WB9r8XsMdd19rH6sNeJ2kVqm7DmX7qvB4rX0avz7n1m5caBaru7M+zZb5qevK8+5IbPy5M2pcSpmFGo3EZ6z67jlnvkYz/4FxvDLGNtznIti4rhbPPGa5Znns94pNs/KabSNN+IjzLHyaE6eGLqmesiNc+TdWuLYLYfl62o4iPn8y0YKDFm/a6VzyNrAZcXTOm5u93U3DV/VTNZzq7WrtrRB8tocz+KB/bcNpz8jz8bW/KunmxPm1E3r5tRqCsvD6q017va561pvVtQru/7y1Tqvfnzuec3Nult9vfl8a8LyWfPx5sO/R7Osp/y2t57X3YBZk9St9hfLw8oFeOK6X736GjyK69xntBY7t85Na8nyqnoR5xTTxTmPZy02nr7vuV5jebrWZp83J1ivc9h1dG68EJ+8+fXyCM/tngZM29u2Fp8x28sW04WHc7a8YXl2/ZF4ze+bvqwZrvs93mp9N86b1y+dtl6s+tWewv3ibe7ffDNsUXtxHG+iOKePwlCYa5pNmsFB7G1Aa1YlwxrTzbiTa0Ac2wKHz/0tsucqwZaRfyVk1sbaTXwwRNBd5zKbWxFl3Jv5uZhbJAvrisimUDNoc3LDzGaBIdhsy8VliLfGe+HkolPzR5TOTR/L8PUtfM5BefVpE0Dh9VpZJxxonspn8utNTV/XdLzeMzcab7F147q+ifS4LUjGq9i72CxuGUMX/U/fhq75lsmXd57fxYHCaE6Ug47T87NBWUWqxZD3Zz5uWuBD1sOtUN+K3io09uj6jgucN1bEVx903Wjxtj68hmtB+nWDax4WV2JgXOPr9VtrxRmPWf67PNI1qNxePrW44fpQvHlvHFv3jD2euzBc/kE83Dio59WXlu9To1Y9rt5WDMWw/tKYXLOMXTXKOKvhrV7dCIO1v4lFE5++yUWPzRXXforbWrbvusa737iNRS5uPON4a9Py2psHrbpprMgJNcj+Wg3hJ8b1jO+nij5pzM3uuuHCte2VrNXeILJ26hX1UevT3lsOGxPzZI3nWrb0t9Zc/q7NbT325p/E91VPbK75Zhseao7WG4j3zOE9grnSvDte12ffpLC/oDtjYY9YXtl8OI+rbiz/WXxtXYFzXG/8Wkvxg5svsmZid5zGGV0tn161rbloLTd+zY217+tY58ptOWy+Nm/Os2sMftLx6wP2wbU/cF6/4f/zzz//4kc83Ihwh8+ma5HXACvOJuQT8bvpbCHwQiFO47KBLAOqgXuT4XVDYh6P5ToXjlWolhEt0ZQQJaCJ73WYHE6ucS9BT0x+BLik8CZnmRmYulnxBqtmaJOHtCV8Gxrn8yZGeOfmt/wj/mJWgwMDNqDdMPoueo381jyw1ps++Lxmx9r9WJtF2gLb98b4ZiYtiDZtY9/rfZ2xNp7nNY/Fgbvxo4h1TmvKnDT3mXMV/TZ2vm6dT1F3nsxLYrcGmKOFqwXE7z1+farc4D0aMw+t9cbZ9d2wMI+cW+vEXsQ5+B95rN6rX+NkPnddXscZ+/BmFTbm5zNuRhnb3mQoBs0n+XdRXR5ePeAR5Gr5XXN1xsA36qmuWeWR+WEf/FTI7WUd+1YvbtxaGjKuHr+bknoWOJ7z3Kyd89iUL+6Brzlmv7H/UdvMZ8fo9Tj/9kzz1d5s73NT69ri4+VFaxCfr8Z76aua6jnG7ox9q+vEaB82J28ehF+v/JdXq+ZZ6+c/oYOXVJcnLueJ1+YB/wk0P37NGsABvpBPYupx//yDc9aTM47DYziu8sKc6byrrzEW5nv93rXyk8adV782/o7LP5lDH+VSjy+vq74drz272jFvWp/MS7zUPyPzWOvpIGucNcE13nttHGtMnEOuza+F1c3DWZ9rotfQcVuHmnfXMeeEfVS55fnNgdVL1Odv/Ul78eqYcdpH1SurtdZoj7PqjrFyHaoX4JH19u96469JV/AmJ69rej7ugLrJNLEx5Z7vgsY5FhJjsEE12Z2EAs1CTRgbhc1tNaNOpONxgV7Y1ZhK9k8Gx7kVqwtai77fVwjrN6+c428LjIXHsGiN42pAWbfv+paEi+w1L2Naka33Fd4ND4q8P7fRgYFj9KYZLDAIxrNeyrka2e3z5s1crta+C/jvj4rCXZ/Xwl/cy9EaDZpzHJ9M2dg5Dri+eGCtf2X4Nk03f/YXG93iwMLeOfX1X+naWlh6tOZb+GraHqs697rxhPpf8SAXHsvjmD/nuL2vxcX5cw1YfnnD/Fb4qxtz0vjbC1mrj/Xc1gTjzXo91yrYi8+32tSa4vnwiOqt/AKj1ipjtHi0NgQ3XHv8vOcP961x2gTWP7sG66tcsM4chzd2zQl1pBisGlIfd5PeWmqs+23s8qTWwE+eSG1AK+5ZyguvtzjcsGUMY2JNrNx3bDYG9mRvnFcdXBxfvYGPmS83P7QvLY9is+rf+TFWbxKUF/hk/c0YOq4VC3k0JmBlrfamDTzypnnVFOfAeHGc3JnDrBOsfQ5jgJtvVtcHHduq09UNGLDuW0+66mxzy9j1/PogN077ZMKZ48TP585Pf0tqTThnvqbeXm7d/JGx3T91A7l4XQ9hHPOo/mCds3607PE++bI1Uq2umudewbpxz7Fqm/141bT6gesFcTQHXeOal3GrEa/VvP2OKX9NegFr4mMINSHA4fpPRujF3pq3WwEluU6yN2O9DhP0+TW1Atsi4hhtImBQo28yTe6bOazjYMi/jaOxNO6u2XEVl5qhx17kXBhaLDVsRFBeNOYag3ExN4vNypmPLcHd1uBY1/wca2GlYWtRq+lWTxVr82SerZwuDa1jNpY2/csMG0dz02v83hhynCcTbMLG0jE7Pp9f/zGWS/vl7qf3Ky6v+Xy+HvNaayg/l4bKLevnqzjN3a7bTYTnWN98WFM3vdSb6v2r4Lrof2oC7RPGmibGRW7h1ZwZd3/mmBdPl+9Yt21wixV+CZ5+v3R0y2/X63nc6HKeG69PWqiGuh6vn3UzduuO53a81mbrifPi5qg4eL3E0Ru11snKQ3XUDUL57M2y83aO+68IL3+Bv4un5/w+HVO8lvf3STRjR3yuZ7ca6thag1z/W5tXv7P868ZBuHTrKRb3V410Hr3edcOOjUB9p7n+Sre+WXDrWRz/jeeOo/7otfq88quxk3t/A2qvJ6deQz1z9QXmgr1xecTSZ/EoxvjC4gN+WQ4vTtc3ih3xmh8L39tccGzp/OY59s1Vd+3J9kf7QOvUrTbc+OG40YF9hdf9md/By8dWHDdvMa9um+HWlPpy+V1MmPt2UxLurJsTzF2/5Rq0ZO5//zbd3ww7qZ8M72Y0BpWgajLdwFowNfFzx/p8TqIrdhccJ6BEXXfWEJiF7/Wf420kTPD1257Gx3q8Sar5F7MSH0Ks4uux+rnnXHdXzjy+OwLOxLM24DcS35on495NWGNfptPc+HFJGwF/aRCCszbOsdHbIMoThNJ83c5rceM6ctFH/11kzRXiq+m7WbsVI+vnVohvpngr1sYPTGpYNqJPXOH6mpHnaLHwOsprx2x9wV8/urNMdumN4tD8nLHIjblsrfB552J9cAAcmlMXL3BgjeZT818tLs/jnJWfM57/QJ/zZL2YX5zDmtp8mCtelwsQmuy1xHi7cWJtlB+O3Tn0eW2kq7/ynHWf487h8pJywx5uT7n97YFVN6yJ1rbydWnUODgeeGSOmVvlQXuC8t0+QG79RMrt6RTH7PmNr2NZtcdr+aqvsG90Prjl8dDGObb6jLNu5801wxxf/rW0Ya3evH5tdlqzurY2lOfz1fMsXa5m1F6yNNT8wV0/KWY+L563LnmzY+zMTXPF+VrcPtd5Q7BiJkb7ese6rbU9r8dy7bCfuj74fHvL0vk5Vm+rH8Lh8qp1pv5tnzmf8QSJ+zB42zrG+/oDa7vlpWtx/V192cLK/Klfwbf6Y+ucdbs0497Z3rTmNkb1odU/ENundawxqxs0XU+AM5/mbh1wDVk89Fz46fLsahYtOqZyp2ttTWouz/mtBz4Gx3js/nufdb4Z9uIgRRdc8hqsLv4GXINuE+HPXYQI3uN6k+jjJOUTAV38ugHxWIjASSVpGIPFbRKvpqnmuRqLJvKskzhszMXCn3lcz9nNr02yJu0xKrLm3r89caF1MS024Aaefm/ueTzGsGFyvRtWrrd5Nk+M5eO8ZkN15uG18XWRcHPwqcnBXMmlizGNlX/vsYyKdZn7YGHxe23Wra9zvlduqkXGsS5vnrC434LivFuD4MSxboKshZq851hrQktojDhb9B1DveJ81k0NvMF7yMnyD+N4XtuQ8V6ua8FdG496E2trI7s2k6yzXuncW2vG1FiDifm7fLT5qv9zza2YgvPtOr45QQv8a/+yh5D//vapmLrQ12eLj7GD4zdvZj1+6uDm3cYTfOqDnY95l3/bw70++2HrFdqHp+aNPZvP7Y2dz9y+acpjrrUs/1l+3nWcc8j56l3OzdU//OEP3/87254bzTCmnwriPPOu2BYzb5zOZ/5G2uvzt4LOs3NrntlnfNy+0M3F2nSu+kteblwn/2xKya/XbvzOHK13y9uLXeuMa6FjXHWhWPHengjfGxvvjWW/1beHgFN5YZzc55n35nN1xRztU/xEBTg2jxz3f0O981IXmcc3iMCAtZ1zWmPsWf0pRutTfbna9zq87nqS9bzwtnbMf/LOseYDfqBX91LFwnWy3LHe/VnrablhbLv34dwzHjlz/+QcOVafW9+0/tqfnXP9GHq1Wjxcr7tmYm59OGN6DufFvOp6ulbGL7/Oe//nUr99/u///u+/1BiWkXrSBkMzb8H5tY1pfduyCpjnqCHYuHoe567C0Ou8Tq6rifUuIzi0kHhei8FEaawdo8XFBLnh4YJgItiA3US78cNIKCIYRb/5QagL6xWjiduCRQ6MfTdpzh1zVkSfYrF4a4jESwFxvssP48Y45xwXzGXaFPd1N9wNrLFwc7jyuPJMHMTkYsln5p/zyLnmySeuruLXXLrQLMMqF9ZGq7p1/mrQi3tL985xTZxcWQNfcW3xs/ovFov35xzzqnk3971Wn2ffckFdBbC8/UpnLtxgzxho3F7nYz5/+Xt5aXxcO8yZpVVjZI6aN8Wo7617x32O+8aH/bnFtT7gWPu6mis3qnXHWyyZl9y7ybQ/fOJMedDcmXs+d+XmU4747NYcuQHtJvHMdXLa3z9+0sitntov0Sl13jGs2lHPWWtB10s/5K/NHVj6RmyxNra9meB6uvLCWI23OakHtY8zz11PXCvbrLsW2C98fHHQ/PW5ru8+fnsNNt4ogZHHcmzWaDlmDOBPNdpzqLee94YL564b8V6LuVjfqr8Sn3lQnlb3HcPcWF8YuJ+tD6w63lp98xPnzTWGmn27mXlioAejp+3Gzh6x+pHFd+dy5dDrsE4Zq/WtvL3VA+uBdfDvicl7FWJY/978HI407/RIq2b7WP2qHr70yTXOaz2p9RnfOf+uvUN5aLz9xZ21+I0H3gxT/GuIFo0/c9IgCAAQEBMSOJthH2d8yOtrIegCq0XNhcbXudF1YrsxgWw1FhseiTLgFkebMBeMRXo3LzaQZa4WZo3D7/3aRgLOJbDfu1g6p2ec5sDz2KTBkXjdaKxrjEtzyljgWqPg2h53MXM+aXbMuVW4Frc+ibmFpPwmHuvHOXYzwdzwziazjvXzjlsuOd/WTB9/cqFYnGGNNj3nvnHZzL0OG3bzWeOGk34E3flr89a1Fv8WgOapeiA3Pl7+VMdrDs7xN1Sd277S1y4Q9QJz0Tmsj1kzzlW9xP5Z/ys+zpfPJX58xH8YaXl7MVveWU7WH81nfL8Nz6pn5uCtoJ/ryB1jnPnO+edbkP7P66+uGItz6ofUiDZ/1R/vW4OsL3Os84DnwsT+3vN8/vKWc8wxVe++vvWw8fJ56wF8MVdvnF4xOuf+3fotJ43LWjI3bjxePrJwLFeo5/Wf+m59zvWlT1GtuoaWuoHkOONbu8TgmOtNSxfG3tzyt+H1JI/TtS79kIf6U+uFPfLM6S8Gyjljc+PUio1z7eG+/va6fr18eo15i8G6LGbmU7kAd9GGfccxtXd3Xaw2+5nH9obP13VdjplcrX6W+L+qMTd/NIe6D7AP1Yf5rHk0H8qN5cXEddbmGwHdBLoeOoeO31xbWlg6RyN9usbc89ztH5xD5iTHzg0/f1x6NgfLCWq9x4JPrv++QfJtnTwmbYC9224zcC5q89tiVkH2fBcCGyFk5vNPf3jH55wxaLJapGqCq/HiGOYLYC7MNXUDTZwWF2t24WEME545TFCbSxuhYlPsb5t0x9uC0AJnokF8Huc0T4jTZFyG1w25z2lBgcjMa65U7MtEWpS4+UI+Pm2GK7plhoiXRtubsuLhwr6KjWNtE2hdeJy12fMxm8rKc43DjQvzYLI2Qhr9zu81W3s2/HKb3DafLmYtltaJ+VN9Ly6uDZuL1if+8pmbSeuzfHPeGufKR+/+2wNX3PbW+qrX5GJk7yqXjJ85arzRTItLuWYfYVx7iblWz1lYLQ38ntrRHLgAOi7/nnXVubM+30k2b5t3MHbtLO9Zf/E8x/14bOtnPdV1xJo549jvqu2lddaBFhenmivOPXMffNqUekyakNVo1YtudcFrXA0fOW09MI7WcfF002rfKs7nOp/r+czLjlFdnevOOH0CCz3xr3E9Y/q4Oe44PdfNg2+at09Ue+TRN7bBo/M3/57Pc7gmu39zHbLneBzrzHWnXCx3qtt60pnDvuD+xDUAHtz44j7Tng5mHst8RMP2iOoC/lirS+v1emNBHvxvuYNvcnz1zsZ+cZI5W+dYw4rbGPF5e0jnsfUNreDXzhGY0WeWD/US4qTH9/n4NtpYfLZ3tjcHG69x5Wj5QvlnL+0aXPPMxa69ftfe3Fq097nOndd9+tS8cr5XzD63j0mDs7nD3MsnOOY1+ydJeNn3PuZ8M2zwClZJB8FMfCecQAuAQViFcREXsG4i9DgGoyDbIN1guuG7FY6aholVYRj8ZbpfFSETrPE46ca2BgZhbKCNy+K6nd9xO6eJaQHYHEvQW5H3zQcIWn7BD0zMDS5YdfNw3rOJr7FjuOXu4hE88SZx3QC5GSl5raHbRCpwG3y/gVoG4PUt/pcPvF9FfXHX8fi182T+1iy7Ifm0XnCsVu0txOANGZ+3SbDuzPdbIwDX/NgRvO4jWYxXrq8NmHNw85Gl83pwsb3llrF8w6b69HzlqX2znHD85rG1aI610NpPXBsaz6o/1llridfQmLvRc63DD9ygeI3+yUNrgr161b96KY0u47u+OT9ep3H1DdavtMrY1tIn7OEtcazYmmOvf3nPGavfRlb/Xnc3p5/8s/o3/s63dbvqfj2VOfuYfP+oZ72leC+s62PrBgTzV+v4jb+9tve4DhRH+5rHX56ADuot5Nefe2NRLa+65DX5Cw/rcfnN8kZrcfVqjn/hUb+o53kDU/+299z8kXwZI2NXv+jNN9dCc81rbd9zPrNfoT9vsFvP7c/uCYjfdd5+bx13s2f/B1f3Uiuf+LDnbf/fGwnWNuvo04jwcHHAGDenaKt69NrQFespfsbuVq/s9dZHey3rz/XJeC0/9pjOk/lWDh8Mz7ez9bjFw/LDvmd+3mqnz+c1XCEH9STXGmLv/sH6Kqf+X3/HZtiLgbgYlR83W4XfjZ/NkAD9+SKKi6vHx0Ag2VdGVaJUbCcONkjeYLTgtICZqCZ8sXBRcoEpaW8FxkXRc7pI9NrbexsWBmM8Vp5qfGuj4XW1iK41O2eOaRG5567GqsIs5jUVf9682hiL9/mMgmIzvpmpjcS8MObeDJfLXlfNvgZqrS6ztO6KoeOx0buoLWNdGiXmrzbijfGmLx93QbeBrvV0TdWR8eomtXMau7UZrpmDVZumpeXe1CjmXlu9Zflzj/kGjfm1NjT2DWNgHoLr0vA55k22ObryvfK2akl1dGum7fUr353PHmq/t2d5IwMOPrZyau4tLnFNG7rlz/VfYgBP4l4Nm/3KXkZMbiyqv5sXu/5yTT2snm9/5FxzpRjdOGYPRCeffK+8KWeLN2PyNJh5z2fmnjnTfPjaen/HXed6nq9ufJ44js55hPCc3zpWX1h8r/cb49afxWtzcM1fLXXd9lnOxfPrscufFmfrXTdfM97WmDnSnst4ddxVA1Y/sHTpGnA+v22Gq7NidNbkjYC/AfO8a+O8/N3X3HoI8Oq3vl95YvHjPXGsm7f4l3G9+T5+c8b1DYDyw2N6DfCjvmMvhQ/kwX3F6lesQa+/15WDN6zISf0YLdp7vecyBj6nvsX6urdbufW11cny4eqg1xhTe4NxNU71lvK1/Q8xdX/5k//TSiWlDcsTWlAQrpsEN0Q14yaK4E1ciPjJVE0EL9iNkslkENw8EJ8TV4OzCM+YAIlp3opxRWBTI/5idzNx36XmnBLEJMEUbLjGepmcc2uzWYYJieHATQjFzrE3P6vRM/fKpY7FWm+bnuaY+WyMbRTItxvbr74pcsPEaxova4McOLc1FxtQi/TCkjW2WJTTzb+vq2H5/brO3uEc1mRdYG68YCxv7jhWY2dNi8v1s3KtnlbT9LdZ5ke9ptpfRl0/xH/aVMJb5kBb9i5/m9JiVe5Y+7fC9AmX81nzABaswYXT2nEseN2tcBqfW97qpScO/zXUpSv7Xcc1Z9xMLpxcI+CNvdfasvYbM9woj5sD8kaTht8s/Xgd9TePe6sV9buVC+aoP7M+b7ZX7VzrrSbOe7i2Gl374MILvTrnxqb8MG+L283jvH57InN7o2Vc7Qkc5/pzjWvL8kUfW573yZNcn83dxvRJd+b0Oc+bB/c09un64JrP/Qb5B/vysOcaP3PDPO8Y1crCo/XT8XziZTdxxWWtC90Uq3NtN5nl7/KkpZGVn87nPqhaZ55qn1xXK8uHG0N90XVqXY8/m/u3/tQe6XV6DscO1sR0u6nMWKzFOu7NB+ZaG7H1F7zP2N4H2N8ca7l93ttznP/WJLhujXrj78/tN47L2uhmslpqXEtrxG+uwyf/Zrja4b19m/GXR9vbjLX7rJ/+/Oc//0Ii+Vq8dytsQmfyVfhMYBP3K0MEDJNmLarJYQ7H5utKzkWuksPEWMZlMfUxjCXuW0G9mb0Ta9IvI6gprEfn1g2CZYI1FWPVNdwKUMddxl2MTMqaE+P5hgf4t8ARk/HzpsIbGY9rYZ/j/u+uLj7bDG0oNSDzqs2R12nu+r+V7PXYeCtof2bjc5F0gfZ8mI+bMG/wHefKLZ8b2/P6zO3fl4OjccBE8RKbpNfRJ1K47m9/+9u3OW6NjtfPOW7G7SU11WXg5hKaqu+UAx536XpxhvWB6SpUrGMVbNZlgzfHXbxbRFb89gX7gB/RdIyeH606t+uRrOJUH2jxd+4+4WoMrNv6Ged1w+/msNzx+h1PNUNta8PSuMvBavOMi7acw/O6j/HiqZ67ns185I6bdOW2/cY1yzlh/dZI/aL6Xtc7xn7Oe+Nm73O/sngNfmBXbjrec87x4t80Sb8eK4/LG2NqHZhv9WXju+JuDXVPs3TQHIELHKGWdm2du/7ZmuX6dPPXNqQrd2ccx3bjFXH7824y7F9ogHVYC+c146FjYvP51CFjeuMo/Do1yVr1uB7H+DrW4u6nBFozPV57jNaB9S3x76n79qWu3dzlNedYT/TJvdlffMGq/Z410Lrmea2H+mk9v77mPOEN9WznaY3v9fTbfa/B2lmYVvMLZ8dYfzkY1SfwPcfNGPUR67R7sk+eQ89SPntOe4L9Ek1af+dYObM01Fza4+1NxHXGPD91ASPvrX76+eefv22G23i1gFCMAagJLjENpJuqRWDAgIAu0lxboD69t6AKjk0TQqym0wZqcRO/G9dzzI8t2dTO625Uf48xVjSNwWL1Gm1IFhtEbOHj2oOBG/wWgW4SWkAqbPjBeRZtBVxzcYwWBYJzzOQDPNzQkV8XU3hNvBWrGyswt/nUxDu2DaNGVnEa7zZ0a5zyhvGKtTlunjgXN/36uDV207DXCDYUQMaCW2iB/Pla89MesXjezXD5VA0YD/IFl6qH8948ax7wKuOxOGH/vOXSPsEaWsxueXJu6qkeaxUw4nWDtbi0PAgsu9nVA5EPAAAgAElEQVQ8x1u8WvzA1o+fV7cL727KjRv5PGMyVmsDuaiveH3lwcLUXoEnNIfgSDynLvRcj21uurZw3GvvhtPXGjf7wa2B/OS5jcleb56Y487DTRvOC5jUY12L4Q+xrg1313HjiuO2/zh/zct67/lY/4nT/rV4ZkxbZ5cP2Bu7ftcRtHzOt97s9bfezTw51/vGaf3AnuqebOnXvlLutFbdsFh5tBeuHN7GIkbXCV57TMeKn9E8F9+ln2q+dalzOq76nvVRzODS8hHi9DnmY/ubVXfd297qzIqhvVD98itO+ckOcul+jtfcxDCvP+0TWOOt5oMjN0SNV2tY8XMNqR8vvi1dg3Fz0T6knEMD1QrXMVc961b3PtXAcnmdy7HlI/aPeoLjdaznuB/9dww3r+6+zD7B6/Pvujnz01/+8pdvm2EHuApEi22Nt2L255+aGQdIcYGUjOGxTLiVZJtBxbfIg4Ar+hqVk39eN+FshtskljTckSBpFYfjcKEBQ8RoM3LCi08LiPN0XvPIhs3k1kCVgIzdYgvxIV0xManb7HGu42ZNNgvndq3ROJJjCv6Zc5maBeu12kRrMORoHadRqdnV9FxEbs0ZPFpaADPmKx4tXDcc3UB5LBfjxtE50UYLIZjTMKxCSZzVAL7g+ByT+WXdroLdglJvKu8433zhmHPvvK2bX8W2XOvnxce6tmdUWy2E5rFxPa/hnRuOFq11PedYV/bR5W31q7We2xqXLm+FsX5LPn233t5xqyeuh8bA85qDPg629kdzpnk4Oeujc47R3GLsG56f8tcx/d4bCY9tXrZWVV/UIWuq3udr7Fs3ntlXPe6ndfIZ3lR/sLa8pvJveZT9wF5YjySGNRe9QrnUNZVTzYt7kOJnnqwatbjpm1Qrt61NK9/MhQdUR43F/Fgc+Ip/55p6uPO/tOtNxuK9eyF/bg27TrQu0Q+B4fJ+57qYcF1rvbUAbguz6gou+JoVk2t5ewSvd9UmY15vdp0orzzP4oLnMk6+7rY/MDbL51fuvU7jvXL0ldc2N+3TPvXZ9i501vxZY4szy3uqhzPmzUeaR2PoWDpP83HjTv32XOc+wv7auTtHe5Hm/sTgaxj7N95xfjNMo+dHGrzpcsFYRdqm6KRgVBbKCqjNmAP0nYEWQ8aqOG+/tbgVLwNngazGEpKuwgEOxguygcV5z7htZJdxl3S8XwXAOLPWT4bg9ZHvRUBi5vFXFzzG7yOQt0JpAVM0KhYwvhks+XbRcqHy9beGa5mHjYE1eq0tQG44LC5Efa7lmyGL8XzeR5dWvsiJDeJWkB1vTaZr8FzL/G+cg8Ngai9Yhbpju6Csz5i3+TPn4Q/ah8Pm7/KFMx93lFuQq7vyu3xcRQYukqty2oUF/MsnFz0Xe+ezmrV3cv3yaObks8UBx0xsjRtN+u483Lbfc57nq56Ng7VU/tbDyjVidW0pBj2n6zeuvnZ9W7D8yp7v+Fo7T4zHE/xTguXDYOWx8MtVQ+2JXOP6wjrK3cXlW83wcfPzxEXN9Y2glXty6w1JudbNdGO0xtZ67CP2RXhKvK1Z5uPiPTlx42VdLf7XD+yBzjHzGTPnuTlv/XctREv2E39uf3SNoS6ZS8bBXKZWes3OhXlQDeCn5pDnAQPHw1raAy6vaO7ax9Ub3MvZk90Dwx1z1d5Q/+qc9XyPAx6Lc9S7s074ylzmef3WGHLt8pRqlHx+0pj5Q+yOyb5jnzW21Xw51x7pk5dYG+ZD6+utJrWm2eeaV2PY9ZRXaJ34jGl5C7/4YrI1BExvdXnNvepmYyCOta7uoxyzfaM4MAfcXZpd89XjwP7GpzNGa5yfECvG7Q9ax3/yX5Pmt0MI4rYIJrltCAvOIpSbE8ZrwpfoK0Qbas0VgZUAFh5iZW6SvIpAwa3YMGwTzIR0sTB5S9omjXkcW4uh1wTRirGLUsV2zrXZQqplKEtkNvtix2ddcwtEBd0GjnmbK8foBgD+YEpec03aJtP4aZ4wfvCl4K11EONpfF1IrQU/JdA1eHPn/waprzefnBMXcbhPzLx3TsyLFuSF59JIi385wnzGrHriGpp+z+0YzxrsFWhh8YvP8DZviJfZFwu02Aa9uoYbFADem4PmXItQi1z5uRolX+N82uTNVeun/mEOLz47V2veasveDRasoZxq3hp//axaLXafPHyN7dh77fIF59r41t+dY/PA3CnWXLP06TpJXL2e4/ZIc2d5xuJL5+p8aw3L9z2OveimfftEmxXjCe5ez9Ezflt98dMK+4avdc31b0nL6+q+MZUP5vzSiI+xAahn2xepZfaZ8/m6ueB+yJvhcz71fT0uWL0xZ3nSWuQahrcS++J5Oeb11ysdE/P4G63ln57bfHFOXB+oO8Z7bULK0U94feK582bs6ofmnOeir/AGyhsQY+jcseZ6hGPoxsTXV8fLl+oFzcVaUzXbnBIDeSJ+x+pewNjXF71Wa5bX59/24as2OFdf7ZdaH6yrm3e2ZhKXeyTm5RjaXpivGJwLY+z+yF7i2u5+cnmr53NNcz3xmhijnkaMjoM+wryhNzQ+N/04v9/y3m+GT9FgAU4uiyaBNhf/wYnzue+Y2aSdnAOGfyNg4Zq4bp6dBJN2nV/wPDcgLuHcBNjYLYIWbZN8mZc3K7dEudAs813NksVaTJrTm+EaE5+zmi4+bxHrY6KsEdzPWMbZY5dfn4z2U4NWw//KjJsH88eNxDLRCp6CZDOGx582VatZNM9rWl1TNVReosuutUXT5rJ0tq53YbWhFa/b3I4VfoAjcdvg2qTUaBmPsTB266oagHs+B1N2jrkJaF6cz9e6v+I5f8zh1mCspoIxq3cXQWN41uCm13pcnLEGnS9jfM5h42E/bbHq9a4bvG6j/v+K1K9zmUeOuZr4im+387+qLdUBevZ6v9Ln+bwNlvPE61ttqRfWk/FhN1D2WvPT3lEdrBpgLwOrNn+LSyvmhZP1X//xGPaw+luvI07r2r5uHRgPa3b5FetsLjl3ef2K1fi1NtaD6iPVcD3c3ChP7Cke91P9ueWnPYLxZWw3zJ6bvNw2XhwHG/Lb+lDNdx32buPs440B3+833MtfWMfyauvGNYnx7QmNk/pH3bNHtV5Ww8u3l65Wzs9YPLnCDft6bjl0W3v1gzaqPXDtPLw/161cVDcet/yqRow3+SifGZ+xqAPOZcdxzjn/967jtqEmT+576sPeV/iJWuu/tZX4Vj7K68Xz5p08Ecun+RxX+YTG+aN09ZXmqX7pz713Nd+9b/mGwx//+MdfWgggpgu+xWvifmp+XMRqjCaJP7NgvQjAMflJuIl6zusz8DXTmwl+Ei7rNFm90XfybdqY3SqqFtZNBL3OuK3PFq6QrsRdIiZ2f+tfEayC0Fg+meOtoJiHa50uBuWW1wJXjC+vu4G54VsemvNuIFyUaig2xRYyc8TCNzYu+t74OOZVFI2FG9sWHPhbI1mFaZnV0n4Ljte5jBG9UvCN+3p8jfFXg1WM6xmOxT7C2uwj8MXxOO9r40vzwrye32u31t3wsbZuDh2LeXzOs0d7TeaIc/KV9qpBr796Krc6T/PtuRd+yzPM5cX15atrHHtgx2lRXNiZW86rNW9+MF/PXRqggThj8dpPjdQr3BA5P/C3m15iWDefHWc1bj34s+Jr3nZ9jOGnW9yo3GpLfbXcWR5lv12+7LWCUetG81muWIv+jPHwseag8bDufoPausN15hFrXxpy3WRtbpKtA2OIdy39t3b6HOPXue1NvRnn2D6NUe+71b4eX74FhnDUOjInzTXX3XqR/c9rt7/bE12z7BVdf3FsHauHN45ymCcdzMHVF9wwrC80J15L66Vxxd9cJ1uz6kcd29jgyfi3N9rl+fKZ5t86aQ4+5ei2T3HurZnuT/iMp9fKs/O5+wTzy7lx/NZzjzf3N68EA6/vEzdZR3szYnSurcXy1/z2pp65Gcd10bn3eY63r82Rb5+db4YpvPynZc5JmLqDYUIbhMlq0FdCzzEDZeF4gRZlF8A1nL/EdHt8ZjUi53qMus19wTpzgxVFzCQl7rVxqaG0kJrgFg7Nkc83trfiZuNBTMV7xVvzwnBueXasbdKIwd+kMd5aQ/Pe98sovzJqjNLzdpw1rxsFPl85dFGH226MwLMFoAXO2mpOWQNcL1dsHjYeNMzaaxhe9zJo5rGp4w1oudhwrguweVdtmF9gwnp6d9MGSuEw/+B5mxE3vuezNjjLq1aBZ1xv0r3+Fr81Tz3S/EHr5ufyQsawn9UH4R34Fifzu5zpuMTjefHl1gTH2yLreczZ4mbsW1g/1Qav2Rpa3lk8eG/tuta4Di3PacPQHJ5rwIrXrQGsm7H622LjZC+4+XrxuG2Gu2avDw9nrH47YxxPfN7c2ePAz+e31lgLaGz9bYXW8fqlc1V9GmPzrDy2Hy4em79rjtUXNH/kzTHdap5rNT5xw9L8WuPVs/G19j9tUq2HarYYmDfUr3MMXOHcp02y/1OHXYc5X78qLtVx6xlx2Ztda7p5WLHAH/vqOc/aWn0B5zBfcwOO7R+8/s5t/a46YN433pXH6uumB3jnPLuHYOzVJ37iU/Nn3eCD5rzraHPnuV3317rP5/67Ap/6BDyHXHhPYb6s2g6e7h+Xd7qvWfWefu98Zp2Z165T5oa9uNwHM3MVjOmn3GORH/cL9hZ6ktYLOO6nEXjaDdwcSz141XnmaA7Il/P+/TfDDsxNnCe0iCxGE6EFztevhfjzNkt+XwF6MY2rxdxiqgB6rc+tQBeRfwNmHuersZnANj+IYrJXXMbbj3w2qY2/8dXI15pueH7FhZpwTWxhjdkXK28AWaOvx6jW+ntsFb/i8FWsawxEvcZaxzBsRG+jruZu3HPBqQaMf3NV3tc4bFCe2w2q53ZRWY2f8VzNFvF1rh43P70mm6TNF2047m6Gb6bpYuT8cT45WjcOmK8N5fK3Fieu9SOgve6mU4qSvaU8WLkm3/zEpee4UN70R/HtRnDh23pRLX/ypeXnxGRet3nHY43Nyqu9x7jXE3qtPZpzXeO8ZsdZvM55HOuYy5fcGC+edD1wB/2uOtv6Wv9wzDR8ixcrfvvUyhFe3vpRzzLGxOfxPtX2rq/1pvysjuu7XrvxrU7L3erUXuAx67vmnjcYjLd4vXJqjOoTt8dQraOl0x4rl42POVit3XLk/ujM9emGDFqCU/YJ4vCmlBjcU33yr4Wfc+68ed3GCDzNQbzU8RePYle+33xucbVaut34aG4/8ayezjrXzYrmvtx3H9AcEoPH9xz+vByv99lfT/31HzZ0fszp5rIbPc+x8PKcXXf3AOvc4lEPQSMeCzxvtdo9Kb1Bedq6w1jOO+tlk3ywoFdbeal3Oo98xnrRBu97c8DH258Sa73zN/k5f0ALkTGA/5DSJzEUhCZlmcEqWDexfCKuAfLrGgKGQgH/VCCcyDX3wsJiW+Z1M49zfG2AupYK72Z4nrt5MakqJIiP6GxCFbXFwXVwp/kw8XsT5GYst0KDCExk4rVhreJQAa71FS8XtGWyrNmmYR44ZxZlGzcXBHOBtblorwLdxstYwK9bMfDccIpz1x9VMSZrrZ+wqBFbZ+TWPGL9jd0x+1uuasQ5ByOMvN5m/oOZN88d+5y/GqdiWKO2Br/your1hoePf2qEXKzrR7cNeDVq/rmgrqamPDRPq1FrGw9pEfyEJde49pQ3jsdah3OsjX+rDfPXvrP4ae70pkd56fXWZxzD8if7mPnk/Ja7zOEcrBpdb114rHjRGDoq1248tp+CiWtPff8Wf/PoOJam67mNt7j7fN8QIOYbN8pr6mg3jY7fHnmrLeUl8zun5kl16bhua8Af3fiy9o5tvFrzb55348ji8cKHHLd3sOcZP/PK8Vv79tL61dKidc21cHZtbpwnX+sc9HVr/dIAXmr/NNd4bX5Ye8b3q3WbO4zL2pu75qYYOkZrqHXA4968td71laZbv8oPeyZxgvPv8clbHm9abB0zVvXh6tdcct+Jhtf1C59b32VNMzc3cbqH49tdznNtKD9WXarWz3vOO3P25yXEzDzF0dxsD8hn374ZLiEg4dp8eNE1XZuLG6aKocYDYEuAaxGM7UepfEenyXQsNwJBcJK7isNN5B6TtdmYEA2fLQybg47pAlTyWJTkzOf0rzLbZHqtY7OgwPR2Z8XFzgVgNRQVlQXjx+JabG95ZT0ugOS8ayAHjbEFs4Wy5nU+bxPawmcumDvNv8euhloEmzvyh+F5nprfpzX3285b7I2nZro2LsTY5q/m7WKN4XFOTXdpYBUem7Zzz/U2aeNlb7vp97YBq849bvXlNS/POJ/7sWw3W+d86905M0/Irb1tYeW4y2Xr+Jy3/iCXcaqXVz80YV7zakzqH/UAr8MblFtNM35ufHisvzm17xrf6qPrZR7yW42XX81ddeVxvhfvv+cB7X/iLDyqr/Hemx0wXTnsHM45mrU3gqfzZt2zbn8O926f4enGzHOfP0p33q//rB28c+7tadZNPdVx9bV/CuS4y1fy6LpUvOs3rtE3nrnG3xrUhbv1s/wDvPrY+IrRntEctRZV1+URccFb88g5LJ8/ea/Xym/Y64mc003QWu8NO2uduBun65r7FvvhJ68zJ8xZjq8e61aH6i0e2z7UmmE+rTq14modaExwyD7MNatvPp95Y9T+o7zxeqx7OGXels/ghC/ANdcd5vOmrFx3H2RMvdk7Y7dfYn571yc/I4/2/lvdap773liduPhvpXtty+vrhYsT1LNbDK53i4+3PPlc8kE8zcm3Oc4f0HLxMjmZxGIxIW1YTZQFblG7Mbsl5laobEiYxjm3dyEMrj8v6Cvmk2TP4/UylpNjoq1CajNkXcXApF2Fvjh5nhaGFoMKr6bu4urXNlOPaZOqEIqVjaFNZo3ea2TcFgly3kLQHHRT7M9rsl5DjeXMg9FZ1MzvBmyZvPGsMC1gCjIFuteRb467QXfx43jHXtcZE3TsNVobHo8cOLc9t4WYzw/v/ZfnnUdf479GT2y+SbI21eTx9ls/Cpi9DFzXxtrnO856Xje31pdxM0YeezVC8AperEYUbvJoF+OwqfN83Cj02h3n8mHXAY+1uOnGvmOZn/VH87KPPlqLbjZWrD7XY3Ku/QTcWiOqKca8FV90YG2W23DF/KnGiLc+DqZwiOv8ntjID7pgbcR2/rWPeSzGaF1ffmbuL1xWPMztGzqrBtmH68muj/Wf5SHNu3PVubtu5q6fVC9tur124+Sm2Oe0sW+MvPdNJ/O4ntx8OF7Pe66jznzKp7lkLKwT+9jB/MTKMXPQGmnc9pnGTNPdXsTc9G86O49z6b7KWFsbjoX82J+pX+5d7IftYXh/rltPJBl/+4B/utL8L59kHNfImw/Xkz71bPYV8tr+ydp0bO3BGptzuDxi+cHqB+1xcG71P/bd+hTXwXnzqK+XztwHusb5XHsSfHAumhfHa76Bd5+Mc11o/+A4WiPsn52nnudxyA/zuidzP7DGKEZLT8u/zC+uOXPZA8ARDNxLdn2tud/+gNYJrnfGbQw2lVvxvhXzkseEKxl4v4J2PCTAvxv05yUSoj7j9+v1ipJzGaOm6E3ASljHWwWHMd3smpQVkQ3Xyb4V8pKrBcdz2WCcw2JoEzQ2xOomnPm5xpt/41Nu2FSKx4rNonLzWPyWgS1h2yj6+Q3rVUxcvFuQbSI+zw3/V83DMpNVPJxDF/3iQaFzYeGcFiDHxjnLH6ztFVtN2Bz1o7vknRhvOWI8G7ELUL2Gca1PN0zGGE/gWGOwZ7QQNIZP/CcWtLQ8wV5ATo++qmPn0jF1XeUIONfH6u9tAHqdcXUsPm/52lpzr8H/PW5rhj3WOjvjd0MJBvZz59Q8r7e2OXR9NKfLGevdG4xzvbm56kdr8IrPmJkn9eZzrRuZ21qbT94bD+ZxfDddUvtY7/LJYtG56oPleb3K5zvnrRfOW/HoTyQWd5qzzuUc2B9O/PUl8nOOe0PReuw5rNVPXl/fdi48XvVS3cE1x9S6aEzLfeYtTjS64GkNWTM3vL2elftij+bJw3qirliwzj4p45rnnBbz5bO+tjcPmmfjWr6jPeNtPpzz4TOc5IYGN69WnbZvE4//ba2153pt5aZ9aGm9PVix63j281VXqnuPtzS7NGd/WFrzmODQHsFeWq5YG9WXryPH3p/A53q1c+BzWiftI0sr/tz6qi97/npr+bz0UAzPGH4SmPnszecaP61zw+A3vvC/lJ3LsiTLcSSFC4L//5fggNxxBSw4iJ7RKwqFeZ7GFblyqjIzIvxhZu6RlVXtT4b9zx+0sBlYLVIVozqMWPpvwUlgvcFdpGIcRDZBVvIpIpCrQCw5FwkuAbN9jLNYFnQVDN9Vse2LpI4pooHvBirxWYRrPJsPyPr+em4TvkWFOfuYFvG+NnkVEa53/JvPFobG6RJa2/KFqRLzxYB/S7U4W/aC4QtjjWl5Yo4tfjhmLhbOW4uIuel8u6AhHAuD3mQ53i68yw8whDhXM1irflRUy/clnuanBd2FZQlqj7WwV9RZhyatzSvxZd5ucuzzVdh7jTd+jSl5f3a3kGF7N62Od7VuYaV8tNYYQ8ZDuc28vTlWDHZ9n7/0rHEkR9yAW9+JNneL6a/GsVi9+FgcLd0tVswh+934g4HG1H70NZgihp1z6VKx3xoDn+1rN7jkm1pdzq/6182GMbH8Mi78yQG2ML45aS6t3avOeHwxUxs9tzdwrU9trhsn2/5edzO8cAyuvmolNl26XV4Wm8Wn9a42o9+NWetpsbl0pvrQTyL9yfSVo2KoGGxNwH58dlzR3bcuT+gQq27WL74uDayu/IS9+nrplH0zFu0TGFufPJpr1YcVt2XXGmccmxPE3rXtwqyPr1p0xWjpXDWDa7p262ev8/mVk1Vb0fdy7nd6X2Npfei3eHv1TsYrWm8urLihufRF5v61dp908Bi07I2tP3y67v7UT8C5PqF3tb9a8OsxaQD4pz/96Vfzz3s3si5kLOTz77UbiTrvYuMEEPT+XY0kc7rAVKwIYAnR5NmGFhU3oG4UEIo2nhUrC80X2FwQvCa+X6J2CRE58nmaYYsVuYB4xNAEbPPJGPv6ZQe28ymXAelcV8S8bhsjx7VA9qMSxZ6L//LrzdVNB7HpZthx+Co6S+DbAPwTGfVr5Gy4fA28WwWB3Fscvq7v2sSlxcixsb8Va3IKJhxPF4lyx1i41rYoMm/vaON/7wYWa7bFIm/xX0XYcTCGWhD7/hJgcNRi8OwrZ2szuUNz+WTYNpbvtWPNeeWX+JOfFUNrgbFoDhejxozte3b8zqcybz4XQBfSPo3STTPxx7fi13M5pyu/jnV5wXvsIQYeU9+rw3x1x9rrGmybLk1mvXLxarKwobW2ukH8rM3tG1xn3CMwxjYve6rn9sWxa45bc4o38/+t+7e//e3XTaV+KmaMYCtjXUsX/6x35Mkxa655FLc+Go/Wp/KuHC5mrB0LN/bVa1KPuiFa9dT+2WdjDztWPQAvaGF1+p3v0zPkGu00Hn1DjOto2N23glvXQm8K7YvjagzSL6wYmDvVieYU358tq6Zfc3ke8xDsN//miGOIf611XhestXdqL2Ht83jXctv1fGezc8Xx6r3enIxZ9cwaYV1xbbKNxSfXFZPdrzT2xmNrjvue8s9xsS41jvXLvrU+cS0+rJrVPRD44bifBDU+uc71yeu3H1hPIDT+ruWuS14LzLRHebbxGxLctLLfzuO//ed//ucfvybtYgEZVvFqQ+CitsC2CFRxd3HhHI75Oy62sQR3ofK5JsD29LWbpCXCFr7actkDwE2YLxsgXOdjzCpYtrXjeQ9g7EMFwQLSRmiRZtloP23rVQDaJGCfhWetY4FxbFqo7G/t8dpdY+H8HfPGe8XoXdOCYGyCsfLCxYXrizcLi+N04anzWAgtwpcfVywdK+fJXLOfxpmFsk2JdYE4ttiuYre4aF2q8Du3jdGbC5Hm3NK4Nk/OTYsf59x8GSdf+b54t/hUfBQXrGNd9zUrZsS23197x9sMLxxePO3m5bKd/NtmXq+Gx5gFm+DM+XT88GVhoT4tXK/mo3577ovXKwbGmbnAmsVym+eLG+X27+jp0vM1bmHKn9b/VFv7PTDHrprNWs4xr98G13Gq5lpD8QNMW4+dL2uJY8+mi7VtV5s0j3PjXGwVo9WY8m/lwppcfbV22//q3tK2d411sprnHHdzYBy/18xjPnfNS7Ov2mecOKes7ZyWm57TG0aOwwPi57ja7qULxlzrUnnTuuk6vfTf9timbuounV51a22IFz6cH+fxKwbW3a8cWPudV2Psvf763rRz5jxaHxf+Gitr4Ko/lx6aX44JOfOnn9W74mCtu2qH6x98Nf6XTn/VRefd9aP5Mfaa14V5jln/3hw8KWzOLH45h+69O949L2P+mM+/Jl3QLqFcomhgNWkWnCbLQaKAEGCMXkFmzpKU+ZykCp6bqIL2AkmF3AS2AHC885i8xGAVMQO8gt3mr2SwKNRn+3kVFBMAsrsILKEraZZoEBPOrcL8JYKX4Hctb6oY826iPLv7o2jGiUnW4yb0wrF9s19LMIr1q5gY9+TYmwbjgvPrGDFYse3a5HZtbBaXFo8tRl3TRaA4cx4thAvfzlXxzvUVU9sPnlsgWhBaEB1/uPH+EndvPvy6GC0H3EhamJ2fatSb3xuFZwM2WWdWwamf9qvaX503/xm3mkpzpnFzjooD29v4Xxg2J6vDnQP9vPTE13/NhS1L410HHQfH9l95feGn/HvvXeSN+fpb397YfhpZLDQ2xdGK6VULjFEw/46B68bQ87ihh8P47g3om49PlpY2otuOWfHoTyzgWDFqX8A6seoNia9aaXyb7+t49dLx4npvmFrDLp5/5cva7vHWwlUTjBti7Tx5Q0xsF46dd+ez/Ylr8K/fDnkAACAASURBVMXPVXeX7fZ55dJY+JpzxQ4fnd/y8tKZVaOLZ3PDNwE47ry4T1g+ty61HlWDlybjy9IeYt++0Dkpd2oz+fEm6CedrYaRT/OlWONce/HOVdtdBx3Pn/YJrpeOK/le3Damyq8vHi9M4Ef7lK/cFC9+3x6COHINNmD3+7se16derBwvHWndwP5/6k/YDHsSv27CDMQFoBa7AsFkJhi+5n2k/dbgDk/F0eJvJ5toC/Ul2hdYCu5udN58TlKbtasBsR1NZAsf17bh5PglLBVpE8bkcnGywHEcwFm4m8uvAojwEquSuSL43hv8vn7FtxtE44oYcIzNg23CvwqKcWQb2+yQFz/CQU5aPDn+/q6mHBu8xrOVa9us1sbi+0vYGstL2MgFtq1xbQLchNln+1Kskas2Tr9bON0Qlbeew1oF1hpvj+/61jXP9V5fm4mvpqeFbuHQuHCe3JxfTUQxtfLsmBPHpZXWhDePm46u7/rQR9mt3cUo740hY66NrzXWzVY/USQO1ZarSF96iXYYF9UEX3PpXWvDynFtqK/E8a3fH77Er9ZhYrSaaeN38a5jnDvbWm0rpqynxqNrlmtyfbG+mltgsrE1NhdPnK9qgeuzNWvlv7pz1Why4J5mPULKeM9bPLkhR1/NoX5X3ni46njrivuz1Ye5N7HeV8uoe87zun7Vx2q4a441oT65fvF93vZxVy22/c5P67px8cV9a/1b88Ji810u0ktZY619zEt9ePZ+aZTxaLyDg8V742DZu2ooeX0fTvDBhPX3vXYuqi/GpWtC4298lS9ffc9Vw656Zc1uX7DqZz/xNW6tWdzAM16cX/u7+p7F8ea18y1t67H66NxVY6vF1uzixRxd/UD13Hzo08KuJ4yDu+9afk+guAMzv46/x6QdIAtXxc7fmX0L/fWvf/31yVvH+3E6FuOYCbbAzMfaELqNgd93M7wKLOLzrl0ks3AsInd9Cs8L8BL9ChgkX8my+F/CTPwcDwOcOSxgFmbnc9lQoeGaCiG54jjzItAuvrapGySEb4lGC3wF7Uuclp/O5xJ+44HX/i4E498xvnfgZg1Msbb5YtJVkGhijV/jhPw5N7yuny0OzhNYXTwp91z0i5+KmP35Kuy+jnw7RtaN4pACgi0u6tYh1qBIlxv1kzXBrXG49MiYe6/BR7WkY21vc0vBMGe8DrYZa8UC1+P31cyvcS4W5py10N/Z5bWxBjdpNM0B1uxm2LhyXs1zb7Qdk9XAO5fopDHl9arDxIBccP49Vvv+Q9+tmW0ErYVgoxq7iny1ge8ZYgsa+f72Zhuxqp+uH2vDu2pfueW5aaRdzxzv8oL5ud6YwQ/m91/mcX6tf8sXx6+/FWF9ISZvDv+zV8UC89GcLY1yvMsZfPCn0fjjvmPh303d0lIfa86dAzTRjwU2zotzi1fWUJ9fekTsjJP2QMWVuWf9bW3ze2Pvp3rmnsNcIl7Od+eybeZfxzIv443DxROPZw3jwXUMLesmyvrr+uX5rD+NO3nx9e/YtbEiTtj5/sIR+8N4c3VxzPYzD7aYc8VkNRS/XPOtP1cvDdbMi/ruOmp+vf6P2mA/q49ouP3hmvd33aTCHmORuICF9qVgo76Wu3DI81k/V12sTjjXjCVOS58a3443P6hvrgPNq3XPvCvP7Lu583K3vuIF9rH3394nwyaNJzSxFuFMlj8m/P+bYxcBmqw2LHWmha8F1qAysSpM67peb6Dbj9U0VMgg1SJpidx1C0qaycYCsQMYFenaufyr+JkEBjz+1DaD2g3Ait0Se+fBc30VzoW/2te5ECADHl8rBlzbeBq/ly89XnwuHFYUiWNFpIJRPq0Gw81Cc22urbxz3rHEBgvsT/N8xeQSwa7ZOJoLi8srduTzi38Uc4tgY+M49u5jm4HFr9WoeRPVuPv9KgIrVr7OsXhzlQOrwP5OsWvj4hy5LnTTw9zwrLh1HbHvnhMe9dilpaz1OxxeBbQYc8zRYY7ZBo9bsb9w/MWLpQPFgLFuzq6a4BjCjVVLfAy9vTTJc141w8dbO4qBS+uqCwtLxrJrR2sznOd636hZmG3dvWxZeOiGgbHeTK5cLK011x3T4th+gcXFfbhiW7yG7So/jRFqD2tc741P1i42nLfWemxwHb3wVy00zjrG3F388qbINlSTmKd13ZgnvteNBefdsSGmrjPuq83P1pirxv6kka6H69pigPfefHjtpa2223jrTYzGurq8tKc2t2asOmOcW2OsC960laeXTl757mPHzXn9Age2vfq2Ympe1e+lwcYbOCB+7WOtI813N7i+sd78rBsfV421TYwDM9TpL3sXnv6hZvz5z3/+9QNaLZArwRfIuRbwVGgcgJKjBcxJXqLnImBQ+ZNng2cVxS8gEXDHxGLE3H5M+lrvzdWNBfYzxklcJDAhl4CvWCOY3IRwkXBeF+iuYxSphYvixz4awPjSmx5cswpeMWcsGbNrE/Su7d3VCoobgYVvjnWTs9auqL2xfWyTRslcKU6IR4WD984Ra7aJcdybs7WZtMBfePnK/SpMFiZyUTyvnIM1zvXurRsNizrjrBEV0PVJkuNtH9EJc5jXja81pRq2norxePgDNsiFG/LG13HDX3OgMbhuEnRex7A4NO4uzpoXS8tXbtwsthlZc5CjZU/XL8/Mf8/j49Yv59vYfdc7pq0ptsPrNA/WF9vKfK49xuaVNzTfGkut6dNM1mP7Vi1hrjbc5h54eGvxKCR1yPEs/5tL4wMeWJftN3OBWfcS6M2y+V3v+u2NYeeoBnuT9OZZG7BqhO1v/1NNbT9UfVz8af293jcPxRZxXDpfvq81nMs+2cO5xm9h2seKY2POXOrNhdpnfJqbXzppLbzmI7fVokujzHGP4XXzvdbtDQjHxHW8WKq2vnF9MqH58RxXfWF990hLn8wlbGneWlfR2WpAfXO8q72tIeWB1yw/m1fHl3HuT4ynbu6vddfNkhXTYg197Q3pr5pZ+x1Xnmwx/5jr6s2JQbnvHLSfdByMA9tSDVqb5mLF9W1t3pnfT0H6Sb9fnwyXoMuoFudnXB/vevPwuA7OmIAuQICcQs2aSyx9zXttkJlMBNnnGWs7VkNinxm/igNJ7t2dJVoLvOsOnoFk8jO+mxcTDhsdNwBPLiqCnKf5dtPtouEmgZiwjgu+QWkRtLCAHz8mwvyei/PN0RIMF/M+TrgI1zjbvpLP7/toi2NE/GlCF66Zq81zi/KF/Yr7m+/aKFqcwL43cxXo8s4xqqj6vXFs4e7mwfPx3Q2Lkpv3agGxRJ+MPYq4+W0BtJ+2b8XSBW81ty68LRTY1rh/ca4FFx+ezW503ORYo61VcLiFwWPdpNj+Nizlg+Pi9c07N6vVgdYM59c6tzTReb3ivxoVYrPi/3W99WJxwPPVtmKg9crnV+3BP7hjbmMLMSq/0B/njmt9I9A4MQecS9b64v3FH8edvuCt//z1JwOOhX1zPSV+PPL7xhgj5rbndt2uL+0TvF5xXrxVExbX3pjVFMMP7DeObGO5+M75KQ/nyfbh16otS2feOn7EcuV64aM4qR/lunNk399r/jm0N+b9T58Clh2L2mKNr5Yx3+Kj/ayWks/aecUGO41f+9+1XP/dH9tf63V1uDXH8z2bbXdzTq/QGrDWcJ/gNV3bXHscN3DlmLg2LLuquWChWKr/1t9ixdprzoON+uXxfRTZ9oFbawE4sp+MIZbmibnnuZ37y2b7RdyX3nHOMXQ9W73A4tSziXi0l3L8q4XEufpQHhsP1s7m00/weM7il9iyPj5Z241dcvd8/I//+I//91Xftxm20EEuF6ISgAUg8wvWm8P/RvFq7N88bFr60XmDx5wLfL52rdOG/yp2Bt4iuRPdoAI2H7cIOhkVzzWmAr5sNvkMLua/ioHJsMTDvlfIV5H12m+sCdZzFtIlBvVjNQge57hXpC8/KoCXIC5fKSbrMaAWS8fWuXBBMne+Yr1s9lj7bjErj/qeGJnzFjDOu+m2LcVlxdBYLKaJg/22HT8Vzwqo57/4u/DkGPC6nKzG2PYWA69hrjU2FfM2H8Z2N5lgq/wqhhwjrr022M5rsVw/HLMrZwuztY9r2JwV043Zlb8eb3FcWHPsrP0uuF7f8Wvcl84tmxYuwW0L97v2aoacf2Lamz/4XI4vfXZNWs00cai2rLg6pz5PDWct+72axaVdzAdOuqk1vvx4Hj4t7Jf/C+vexFob/KkCOrAwi13l/JurNzSqa9Yk5m7dc0yLO9cx+1Y8L+618W1N7Kbefl5xNQeWXvlGB7FgXfCHXcSjvDI+Lp9dk+27dbhxNicvDXT+V97LR3PPfGk9c2+LT9ff1gvH1FhZdd/xKhZXbqq11TPb6E1k/WusVs2FL2/Ocs94tk45t8aTfbGNVz0378GB8bg02XWh9Rxf+vUrc6p8K87tT8+ZG81zeQ0mlu/4YPutdazrm1qOefVncf7SBGvZ6o/wi5uZS3u7r2N9YoCtxvGvWuXNcEXYgHHifdwFz2BvEWDu1fA6MQgWwS8gDUoHrslaormSYjAsEPhxn4LDti0RJB5uRiw8ayNfkjqmts++IKhvPheNNVfFlDw94DkPFvA1xgWdXwlc4nCJd4u589eCVDFf4l0CNpfgwTcp6mMLwTvvR1yZczUEFWBw3Hyv9ZeIEQOvZeJbdK81zMH6+sb3Exxf45tQxsbShMW1dcwiZMwu7prbzWWbyeLctjtOS1y76b+Eu8XFa/TcxWHzfdnYeS4NXblvvFuIyW255Cbi4nx1Dk2qBhmftsdr+xqPdzyqGS1e5X/XXdhZGxDscqPwpfFet1wkV1czs7BfnXtztqnl2MX3hTXrmMdZU3xN43mNNz6MiZ/w0HG8r7/VK2Lsja119sL8wvHC6oXRt0ZvfjK+x9tglytr3aVfxqDjg40/aWQ54zka12WT8dkNkOe+ct013Dd5fBvVy+6rob20wTjvU2Jf63eTYE6u/m71FeXm4o/j43mrh8S32H7v24suWy6Nwi9whA3WK89Xnl068463hha/X3a7/jhujdeKU4/VN2z+mqt6W545bp2vPFo4KA9b5zzmdzbClw3NXfth70HeteRs1eDiqpyobvr90rbGyfP9tHHuefzHH/af1ix6HGLfm0pwrPuyX78mXbFbRbp3XizSBtBbgE992/BRZAwQB551DdA2QjjaIm+RrsB1jrfO+9+PEeMDgeOvn6M3qewzxwu4Js5JKAmaTNtMrJ+9jlcf1bY4mDTeBBTYLjoXuYkXecN35wv7K/R9j40VQUR1FUcKgb8bsYTbPlukW8BdcIrjCkEbMRcbsOjHqCsUi0ttHGy3Y7tsgV8mfAuVfznV2CQX3pCDDWO32C73V9Hy3Kuhd97LE/vsuRfHi4/G0uPhNxwGx87/O1ZRNBc5V41bXK42ERPnkbm9Ljcb+qhodfm9R9vgYnVi8Wfx2hrY8y249otr+eE/eNYi+MZwB3zFwXav2uIiuOZemmR9cpysiytvrlnVkGJwYZUx1tn3unev+xURfLR/4Ne6Wc32++r3ypW1sPqFf/503HO4hq9Gx3irH8WofVr5t++OqT/xXbpnfJn/zaV9b50v1y4dsra1DlpX3azB74Ut49g8qF4uTaYRbH0j7q5FntvcsH4aV/W/dWzF2dxyrB1b92bgsvpTTV+atjQFv80JYuA1iCUatb5zuZrrK1bViPr1E6eNI/vlWLl2Mb/x5D5lxQ8br956Ydd1srpiLjfu5fH1FTbHzTmmNuKTNaj69d77E2PXgIUbYr10k3WfXcaEj5eX1bR3vpsv/05Jn4g1d83nYsi651x4vVVHqjnwYPU4K9/LXua4+ECMVu3kWOcovskTdYlaio/VI9db8OIeovpO3KyRf/yatAMJoBwcBxWHmqAGh/Pd+FAc2oAXvBVJBxLn3zX9Tqfv3jb4JbGJbNDiS5sqk41zXmMJH9e1qF+i77g3oSZxSbfy8tZ4PwkP0RxjYriKKWRknMFXAaj42a7mvkVsgdQEN6HeawufRaFFFp98V3J9ym8yXH49H3gkZNnPsRcH/1t6JrjFp0JgW8FXi0MLjr/fgnCYt853RakxJQbOo7ltLLgYNc9cx1cs3nvfcGqujX+vd/HeuTIPjXs/gvSOr0JKLsDTEm/nFLu7MXAeqwvmFOu5EHsDZmw4F9VTz+McGhvOTzXbfFk+XxrvuFvznH/zYuEN353blecWuavgVhe9vnnH+C+tvYqmY1S7GudV3H2N7SjHXcib167LeddOr2PcWs+obWggWHbjQF02f90kGx/14dnDTbgVq+bBtcf6xVjbC5f4+9Zqzswt+818i7sLQ865NclN2FUn8NH5NF88Dq0Eq9VG29Em2bF3k+jcv/j59zc8P9pTLl5cqb/lBT60xhXLVy+AP463Nd15aj4b0zcX8WrtsSZ3Hmto66BzZKy6F1v9M3Fyb2IMtw5Xnz2/9Yvjq/90nlnfXEc3WNv+uB76PDEGN60dS8exwz5Yu654te4Srzff2vS+49R842tpNzaxNnpXDl5a/zVn7eZa4mtMuZ62Vvqc9dQ2kSfjuVxzfWh+rIVXbomV90TGlvWw86/a4Pi4/zKWXV/sG/ORp4cDxjWH1ZjFhz7tSaz+YTO8HgGqYBqcThyLct5zmYAExcGpSLWxaKEAWA6IGzNEwuMMpr62CDshD4zewNrHJQCIcBsI7KkQNckGNJud5buF8fLRcV55svgbvG6OvE7JtkBWctpvFy3mqiD6bpzJTH4sYo7dwpTzaELbjvqwzrkoFOOQs7G2ELroPizxaLLxQ9zqs/P2RfJyknFtANtUWKBd6Fy0eL2KVIuGY2W/K/6O2xXzJbC21xrhvKxCs4qbN5YuWMa87SxXFy+vtdcmduX6C5vGs/m6tNN5KG+NVfOzfjvvnmNps491Y1+eLixwjObVsbFGOI+sY00tPhaGvjR8nXNOqruXDleTHctl76pHjhP4rM65bnHOtaf6TX1yPonv0jn88JyurdjlzUefVmLeNrLlz7uutdb+fmn84k25u/T2J/0252i6bCP++zpi7r9wgHyteuF67FyCA/cW5n+1DZ8WD7HJn9RV16oP6EtjbM380lxjqBrmOukatuZuT+U1O283iY67ry23u8aKrWN/1QBrMq+JubWtc9meau7C2rKlmucnPrwJwXbHCnx89SHLxnLLmKqN4LNay9Nbi/OLG9V6a6zXWNqw+Ff9K2YaV+ZYOrPmak2wJnguX3f14qu+sGb3GsXoe3/pbLmxclftsf+2wdfVv1VHF5eaO8+znhYyJtrrmk+1h5r1b3/5y1/+fu5//+mfVrpAaXEr6JqkFgSTpKQCbAWXQdOCugBKsi+hYQwbJEQVEHlONwqOx7JxxaKkqL1vbX/Ct4hgQV4F1gBewMQ/g8F5KDCXeFxz2N6KWwsNc7y/iLI3a9f42m17WzCWSDh+Jmv9bAEuOU2uYmEJjvEMvxbG7E9zUXFqAWjMKlTehF05xG8+0b4ExbZ0HfwDf17XOX7n+0j5Vayw1/lb6xbzbvgvLHuer2vK127AzKPmyjl3TI1BjltnirM3bzdQrMtcX1wzR3xD5R13g+YcNj4Xr6pN5pA50jg5HgtXjrvtdxwcR8ejhc4afNWca8yy2zfkHMPGCJ2rDpDfxtt5d56sm4s7no/XSyMXlnvsvSfG/lTNOKuGOaZ9WqXjmnfeX7q4eFrfFlYac2uENdOxrQ5bL1cN6jyLt2tdfHLezIFVr5jHmKoudg7wVd2vXq66UF5Xd81znzMHHFvjoFzrdc7D0teuUduql72J0R7A9vC6N3+6RmuGuVzdW7Fzrsp129BNaTG61iI33XQ3rs2bMV7+LAxdMVlc+apT1eSvtcp1fKpv5Z3j9BO2yY1vJvUmYm/QEnNjydc0JuQGbKIFrAPPPd+Vv+qAY3T52g1z/bG9xTr5cY/XvLROG0/GfuNibnuMOcLcy+9rA7xi9441Dv/0nWEGVhhqaD9tu4pDxbffHzCgGzQ7se5gNyErcQb31x2vJeRvfj9W1k+733pt9iGGxcLgaMJ8HeBYYmRy+tGoFsEFEm/8V/Gx+Dsf2EZc28j5U4AV+3fM/i4BtT0VQpOghHOhXOfqxyqatpnrLxGz716P484PcznvrN8mCH6YP2DoEjbHbBVTGgLE9lrjKhKObTHwJWZuaiuoxdCzyZ8EFvtdp00UDQi+UkDWxtHcbqPTQu15+ylXNWKJ99pwWlPRDHSwfC1Oer746Qbd2Htrva9IvBsdnsexvDhqbsCJ6jOxK8dtk+NpPBtjxmE5afwt/e5GqoUdW4y/5qh6C/88lzeal02uBQufzs27tkWeMa2J1hZrpHNHrfLvBdjm+tz65LhfdfTKEzZdN3atR+aMcWheGm/mzto0G0f8O5MvBszN013GzpuTuRhf3CyuE2+vaaxb0/C5/YDXXRrnxtv8Ko5bNztXa4f1uFgwToxB1nAOjD/XrGrA8pO53znXzWp2sVjM8L7NrPFpO+FG65o56CZ71SLbTm7pqxxbY718th+rn3jH/OSY4+I1qOetXcWsMXD1CcSG2IGzanVrndcufowLc40x/rTasb5eX1wkx3DXMTI2yIP52/pT/nRu5mMOa/271jcP+ZqJa4DjD5/qF3ExN9y7mRflpDlRPJbH9tVxMK4cUzTM+ut+YvW0aw1zo/hyzcNea7bjW/y356mGet9mHvcT8l+bYS7w9yIbDJOli/vxVhcBiwFgwFCS4AQztiApmNtUNPAmowH5jvs7hU7Is6ubRguq57SP13ci8c/XIjwubJy3kEO4VRTeMX9CfsUPoW8+FumXn23CTb4llEtUGdNHdSxKbRY8t31r89JC4ff1sb40l5zvXzDbJrfxcu4sXp7vzVGxb7HqzQWvYwElfvbLNlh0zKXG1vY0v0tQzc+rQX/HaUrL8bUGdjdHxfXCbYuKRbLjHZ8WG+OBOfojZOQCvF5ibn8c3zfevO/myja4CFw6aU3E5jZY2FqulJfONXO1+ba/jfviA8d8zpuccrD+F38rn17DeotGOna9Fh/sy8rt03duJrihWc3lipHnd15dG6vzxud6pK14/VfrIzZZ1/C9mF1xck6LnZXvxeVq+3vfuviFOesFmH1/X67++te//rEZtlYSJ2/cGLtu7tt3sNTGb+lXN3fmfnWjuXfjVk5YP4tnckk+7GMbd9twbYxdNxxDb5a6cVrYMS+t4Sue5srClf1wf9qNz8VtYt3NU+NTDa9GOPbY6Vh408D5+lP+O1/Epo+CNn7OI/1r66Rz4hq4NBy/iI9zV7598b7reCPJPN0cdq0Vz3VzAP46D+8Y17pPAcfNnznIfHC2WGDsu67fp/2KdXPX+up5jRni9aU7KxfmL3MUxx5nPlbfiQk97Hvfr4sU59W5xZnq++oBzAvn76v/94eF1gJj+I03Ln/Z9/5ppQpfg7QI5sLeTYONNsGYpxuXOllQWTg8n4nQBpK12BRCEAvVmqvifYmAjxs8SwgLxgpC14CIHoddC5jOn0ljklds35jeyV8CWT+91iKNQQ/hixUTH18XeUvyzoe99tOEcn4tjm0UbI/F8M3bptc+W0AqYJ4HHy2sa56r+NWnxq94aY5Y19/Lcczgn4vYiqlz268ZEItueIwpi4+Ld2N1ifsq5j725jReqyPWH4S9OeG9G4LmanHJ/Lzi7zxWJ5wDx7lzdR0/OtvGgLGNyVVgLzzbnqVV5qGvLYa+uORcmbf1oTpRrPhpg+rZFQev7eL57H0bqz/96U+/ln38eXl7N0pWji/f3/zeVJfP77xvGDrH9c/vjRnrj/V2HTfGqYtvzetmsH2tbjg/3WQs268GaOlJ18Wv6v57z9prU1B8lvPFlDeWtvfi4juObfCxGtFNp7FpPuJLe6r2ENWIK9bdJFtrG5elF14HnxZOFi+racz1jq9z9uFf0UDzqb0lPqK3K4fmWzWwzfilR6571T1zsDHg2m52lv+rRli7enOiOmPbV20EewtrCxvVV2K8aucbb/sao+bQGCEn8IxzxAi7W0Oa12K0+tKYM6+Pu4bYnuJqxZf4uA+yvlx9ha8pR4zrNZfj3Hnsn3G/rmusXDecHzDa2C/Nbr7aW3Su1jVsWDXJOsA67a+tDb/mYDPMwv6kcwnpAiLGcM5kcqB6vOfWJ5511AFzsCwyBu9FkCVqJbevWY3cIlfJ0gTb5wLGQK9IXsQuoBdx3lx8uuH8tXnxGgu8l3iwsWAzUj8guW3tsWs95qLJcTH3Olecm9MKtedoQ8ojS89vf2rrwsW6q9mxrW2wmqcS37lZItE4lHvk0jhywTFf3lrrEyjWWMLOeG8qOWZR/+KDc2vbKuAtAC5CPWeba7eLMVh0HoqVbq5dMDz3T0W+OF2YsdZYTx1nv6YQsHa10PnHD661H+b8FfdqX3W8GoQvbfDAqDc179qlrdX96rvXsF+ey3au+a58Ov5wg/XfnOv7tI1pc8yNx1V3mu/qrDFqe4w748BaBab9tzXIHP2qt9bs6gt57DVXfokn59lEXjoE510n4BWPJYJDjteX1Wx6juVTY+U5nSfbBd8aV8aSw/eXvL0x+OGbLYwxBq5YN8eX7fDPvDG/jF3HjNce15hWj7tWa4OxX/1dvOg1rhvmu69rzfcY59DcLG/WGDfcrdGNZ+u/+YqWlyvW1TV/daJ4XDpS/Dpfq+44jsXX0tr2IdSlVcMbe/xtf7X6Lddf8xad8NxXb+YcMUd5Zg69c8SAOV3L7DvnnTdsMo8858K2x3cziK/ra5DLj2WL84IueWx7F8f96iv8FbDW9uLBOV9ctM/mN3lZvab5bvv9hJex/kff/35Aq6LoYlLCr+arYFuAtKhfAbJwvusdVIDmud8xHPennKtou1hVWK6Cs5JziecSlYLq2kT1JsBKsIXS/lVkBiUbMgAAIABJREFUnGQLXxv7FzfHuKCv+NuXRSoXeIsmxytebuQ4Ry4RiOJyiSdxARfGrrEC6UpGx8h+cdzNioul8dgiYWGtL6u5pikiR+AaXFg8m1Ps8HH8JscW9Io3BaEC4vcWaePrygc5Wc0nMW6x8PE2L9d3PhZm35rkrLnjfRvuYt16gO/M24IFrhxz48SF2lhYj0MuXhlbi9vVsuakeF/nVyPAOPDx9NW4xBfOm4fVPeZyPoop5qmeGUvGTPXEOEbX8HVx2Prjectl1ypy7WvKb2u84+p4rhw0Zs27x7ROLn5iV/XQ9oKnq6lhnfU4oNckLtYvdOmqZSuv8L78J47rzr7zWJ2w/l/1Ddy4PjTW1VZjz/Nae9q4Eq81l/kBDi4tIG7ln+Ng+zt39YBYG5/Lv/LSOTd3PbY+WOOtp9XUasnqm1zTWt9W7Bp365bHO0/vOE9TlbMeXy6Y98b0moN4wR3mQndsd2umNY+5q1/Ffed463Jzb9m3YnNpHnGvXlSbrV/F8VXjVl0w1sy96kTHFuvGS/UKHfvK/6pdX/0TOoWv5KSc8JrEyd9TX/xavLR9xsdbj99XsFYWS4t/q54Zy9Wgqx4xt/eZjO0a1sbqK9e2TyN/byw3G80t6+Gv7wxXgEtEF1S/NpALmhpbMHlNQOFEVVQXGdacds42XUXGazsJP9lrwCzB4Ngl5Gv+CtXyGT9IemNn8bSwOB/YVrAZOBW8EqSA9c0IFwfbA1E7l6+BuL62JOs8FTfHzX4X18yzsMicfuyyBLeIOdYulG427PdXjJyHxmbxopuENhcd4/zje4X3wtESVs/vOLRJcJzZqHtzzjHnu4L/zr3rfAPJmFlFqzbhf/WmeHBz/8Z0U1V+2tYVE3PGcfc8zUdz6+bFuG+xMX+Lh753PPraWKFgEs/i3/493vz7v//7rw00/i0cElf7DWewEz8916X9jFmfMC7NLjaMiXe9H0Mv/9+1X426fXKzVkxfjZO5Vqz5HHa+a/x9/S+MwSNwUj+6XvXATQe2WOuca+fTvG/sfeOh/hnrxgxzLPzb5jZJnb/1pvghlq27iy8/6XHzsrjqDQO8Yy2vaY4sLfcYrl29WTFpjag+tSZ1jcWzaq01Af+rS64DtmFxoTdQvKm59M3YQVvKf8fXOmQtxN+lW+CselWsc51x+FULHOPqa7lS3BhPPlcbOUeciOlPearOf+XOuAMHjqe5Uc1x/pbt1gnrQ/F71SXb4Tz6euehPc3SBufG82DT0o6lVZc+V8fB09p0luPlzMKYbXHv9jsa4RyV290MVy9sC3XX3CymzZ11E8m4/8OP98mwk0bD10BVdJu0gqLEsXMVLgvBEtYl+G+O9Y9tEygT2Un4EhgTs2C7Ck3JXGGy3xVaCzCgxX7OlQiXuF7AvQTMOW8hMLBsx1eBMR4ck+Ya0i8huARtFV/jhM0R4xcxL6G3SC5x8AbIsWi8LeTLXvPKWLp8W5ivD8zjGF+Fp+Jz4cXHHeMl7D3/7OnjoM6zi5kLR0Wtwlcueo1VmKwnxL14X7G8ihx5J1frLuaKZ+0uf5beLI2ofhG7d5y7zN24u+iaFxferJedC236V7RoYbJYqFZe/Pfx2u85zV/4eNUzcrFuNniNLy3huvLQeXXMfrK9fi47OrfzZtw3V51raZ2PXfoAFtx0ea1uFl3XynN8gU/rE6UrZo2VuYA91bJVq507x6/cpS473q4HX/pfDC3bG/u+9+89uH4sva4t5r/rXeNe/n3ZbZ1qrL446ZpB/GzvssE3kuyL87x0zXHya29EL140/ugp2gsemPf6zvvCr+e2Lcy18vt85Vrr85t/3UTysWpx41JeOkeXJiwMWwcuDSw3Pc+VZ+sEeu64GotfGmpfXIuNX/fL5rpjtjDjmK0631rXXDOnucNr9xv2Ad64x8EOzr2/xQ3vv+rL71zz7AL3YLL85P3aaMOppTNLD51nYgKewDjXYM87bv8dX3PqV7zeZpjE8AuqNrKCz8QVlFWADIAS/BIqJ88kLggc9LeOG+Q+Xm2yAxJscxAdWBcZxle4bNNXo2M/SkKTwolqfJnfIG9uav8SjILhjbkea7EY9C6Q5+5Gz7ntj3S1MF/CYlJbFJbPfHpjcbiKnAXbMTXmi5fnXz+JbCE2XhrjC7v4aGJjB0S1vY0dXKntC8eOp221iBfDPmchWq/JSwW8BQi8sVYLNcevHztwfGoffhOXy35zn3XMt68bedhHzqyHjau1rPEvphnrvysfzrmx8Y77ZsPCSnPtDY11Ef6yPrYW49XDcm7dPKuurnpSblXHVgMJX6yn1a82DcYJ/htDb13wCe7cJCx9df6sg8Z5ta1rOyZ+pM7Yb6ybI2tbMVXcON/207pk7CxswX/mav0yvmoba6465FgxZ+PqnFm733Fj0Jz1hqL1y7G0re+H1N57Hi1szKu7V/zMK+e+cS3/raVf1zqHzbXn9GaY63wzwzz0etYNa+XFjXW99W813tVLrw/W/N14fF6a6fWradVhY6v9nfP9lbeVm6UL1pcVa/BLQ188mZO/gw1j2ZuY6iR+Ft/eVHRt+9fcNW6NRddxDri2/hkz7hXaT1jbzE9vMJ0v7x04Xn2wtplf5BNcuv4Te89Vfer15pZ7rjfO+xZj2rEs75yz5ov5rYurpmDz0vmlBV3n2v+0dzEvqz1v7T++5/v31/jlnLZGoA9LV/6w+/2AlgNNst4Ffj7dTiFGl1hyvAWwDUEFpcF0ku0od0kt3Hben5Y8W/qDJ238SphnJ2sbHIDw/XUyXICZy7a1CC+CQ4RF2CUeTbZjie3ru14mr9d64wsm8mwh8jq22T6tRshEZHMJscDcKmTFne0nBr4RYsE23sipSWExslh1k/DOOd8WCV4XQ9gNfiqC9Yv4t2CxtjlnoXCDSFz9w18+f9namJTf6zu2ywbzw3iwAFVrWLvx8XXWATC3sNoi2iJRjliYvVGyfiyt6zrG9hJ722HhXp9wW/h/8qcFoTEnH6twEPdVSMGieelGrEXS/rtIOhZcw3q9uWStKf9W3eD6rlGtsq3mqHFXrL05n31seuAwPrhGmq/VBecP3LLWKtxXLswf64ax0rWrpcZ+mzlqFdpqjC7d+omzPW+sVb99zvq0YoFd/BOQ+I+2gyljwjlv3Xf9M3dWPXlj32P/rOV6Usy1XmOP+eTvN7tXWI/32+5qoTFQv7+uNTbdJ9iWN57G3hw3tpbv5LG5xQ+4UF2s3pWvxk7ntj5VQxf+3tz9/qX9Wvq4+h3i5Z5mzVPNcIysDeYpPfhVS4szPhT40jzH8L3uzTZjzXrgr4tYw/D160MP1kDH3aO5LhDzpeE+x/jG+RrnWlP/HENy2NpiHLaOuVZZN4kdNjXfXtc88B6o/tWP6jVzgut3fde/tN4Y45rWL+LCccfbuGptX7x2jK3DXdNxtAbBd64vppxL98DlzHsPLn99ZxjSWaCbLBcqJrDhl5C0qDlBy7AK2boG8cBu2+HNq0XB9i0gGsgF7vKzhfsB0N/XMrhsR4HWwrKaD0BnEK5NTnPAuiQbQTGoTPQF/utab/D/AJPu0pgcy+7mw0RrM0wsHRuT/I31XWIErzFyHi4hWdgosSzMvr6xqgjgc8WVwuyCbv+ao3LR11bsHDPjoP4XG8WCx1YEzVnjfvlQnpWjHv9ed7PD+HKScWuTZV8rnsZW81MMV8Cb+3KemFpPOmZhwXxamMUONzLEqvExz7oJah676awWm1fL9+qP41cdN9+X3n5x9dIs29vNZrFf34xLnyOH5tGqdeV+dZ2atfLPtc5P/W8se752Fsvmi5+kueYl18V8tce5Y83FI6/j66pDSzMvvSt+XWeIt4+x1tcn0OTnahpdixdG23j5+jbxxrE5XU1s/XTMlub4WO2tblajL11dsXYem3tzqPZ6rhXD360v5lj1hZoKjt/55qY4LEbRVHJjbW1O4N+lv7XVvFnz2hbnsH56bPW9uuqx5vXvYKC9V/WuNctrr02cx183NBfvbas129dedaxad2m29cvzXrws1lnn0jJr6+Ky5zN+F1e+6oLjavw1hsxBn7s0qzXXeF/46T7GsTC/zaP659hUE9orL/4zN7ZUK/8Jd/416ZKuhF3gWYnrODviu+wY6Y3Vu7aF6HcE3aLgRqg2+30DWMC0AVrAxbYSsEn23AgRY9edlArBl62LjBXlJdLvWGNfwBToi5A+5rvqX0Bv8XjrFg8mugvS2iDZTt8QaQFwHIor++6YrkJfoek63dBXABrH976PfXnO3oG0oHZuiqJF4F3TmxaOWQuA3ztmzlEFz/myTfa1ota4gRnfIQUbFeRL1Lu2hbi2VA8soMTYNpbnbUDKU8fuS+yXjvaYx6/Gx9oKv5qjS4dq9xtXDWJ+N/UeV601Z5d2gnme3CkGnbeuA559jWNSjbDftoXj3YgaQ73pwPh3jZ868ry2y5i6bu74Jmlz1Lp8bZrLLd73BuzKWTlifQFL1UHj0edWfKk14Ko+NT+ez7joTQ3XmNaLlY+rrrYmW3+cv4Vj83TVENu16g9jrh7CNtvOS2say6s2Va+/cAHfliY0divGxtC1Tsctjtu3S9eL05Uf89B1ZdWD6rYxtzT9d7TqSxvNDeYnfp4bH8BNv7fssQuXSxO/OP6l9b7RUC1wP49NK/6t7+ZKcwg20BWft144bo6HtbL5vLTH8Sqem6dr/vXp/VUbWQMt7pMMV30snst/16+FbeNv1dRqd3FhrF162znwkX7ljVtPJNp28NF+/4qL8dTY/sotm2EH/CLOAqSDCVhMjBaCdbcCwwgEmwI2VjQdbNy82XUBYfz7hPaNLbFJgMlyEc4+tMkwAfH/q5C5sFagiLsB5Qa2ifWGxpudAv5LsBFix9N5XA10welYGqAWZOfaws3YbsRNnAqaG3Dnv7lZwoZ93RyumyYLG6z9/vqxsTdvsV4hMC6unLhAXDmt2D/bKTJ+oqNNi31chWHhhjkWbpfwWXyJkfNFTF0UV7GwfjTO1Z71/s3ZTcXCVH1YWL60ztg194lBNzvF5xvjhp78EHPWXTcDygkXg1Wca8tb9/HzPe7Jf91cmCtoUwuafSpfXMxc5DtHfSEuXrOv0S0ft99eY2lEY2w+/u1vf/uFnRbg+uqaUt4ZV8Vhc9XYtBmwbWwgPQZfsM9/3cBwnCeXsL8csF+9oYktxUrn8hztIRYPmHc1KRwzX8gpums9c/w4vrSXsc6da5/HMqf17ao9jj+2u1ZzjBx6zXLOubGeG5u2yfGzBjqGzYc1uTUAnn1htE8RXrm0bT/FoDbaLmOPmKxajOYZm63R1SKv697n0hbzwZivXjbXC7/US+cT++pL5+e6xWnzbfWMzlfzX20otptHOPX+rrp1YcV2m8us7zxVW7CpfXe54xwWi4sTtekrTpx7PnNT1Lb/9JiyryVu3dvAZ8fcPvsRdPBR3jp2K86NGePru/HWPH9hpvxbvfxaq/6Q82dHv2aCJth329Q+2Hxjrn973xmucNSxioKvN2G5zo9hLRCvZH0JoRvGEsXvCVYLHY4vAi2iM6eT6OJV4W/TucBV0aTgvLEWrmudFr9FpEVuAwhwrWZpret4GZgVT8cX0tZfk9lFon75fV9XqJjTMWyh6xhjeRXONZ4xxcPy8SIjAubC5Ji7Wb0EmeuNN1/bGNcX46zXLgyv+C9s+wbIEsXiBeyDqUt0zc2LI45JcdXY1GfzBZuYg3iYK0sXL85dHFmFsxp6FTXjvTHEV99MaU4Z4ycQqqcUX89jnNrWS+eWnRxrrj3fdWPJnHW8fX2xbSysvNmOzrNw0jr2rvlJ9y+9WDdAVhPUNa/NlXl+6d/S/CsGxsTvarBr7xtv/HzhZOWN3NHgFDPkp/x2Plqj4ZSx7PHcPL++6rRistao7163tdjr4yvrcDPFeL+4Z26tnC7ueWPmePspjWor81QTvWbz6cb3KwdwvLp5aTg6Vf0q183l5ssa0T7EfPQc1/EvrK74G4fWe+u6da+1kPWWLtkXz+fYLO3qXLXR2PS5d9zfGS4G2q8Y00sbmtOLZ7WvNbC56rrFljeZ9W9hx/NdsVo2LkyvzdrFK8+5bjR4fucUPPUmIRxtvTIuq8HNsdfpVxaraSu2rTMrttVSX1N7ltZwrPr1Rz1+3xmugKzENqhXwYJ8C4hL8CwU3ZzYwTqHjSuIBa7XbSJ+amh856XFq3G6Ns9LoCvES4jeMe4Gr6JaIfHd00UIi0wF+CoaLQT4vOLItb6GogUubEPzsmxqkSopbZ9jyuuvmHBNidc1uXtrMbkKXDEOhi+xZK3rDucSTq/dPKxC08Z0Cfvia+Nw+WAcNvcV9Hct9nCOwm6+l5c+91NMFt8c53LP75nbwmksLZG97Om88NkNItd0k+zYNMfWip/sAY/Oy9o0NLfw9Yt/5JH5rqZnaUaLf3Fb/VrNwtL1+mbdAUP9uzhjHFhjuqlc2G9Nah1b+PTmh3itG2flwaXP1TbmbD5X3Bnra4sH88lceX7AZ+O/mzvb96Vh5gw2rByv+mjdvrCC/8Wy49x8le+Lg9b91qza5fnxbY1vLVnzEv8v3PtmjHHhvPl4uXjp3aorxo21qNcyZ3tAax21g7H9pNxrXfH76hd8zvq7albtKt+cU+JqTLkGLq1fug3O3tzwCTvWRubi1ZW/hfM1h+1gjH9ga8XYHPnCz2VzOfL89bVg+tLn3mh99qyb+K4N9sP1wOuWg60H1X5z35qz9JCYMUf7phVHY60abT2+al7tsJ7Yl/J0aZjXqK1LQ1ddXNpaHVnav/j4082RX58MF7xfgGxRLOlXggrEimvFmfU5vgp7i9saYxFbBcBBtV8utm1S35zrWXZvuq6kEucSjuMIHCC24DqRLdQQjHmaP96/cazhBtabJZO+xRe/Skr7tfDQu1f2a4lMCxlgb8PCWvbPwuE4WghWnCkwy542pYsDPcbabQI7lwUL4WmcLTzgsQIA1t1M4fPaDBMz221hX3Ewx7x5N9583LzHXj55qJ3OIZ+SY/cl+tWRdz3/9ni5Zk63YK0CsDTqHYNr5sD71WE/EtUCuPhoXKyCehXlaku1wlpO/NsouGCaQ4v7rQ3mkYudr2vsinHPQVPifC39WzXAG68WTbTdTdPXY80LY60p5sxqrnx99WDVp3fs2cSnKti69M+a6fOs8+LzHn9nnfX9wYtHjnd5D1ac3xd369DChPm8uNTm2Vq1uGot8G9sLL1zHeSXpx1bNMp6Sz7huJtAc879gDnKcdfVVRMWLhaHW7uqZ+DbHGTuxo9rq0ONnfNorK81ysdVO4yBNv7Uq0srXfMbC+aFz21yF85trzdM1j+/Rp/B2up5HBfXhdWrgbnWNPOt2u7fKmjPtzjbes8117XGVGuiec859yHGChpWTHRc/TM+WhOK5dZL6gY4ce6qw42D8++4micLz1ef7HHmmG2zTrfeY4N565rZ3D9frTeu741j47LwXHvaHzuv1gXWXXgnJgu3joU1aO0T+ZTZOXvj6fNc9y+8Y//VAzLHr1+T9iRuHpzYCkzB4mspJC54bswcjBJmOVTAr00R5G0RM4AbODfuCAOBY761kSP5q0At4Fg0DdYed4yxbYFvkYNj/G0h+iPh+ke4F/m/cu4YLeErJtb1tvOdd5HB5wqBRd74AEeOG34axybrVShbSExSxrRBqPBhDwRGVDhu0SP3+Lx+eMzjFq6IRTFie+2vH2UyDt81bjDfvPyb49jcR1+Mr/faxb7iaLwWu1+5WTx/dnuz7HxTJIwj/3Jssb146eLh4m/N+uM7Jv//19M9ZnGaHLjINHeMM2cs3i0Uvt648g904G/98PW+hnhX87xR6FdQrJfG62ocfK1jZs164/pP55Sb9t08Lc6IpXO3imd13Llx7bFetqFufbMt1YnOb25bt9511pBVG21HmxhrbZv5d87NNlrs+PjY4opzXBww1hhezbRjv8YsnqxmzXpmTag+2L9uosq9y78eb/5WnhofY97jL51fNcj5ra5an6stxnTz6hi0XjjG4NQ3Adc6HKuW08zDqXfdwrrPWwPdHxFva4ptea+pX+sHjBrba772GY6xa061wbgup9Cm9q3Ew9r11bs4j9U7+1c+kQe0xr1EMVWdNKaNm4Xh8rO5ejEjR+aGfXaP4jj6wymub/+Mfb6BAoaJSfvP2mhee29jG51746h2eW787c3a9ljvOuu457+0oL2gNbjjq1HVhtZ3uF9fyj1sMJ547fptDDnWttPaC17ML2JkPjUP6Iz3cb9855NhJimRESOMcGFfwbITq4FzQBzcVUCafIy3wxUkhM9AX6D0OAuEE+dYVIg8xnZWlBojA2WJbuc16VeMrvUu4fL6XwXT4uW5lt9tSLkecbl8dv7fawRxxXPFsfY3d12XNUqCJd4uwi2WtttjS2aLrMe0CcNfPxJP3i1QFZk2uPYfWy6hLm5cgPy6greKjP1+rxGbrrGKmQuZBd3+Lyz6DmdF3bpD3LvZ75x9b5zXP3xssapWNl+L29ZD56wYXVgvJ1psbPdPum1b1w2KjneuyDdxL6/LwzfWGHPsja82iMuGxsB47/UrBl67dYLrjVHzfd3swp7Wi6VfxmlrULljPXI8uxnmyQtijL3X8Te+nHZuPc75qAbW3mLfOkZt5lhv1vxTk5IbuNWq8t95bo01J9ZmuFitbr/5HBOvZTygEa5l9nNxDNuWTqCH9sc3Gla8O5+xufTFGyPHyXy1P8/3NqSrpyknivWOqfauHNrfL236Kab4U+5/afeqs8vvKxaMX/lbvrj3dry/akLj81Ne0Jer7v0ux2qT9fW99ibSN+Oqb+TFvZdvyDevq44ufl95ujSjNb7+MJ/Xry3m0hrvHqU93Rcuzcvm29iy7nj95hrNQmu83/JNJPzz+ZV3895aXx9dO5rX3uhwTV4agE/1f8W1efpjM4wRq4Eg6PzIRIv4T2JGIBr8FvIWIpJi8cCWFdAv4F4Fxrb1TpEbmp9I1Aaceb/EuKDCfv5WLC3CqxFDUN7f3tRYpKIJ8mYWYppAJbrzVCz8JB6NqfPocy3GnhdffJcIXFwNqmNbLLgQ+FcB27x4Dsd6xQp7imHjojeLlqC7SHwJrkXZmxKPWdwml8YahWgJS/NAztbNpxYYbOFv/Te+ma/YNGfAagXe84IRF8ZywXZdvCWPFAxiVM1avGvcPWa9NraK22qo34P9alWLUotPNQof8cU8I0f+66bGufWnRp6jTcqy1/OvGMGvFVvXq1VTsBH8XI/WL27Ub2OQOK4mbPGmWrj4X60yvnyu8Xrv1ycmzj22V1eqyeYluDcvi6/6YU65z3De+9q4dy0w/5a+eH5itTZ+1kvnxnpWXL55XkzfUzNde3Gs2t2adjWFjVHtsL3m7oq71/zCmzWn8S7Xuv6V71Vvqr1dt3z1j7G+sTzp45wax9W25rb4b61zPB2vxrHrf+lRsYHP1qErd+aOefhe+yZWNzyOI9d5Deem2mS7Gq9qMXFwz4HNtpf4tQ5Yt366OVCdcn6qF+/a6vpVR8y3S9eorZ6j+MDv382l47S0rPxZ2G59uHy8cF6+2Sfn49K7avuKAWOvul8tNh5fDokn2KmOmV+rX8R330hijGvEPzwmbVB4AQPWhrvR9D9nxHfomrx3fe8GISK9+/7GGoAWENt2FdQCyWLVhtWEdjH0nY+1ZhuDjkWkHQcS6wS9dd779897NNZL5N61jHm+tKhSNCzYBjYbjWdX77aZNMQcMbWQlQSLlC2aBiD5RdSNK3D4/hqsJYH9LqEeBt+xNoTeKC1cW6DMB3B7FX5sZTxxJT/GMpsEk7v49+bSAtP1lyA7fhXvimULjMe6mDW/LaZXXMCT8dJj5R+xBOO1uT7Ztq+m4Co41hDzfPGWY+sGSHMBf1gXHl3+cH0fwfL1Lijo6eILaxa3ntsawhzEoo1JuWzeWmeMW/wxj6zDjqV56caqWt2iXtytJtU8N9bM9aVfjslVA33c+cZPf3fXfHp2+BF+/HSDa/113JYOfmG4/Ch/youlu85/a6vnIx9cszai1oLFffOuuEBHjV3WbCNU/XI9Jp72tRyoX+89Os0HA6ztRxyrA85NY8d4x63asrBpHhgbxpHrTPFrnJXz1fZyynEqLolxx1gLVn1iHutHuY3PzbN5zOsvPjxbnK/6g/+N2aplCzOObTXGGCxOWveqn8URXFg4dx271nnXuJ5wXXvFhbVVy3zdWtPxtAas+lBcUeusQ9XnpWPNrflefIGLctRrg8/1Cb1jXn3qWvjfnnrl4+L64pH9xQZ/qusn5MgHuawWLd1xbV6bS/OvtWzdnDXG3SPbFmOF67+w5Hg1D+ajMfrrtX9N2mSHtIDy/fXjQU78O8dmuBuzkhLjLJomuR1ZhpskS/A4b4Jhg5Nb+ys0BloBWhFhLv+tcDqJva7EABTLP+xyQXDMKwgL4BWUitESMua5znVjSn7xu0Lp3K54lOg/FTfnqETy/P3hFmLh8cTWjXjj2JxXQNsEvut9l7sFt/NZPPHdOXD8wHw3DrbJr13syFMfI15xuXDuXBUH9qPYWUUce4qJqwiax24izSnntsWifLnWZ50W5eqMBb/4WZipbb3Gm4FLD21zNc4xLkZdiByXVbiv+Bdzl66CC2NgFVv7X/x27NIijq1Pq5cGr/g0J+Wd8d6memGNvC1Mr03DwonrXv1wHPq6/Kiueq7mve/ftc/ffg+fOdwgX7mih6APcJ00Bm234+HaWI0svs2dhbXqpjHeucjhn/70p183rfk+7VsDTWjvYg3CB1+zeg5r8+JCa1vxi93kZHH5rfFuFmPfVV88h/PBmgs75Swxti/gBE1YHFg6YR4Zc9bFcq0YsV45duZFj3eM1y6Gqr8r/iuvcMvxu/JiLLWvam3Hr27IpQXOAAAgAElEQVQ03vHWp9Zu8/HigzmDXZ3X2rU2k6zTuHO8PDb+yIX98U0CY8N2LO752JW3FYel6+9Y9zrm5psf3BP31pKlx87n4pqxYbt8vDlbmDMfOmc5tfJ3xXf59K9c+9byB0310fpYXbEWWV/+wM7bDHPCm4B3jCC5yVzkd5K9yGr07DiOdH6TcCW0BdGJM+CddNu1yGVbIGxFy+K0EuhmoOBr8Gsb5OE6/3hF17KP9n2JCeBYMcPGN653qLqGr21Brmja3mvzYH9Xjh0fE8hCiND5DhTHahPH/UmNry2GKjq9QbFEsTZTqIoFx89xLzc6n3NwiUDtbt46rrjs9S3uK1e/ewxNcZFYY698/ivruEno6zdPuYqfbgiMIccFLFw3TVhvNQrGwoU/jluDObZ8eecWrrnW2F065ByX2+VebV6bYexGQ6oHzmOLI82N82Cukbe1afA69WN9Qtv82hbHpDdZan/j13nbbDgHl7b1Gq9JDBjL/O84Py5nG8gDc7i+LdsvntWmrk/uFm84tvC/OPeuWze3qruuUwtL1dTit76aX+Y89nhTURygK8We40at9RNZtnvdlLQ2WVt84612OS5f+XQ87PvqneoHMenm1setZc49PvcGSnXZ9b6cdH6sxe47m//OZ8yiZe2jqsNe983fjSZxdNwbu4VLz3P57ToAp/Ch3PAc3SQvXa/fxnE1rDFoHVhaAT/sw0/jXEusIWvjyFzkn6c37Ls3SOVvPyjxeo5FdcYcau1znDhnXbM9S1uak3LZPPW5+nndBEJ7e/1Vw7Hn60Oli3NoUvXe9an5XjV51Syuww9fY7w5Xq5fv/ziB7SaNG8YTbrro24LABsgjHBz2926SYOIvr/+Xs4b08dIuzlZCTBIK0wLZBWgtbldBbAkr1AscfUYE5v4EMMlFsQJEfT3XB0HC33FwzktwRy3Pm5sQn8RcxUEg++N5VdjHfcVX4scjdwl1MRmXbfEuIXkvW9DYhy7MeF4ixAF0o2L1/mKDfOvZqEEZ13n2Q1NC94qwODAuLMNnDcOEfPm8x33p9/VFOayKPLadlsvVp7t7yoGzkdj81XUbR+YtA4u7K/cY3MLhvPhDbXjtDDldZtfN6LlfrFk/3jN2sYk+HVsW6Rqc7V2FUvb082uY2NcganGDi6vxrc88VjsdkPi69tQoQfWk9YSa8Kb13kwj801X3NpvXPUNbCBODofS7+MK+uG+eW4w8svbQYT5Zhz07WMt+Wf4+XctjbbH8fcOOUGSOuv9ae4rQb4vMfxfUR/Su768lPT3X6GOOHLe+/cltv2qRpYzVzaWgy7xmHbwiXrLm0zJnlS0Ou8164d732/EsL8XEsMlm53kwNHq6GtvV5j4bF11fHs05HOlzloHDt3xhfXfG2Clq2tf83/em+N83rvNU8JWBvBjNdfjwaXl76e3K3H9RsHckZ8m7NqxbOv3x83963vXqv5dm5dk1wzlvY4xtXyrz7Iewr7uHRo9VzYQg4XFjhWHTDH37n2fN5ImndXPe1eDs6W8+6hyoXWn/Idfi0bmNe56KPb1f71nrj821/+8pf/9aQA6moWltD4kTQKwnqe/M193c1sQUPYEOTVDDQZK5lNjAMHaJwAz2EBLvhNFmz12BLQc1k0XfBLCAO9m+IC3SLUwgHw22jgtzcfFosWYzdLtnWRznF3fExUCF3fiN26S17feO/CCAaNVeeL46zfc5C6WHFsuOvoom9bak/ttiha2BcGipdi7/KT5q3YWwXA61b8Efdig/mNdfu1irxttUh2DrTC2DBfHV/8s9At8TQmW+wa4xat6ojH10/e83SHbbGN5iz+2y/GOf4LqzQu5MNNyNcjrS1MbQaWdq7itfBkbtk+z4n/q1iiGbVx6dyKP5z6o9DlF6xd39y8lH/Un7fu0mDbDj5t4yruX1gyP8pbanObUuMf7WpN+tIAY/KNB7fYSYPq2u1aYB0wj6pxrGNsuPcwfvHV9dHYX9pTbqw62GPNBbUDfFhDm19jtP+esXsTa1v9qk/WXscSHrQGO9/m4fLLvlebVg1514BffsiG946P49Ka2XVsI5zyXO45zFHzuFrZvBebjgXYK0eLJ8a0D26Nsb2Xtjm21peV0+KNOavtV8yXDS8H798gf7auno54kg82r8XfquetZ+TfHLfPq1Z3zPKhMTSnqnkrl843cW+Nf9esT5y7tjnavLz3jlPjY23t+t0LLK1aGop95qZxg+aYQ8bPwph7AWLNePco1jnsdd9ePXBPUy0sN+3r8vGdR6PeWP9fHW2Nag5/1SH+nWFOmiwGrgNGwVgCVXEvaDnfzYKDRJFpUC2aixyee22wVoEoaGyvGzESZzstFm2KDILGoCAvoeon8V7iacBUaAC8xahCs+xsTFpsSugrJm8e371715mwgL8NkW1s8WwOmxfnxIR3kfE1znHXXdeVE6tgI87k3WLUXDT+xvUShwufHF9FaBVA+7GK0fXJRbHQGF1NxeKeC5TnWa/tX5s+/GPjsmL81SiSHxeui/vFi7m87F4i7Bwbl8y95lw6BZ+W5rrQEjvPUU1xfq6iXP1hjmq5MQoHrcfljHFgjVhYq68e2021NyvOW3OLH35SxT6wWbaeOteNl21sU7HwYJ3qGtY3XvcmIes5Fqt2gzvHCa1yftqkrTysTcUXfptj697Sgdbv4uLig3FcP8q72mS9Xk9SPRuKXdaw71fdaX22ThHjxY3q2cVn61dxZ9/cwJZPrsXw583LZti8qPY7p8Zka1axWd+dw6s+Evf6DL/sf+dYWHQcrL9LW+HMqhvXJuLyyfroa1pnvKZ5vPx3rokHuGovUEzW99rU2uRY9saBx7YmVIPXe/u2fL7wtvBUjTFfjZlqaWveF5Y41xtF5qt9+rJpYQG8YW9xbOytGlcMWUOLT9ai1vRGSPNejjf3yx80HV117Bvn+oOGoVHM/+xlU2x+gp/2AfSMv3TvPSZtQtjJJVoWwKu44GSbJBc4FxuSW4CaXCVGSVlAt4D3/VeyEKj66iaitgE0CxHxMegM6PpUwXD8Cg4T7BLRL0C5uTBQSjg3PUvQjJE2hYsgFYB3jQW6PjuvV9PtPLV4NcbGIOeK+bdOi/klLsZs8WHf3rn3ONJrKtyM/CR6YLG2fr0v3oxJc81i0UK24tg4c025dflnX5sHc+XSIDdAzpEbuH5qZhttv5tYY942Gs/OrWNvfLGW8VwRvjh56UILnnWvdixuLf8v7XBBwV98eXP7EwN/NWPVBPTQubl00DpRXabYLdx2jY5d8TA2W/f8LyJwHev2kbyV4+LW/EInPK/zUL5ZO1btW9cz5uvmRHPfxqpcWD7BvdV8GZ9g/6pdbUyusUvrmmvPtXw0Ru0T9a3jV//QY7bXWrE46zoKl6wpX9xYuK7djjG1HZ/8nnry5uwj3u86Hltem+nm0zZfGmA81Z5Lr6wHxQT2d2xjeWn0xTlzhjxz0986Afbx13Vs5clxca/g4+WrNbu4/FrD51pPln++nnW6WSZeHc9xYuN6bFw0PuZQtWVpGvm2fR7HZsb5Nn6Ys5wsxtrLVHM9z6VrC89Li5bOlUvlDRwu/i+urxrw1nCfx5rVc9b2ecer8XU8zPFyzVh2DN7x2vuVL2Ny6dSbzzeMsa/rs+Yfuec7wwTZzY8bGQa2KSxZCCSb3VVkCPJ67MrJdePSQuTGGGdXUioKzIM/LiokYBWplby3nr/jQFIdN5P1S4gNdq6j+eScBXSJVMXNQuWxxNUNb5tEN21+FOHZ8h65ecfwvY2A13L+V1Eu8d41l2DWBzfKFq83nqJeUVm4wT8eJVqNzVeDSZxbxLAPjC1SFhPOYUnvgtC4PhtceH6yl/HGSBt83punFWOuQVBb0Bobv3/+vfFw5CsW5qT9dJECA8UyvPQGrgXVglyRtPgT57XpBt/VTfL+1bA5H3DgKkBgxPi6YtcC7XgZQ27WXRyd37fG85uvCNjmN6bN9cLyOnZhpAXtjTU3n218d9O68eZ7tvBJ71UEi3186/X+9yr9laDWNhdm5q7+uFY5j66X1vtqCr45jguvHgc2bJ/HGDvNo/sCv3YesKU5aK6tX2+u9VWqKyarpiwdaO5aE8sZX898zsXij7/n6vnbwLlnqIaw7sImurj0vjrhNZatrvU97/d9zXty3prseuvc2M/ywziBF61ZxuKqf617XOM4VL/AWmPtXmDxuvlbelnfzTtrp7UffrcW+r3naT+yck48nZcV28a3OfG6zEWc7Kt7Gl6753A9adyNYfTQPq1auLBq/zyP7bX++ppL/xyPagdzrZhdOuA1GY/u1Ta4Zky3F1jrXP1C7WxcsI2/V2/8zl97tWLYumYNecfBhLnG2tQd7zuKO/tum3kNr1hrXe9j/7QH5DvDBWUbY0hiQFhoS9j1mJGNXqQjsATRgSlA3vs2AZ2TMeu4geDr7KcTSxH1MReIS/hXAarILuGwqK25F3ALTIsXhPE1tc2+m0htOoj7JQ4VFEBKztqQGGveyKxmpzldwmQScr2JuESoxDUfVgNSnFjISkL8a8PrAtbm8iogzelVGLHPBYpYGPuOhfFgnx0b5wdbuslrvBwP59o+mkvNn/n7u5wmHwsL5ZM5gX3vLwVgFW9/VaCF1VrFPNVX56J8WdrWPLcYeA7z8/LVuOCabnzNb55qcJ6K875fOfVacLLxrR6zySYunHeOzHPj5WpIHX/z03xgHtcy8MTajF364Ry5eXzzeoNtHSjWq50LB14HnWceuOlxXcPxrr6U29Vb49o8eOP4n+bPNvkpA2x2LJm32Gj9ct7rY/Wu55eufGH6S9eaA8fJOVix99j1CHw330sfu761/M35/jko4uwcw6nixOPR0mJq8Ra8Vneqce4B8K9jltY0B6uWt5biC2PBaTdTxYu5V9x/5dF8ru5fMVu688a+3KE/vZm78O0YLryX38WC835taMuRctI483weR/xcq5aGNy72GVyueZdOrt5l1X7jp5h0TVwaZVyUQ8ve1o2l0+Xo0i1ibn+4rnYYk64X3VNctjR3X7zlXG1ZPPYxML/2mI5HfTGG3uvuIWyPx/6KEZvh96YbWH5JeDXUlxhgTIXM15ssPzXSi0xtov7Jqb83Gya557BdC5xLYCpoJkHn8/tVGAxag81i283iIiQ2/E68KxaABLE1YBYBEIDeHcI/xrQJd/HBp0tIL6Fa8fUcFT3i2+LuuDdHFtwWTuPBOWoRNt7Klxao5pN8rBtIFbkrfhYobx4sjsUx58qx2ltOrM2BcWhR6/rOF+J7CSZ+uEF0bNdGpzkqVorvpWPlpfXKMStmix0w7/HVBBdD8vPTRtz5aHG+bFqcWThEE4kt9vrG5MWX2vI7fMGXNkXlXYtY+efYL41ddaTa6bpy6c6qa+Z+seybP++65udd30dTe0MQXHhDzZot9rx/1/qpJa/t2Fkvq9/mQW2yBphDvIa7/QEl5nw3A1yHGIcmtL45xheurDXLpta5PnlALNYnvz/hb2mreV/Orob72c/TCZ1v1ZD6SzwvTbMPr7d7NqxaaP32GPBBbq/+xZrWWrD8qDat9Vv3jFs0a9ljrBBTY83xXphb8bEttqO+wbNyp7prfz038V79t/GxaoBj8dUDsLZvRHndapt1tP3DwuOFBcfAeF06bW3/8qu1dGmkMV/bqqXVv6/6dtUr15i+Xpj2hvSqWS9eXNeaYMy1Fi09L2esS85nfUerfuJqbSh3rvf4bnsaL3PbdaM8xoZq7j9p0dsMr+9D2flFcgC8EmYBqQMYBOHc0BLgJgHBuchnsSjA31g/MrsaijZ63qB/rWnfuqln3JWkbtacwAp4Sd74Vkzf9RY02+Zr3XS3IDVvntNCDDG53g3lIrtFo7FZa5J7C4kbdZO/uLnExuK7ct1iVYy3QC7Bs11tMs2dN5aYXdc53i5O6zhzWeSWvdjsmBl3LTrGDd+tvOIEJorTct6YN4ddmN8cq3G0/V5via+F9c1tzbkE1jn36/q8xjd2+PZT4fC4bjZWbqxNzqPxvfCyChB4Jd7vvW9gWbc53jWNRxd1a4Q1nnhUB1p7qq3Y3zxaU9dmbelqY/HF9cU3z7mwUa1qY/vGv40JX9Fg/aXxjaOvIa7eyHkjXh3tOsV4c2CuXpinRrzzviHn+m0c+Rr4bPuvR1dd03+qhc5Z60O1onXUtaycgh/uHYxnz41vjWGxVs0p54uvdaPFmtC+hvyY18sv1yHni2utz+WUNxTFyao11if7t7B75cdxNa7xs7nwPM8/f+JaPSi+zOfmw3WoebC2f/EHX7wuObAOOs7W2mvu2uo4vTHW0ktn+vWB36kt7TFZFywWE+Uo3Okmzf64r7DOMdaxshY5Bs3d2hQW67VtYRYMmou25ycNYBxrfXHA+WjPwTkft4ah9zyxw/tqErgkf0sriot3TWuVOeuclG/er71zzsvKx8JL+W8esfavY//1X//1659WKlkNWgumSX4FqgRoIt57B4ikvHX88XgDY+e9gXeCmNukcrNFkj13g3zFwkLjpsbi8a7xHWcHvvEyGB1jXhto6w6m7aw/q0BU6IlLG7aORSz7uBvXEVOPY60l1EvwLEaLYM2JRcE5tUheQus4cM0lqO/4a1bxvcXmrfceQfNjf+YI2Grul7ixRhvJF0N/N/K9fmu6+WdNf3rvuHQ9C9bF4y/xdyGpvwtnV+Eg79YD9IMmpU8kFLfGIfxvweE4dnRMcYPYc71j9DYuL/5Lay59dPw9d+1wnIx5fDbuW2Cckzal1QdssPYaE465C3rXrw0UrxW/cq2NiXmPLf30ztgCH9UC15F/KHZ/56rzaHwvLWVea7217rph8a7pRo5xbm5Yn09PX5z9+D1+uNY5X8zZuR0P8LWaUnOiN8SXvdXgq5684/7+uLnFmKep75r/+I//+HXIvHHuu6FxPTF+rhq26oQ5huZaK41d1vvC9eIkelaNbm03/72W9aI9hOPlTUwbXddU1mGs5/R8vc4c8bn32hrj+LjfIja209gyn7jW/dQVW+MaTrsGYp/jW91dNaxxcX165/DDvzxvu4vl2tbNDTbbZ/LYv4t/i/vWhTeHexvsaT7MieqHsQgeiCXzoHm+Fjvak1iTjS9zw/NyvfVmaY9z3brkHBVzy54XMz++33rqOlKNwTbmoH8zZl1TiNnDlP/NZ3ygt0QLiT3nzfPmzjXX8fnKKdzBx25IjVnb4OuZv5xbc705OO68VW/Wnsu1pXXa/Fk66zz9sv19Mmzn3usm3k2KibaKHM6buAaOHSQALnjdcBXEixC2YxH5CvCyC/+xs8kuCStQbehqD/OZkG74sMmbr67hfFX0DXKvvQplY2mbEO3m0ZuW2rXi7MK4rre93cAgUh23ctBcXsL5NVd5YJF0/K4mwLFZsTVOm0PjzAXVOaz4NQ4tBuuTl3LWOb9iZt+/8N+i4CK2iokb9GLHMViFh/MULLRkbZ5+im3z0maOGHFdhdt+ugjYbl4vW1ZBsU4WKy22vF/XOe6OsXWVxsNrrnwsXK4C20L75kLjravY4HgXJ5cd6B5z2/byk2v4C0+Zo9roogpGm9f33hse3tt3a81qsslbN8PM++y9dNhxKT8ab9ZxrGq7sVOc9L03utaPhSm44RxU0xozc+Wd69c+mNO8dN/xblS993/605/+4ROJxRPmMgfeddUR8rDq2e/WHvtZzSHGrGOuGTuXFtgGmmc31vhePbg033i3vmEn8zgu1oL6VwwaAz6HH45zbbzm9jwXpnyN+UDOjYPFK2IKPnqjqr44j8ba0mL3wd7EOnfWuc7t+Jsbl1Y4rlxTn6/60et8E8/nOG4tXNi//GotNofNmd58Yz1s8fqrn1j2VRPbT9mPpS3e+DmH5vgaZ9u59tpEmpse59xWT6tX1eMVK+PJubLmL33zTZd1nhz2L2vYtlULmdPnalM5b0y8a//o596/M8yEELzNEZNDVgthBcWEXMJQ0Pca36l1Qrvrd/FzcXxj2sy0wBCAPh7TNUragmr5zlpv7nU9sbboE/cKpAHyxiEMb6xfl7QVsFU8WnwXkQzEFuEVK1/D637SYaIVK18F0ljwOHJwxcoEvEje+ZzXNkXO0WXTwnjjB8eM3bXpXDFxfleTDTZa2L35rFiytotKBaliZoFcgltuE1fWsu2NB2uBe+aCXy3enrsca54soM2L1132ozsrf83V4mG1tYXJa/K6hcj4uoo+8cDejvHxFgdjnPldbGzzst9Nnbn1UxFe1zrPbOCIx1qbczxJA7/8+K1j4Tz6Jge5c5yMDeY1Pp3/VTtWE2TdMl6MUefD1zQP5mBxzTlqXpuHC4dfumueefyqY9bpxunyybknZ22OyXf1rBq8YmV961rWfexdMSsmLv2wfauGuB6b0yuP1eWvmtR6a4ysvsB2Lk2uJrlmWc9dQ1mH886h82d7nL8rXo29168uLl+Lw67jHsv4e69XDatOL27XR2ry+0u8fTNs1TLndNnhHDEevbKN5SlatnSs/CkGL/1wz2Hs2cZlR3lt+y9NKsd4X26j6a57rj0Lb93Y1hePWXXOOTM3um51zH6vODWvzne148L7qhuNcbllHK++1X7BF/DlvQPz+O/Cd+O98OZ8EpeFCef/+fWe9Ps19s9//vP/lqBMihgYTG7muHu1iExD1EAYoDbUAuD1FzEBEw77Gq9nQnnO9Vy8E/RVuFiT2PhRvbcGm/l3ngbs/e0/Wl+wOC74V5sM7jZ3ztVF5jfeoIY4EN3CSrz8KGDzZUFr0V3+VTC45hKxNknrztAlaBUV+7g2MhXnLwzYNxPLBAUnbC59zk2xeeLHiVjfDToxts8+z5jGbRWP5s7/xmrnrz50vgpwC4ebAmLXxh/s4aOxXy1pM2X7XGh83PisaJpXX+fwg/x5w/SFn+KluDeujQ3nu7rJOevxKnbWCZ9/4/2on2PQ64xF55riZv/MrRZJn7Mer0cOjY/quwtj81odpQYYg+81cen5pTHF5tVUuC4xDzdFiZHnciNz8Zhx1U7qJTkwHowh8+3C7Zu7tabxdy1duo0dbWqw0+NZrzlYGPfj5o1dNWzpFDlB36xd/qTHc68b8uQK/JsT1IB3zDfYL93kevPBHGIN1/R3DIwwftV5X+fcm7fVxav3cc2qRvp98fDs5ms91lPrdnXEeWlNx+/qVXXA750nx8sbXDBZzhPXd95fXXLv1B7NvZO5bh51PDY6zr5mzYltYKc6sHo458c+VxMbd2t0c1xNdm1sXST+Xbv4NwfetRf+iRu+Gr+uB+Xfuw7OO85f9YT5zPGuYbx0zfoApuhpnPt+tab9hvca8Ny2GPPNLes5VhfvrcPY50fGyaM10brv/Lx1fWPR9cAa4Jpl/MD9jquNrXnFfPUbe61Vf/yatAdjTJtOk8MC4oQuUTPIC1wT5HpEukLcIkCgSDigKmErICbEs7EEsS8tVlfz0mbA/lkUSA4xrjBYRA185vAnePXDxF0+ee02CQa6AeciQiwc3/rmWL/r+2id41kxId8F+CoaLbAtsvaHnK28kv8l+qvpWJh81/UmBWu50FzE73drWpxWAbK/5udXw+P42g9yZpvBno+Ra+fNMb2KUxtjr90Y19cKsLFAY0IsOGcdYLzt9JqerzjhHNczrxto4mQeu1DZnxbI5gp+enzxBl7NdV8Djhc/iNP69GthzseWrT7vgu2CvLiHve+vtf9//ud/fn2X1DctnSsXsjYf5Lna0aL8VZOqa74haN1vw9GnKhZnFiZsm30jT/jyzvErwNXgq8lzjF0nq3PVRNY2/12rHCPm9ea2eoA2No9LQxrXxX3nrxpmLnPdpUme2zFxf4MvxhocXXin5rbZtD6vptS8b7295lp4WvXKcfZcaKdjbu3guHH/k0ZUY517a7Xn/l2NYYzjA3+MWeds9Uecty5ZS9FXNvV90o9cMY/tab2wVr9z/JI6cbG+NE+OpXtC58u8XBy/6gjxqobahmLJvnl86yc+m6fWs+oAsad+Wku9IXJezd36WK4WD9bPa7/zUxyItXW+WtF4XTVhaZbjSwxcz/GxGgrG3M+5LhKrchpdKCfAevtDY9Nf61z8Bw+s4Tl5veK98theonsx31SgflUjmNex+uM7wybaIk9BaOH29Q3EVWwwhh8n4j1FqJvDVZAsfnbOjx2/eQo0i/0qkhWHEpr3i5gm2SLrlwisdV3oTaxuli3uzUf9d+Hx44SXuDmnXPPmAGD1qddTAC3gbgzAUpupEsF+ENu1lgVnxXthuZi/micLUEWQtVazge2rqSGm/kTC9jgOFjLj33mxAKyYrzhWUBZnFg7MjeW/zy9ur/xQGFkPLejxC5erAIFB5lj+tUiYD+W837vQNA9g28edEzcv5NmN1dJZfHH+rRPFmDHLdZf/xRpzOTaeA6z5mG1xjsoxxwZf3nr+Z1+cg9rWDa7juq7tBoTaAC7JqWsPa6zHiy/NtR3G8FVXLl4trK7YXnE1b94abrqbf/PjvS6GnAfXj8aZnJrXYMSfxMIZ47tj1tz21dpif3pDqv44hvWFNdHD6m31avUpP+WoWmK9sj3Fhd8Ttzaojuelj71JuGrEG9seY9Wh6uDiazWn9ae8aO0tLvALzFpH1sbXx9xIL3wx97PR+uI4s97iCJriuLzr+u88V/c7/1u/T+UVG+gWx/HT7/F3Pe1Qbf+qiVctXGMW9xsXYr/Gs5Y3fo6nxy67Oqf5WP7y3noE9s2fbsCwobYYm1cd9JrGmzej1rnFO69fTQQ7rQvWy0uDbE+vgW+dB303D2tTOb36nupb8+/YVjNs98I6NoKX8vMXZvgBLcDQZC6w2sg63eS2MLnxMBn7aW4TsYTdIl6yWBg6tgl/79kU8nr5VTH6Kt74VpGrLTxCfRXBEuq9XxsqxnPOtrnYvgijEp8AACAASURBVOM0Jdyh5EchWlzWHNj//HrzvLg5p0uILsFwHha4fQy7V6Hkri2fJDnGFZVLoIz/+rPI/yVGJfXFLWOWvL5jq8GyEPlayO3NLOfdfPo6xx2eNK7GWQuFi7Bx69wjjIsjjkdzvMTKTZkx6rzYRtvu65eWWe+Km1WQvor44sta0zFbGnbZ6bxWH7mR5CZ+xbb5uHT24k3j5Y374rPncR6LFWtU5/nSxjYKl47Yjs7nIm7+YcdqoGu/cVuNN3eJd7FizXHtqtajDW4mqk/VW3w3b23jO+7He2u/fbXOsK43G13b+O7GzVrMdcV+87k2usS+mrz422PVh9ZPay04qR5Vz+qD/Xw1io1RdfT5YRwQE8eNubmutlSfbJvj1B7OsTP/zMvq1td13Wi5/nxp9eI6ObKuE6tufttAswkjd6t3Miex05x5c3gdn3vzwglv+Bor22UcGV9oD3nvhoF1saf9zspp+4JV7760sTFf+m/9XBgxJv/617/++mTcnyQuzveT+MapeKquek77t+rdwtzS8MapjzU7NvXJ9aE9jHlJLL9sNn+M51Xb7S97jepwNda2c841qddbO6z3jesaZ5urXc6B57303hio/lTflo//9n/+z//59U8rkYS3MXoX8niICekE2Qkv/FMSmzwTiaKMoRDGDVcLnotjE+EmoeDse9a2PVdTUGFcSS5xKiJuQC4Quwnz+He9m99+T8nFoyLhGLmgev6K6rKj/lzAt5i2aYLUjDUZlrC0mb4EqzhYhblreVNYsVpCgM1unlw026y6cTBeLvGrEFgAFg8tkEvcFpZdUMDJasTf3GDCcy+ul4/17yo85GwVPefdRaWYNY7IS5tnN5us1fm9Bj4WL9Yxx+aKyRvfBvaN86PxLYrlgGNDvrnG+F1YWGMX71okmGsVl8WrZw9NYR/7NwaJUx+vsp1tdJnbPl9rNM+uG8aEcV/MNGbFXnOHfevx86X33gyhOY7dm8+P5L/ruXFZTSaeYKqY9vE3r8dTT1xvq+/Vr6Vb1kLjE+xTp4irew3rQnFJ3P0UU3lGrMpdN37GhG9+G/PWRHPfer/q0MJKNfXFweua713XOmsfuMHJRmjZ2LmqFdjqGH7ls7Eud5n/S08X9y+8cC0YtdYu7rs/rF6TA+P3/co4/7SX1+g6jtOqEdU/1jaerljbD39VzbFePQR1cj2pAs8cg/aWvAdT6ELr25vDNcUxdkxXvbi04x1/N4LeDxYxR3XCebo418dgjXfjbL0uX+xLec215MG5cV4d48YRXlWXOqYatPLmHLSPL8dXbcbm1cOt3ts5aixX3vGVv2iV161fxgpz/qux9Thsdg2+ehfH81eO+TXp5TiEAQzddBksFPGLiAQBw1azYqMtlAaSQdDAImx9HGyBGrLbjpIYgLlQGEhu4Ilfj1WMKySIUb9r2gS7cNqGd9wbGGyteH8RwH4vnxYRLhA3VgC7X/6vOCyBda4tRCvG9QE8roZzFf5FwGczvzRXsXG+6wt84fiy3TF99qxiWzx2jAXJxDYeOsY4Wpgy51scwBD2FtscN489ZmG6urOah8ZmzU9+3l9vsFZca5Pt+gn/zA++iKFz7phfesg13vBxbX0ofmxji2i5unSda7ohcgyXPhO3YsRNJBgAj5c9K0Y9Zi2rTjtu5p/z4dhby7tO56Y2sD7X97gbiL52rK5zzjc5BVc8tUN+bcv1dRLPZ1wYPxff3BQb270eO4udcsra0jxUg5wP46a66Dg6Lsxvm2z30t+f6qFrRDm8auvv8BBt83jiaa13Ho1t2/yOl6NrjvLPc3jtYvGqvebC4o3HWeOsEQsPSyfsz4rD1QfUBmOFeRYnmgvXomKIZtub0quGt152HcfU9pnzHrN6muWj1103FNCzt2YfLV38gFNLEy69x67+7Rx+j93E/9nu/vid91NvvUm29HblxjWBtRx/x3TdKPnCbLFbbtrG5r+xuPBSPTCvmLM6vThVrau2mmd+3Z7HNcB8LW4ct7XWiqtrgWvQ0gXnsjFqbP/BtvfJsEXrKgIWgxaHN96bYYxpwk1uklQSW8gWYJzMJdgOhP1qECpuPm8RXIlzAH3e9kK0talvESLR/ZSERHdeg6Eb4S/bWvDWtQv47zrytcBlUSnwW3QWSZZgLtI6RxcJTEj/CEML8BKYq6DYPuZZG95iz7Ekhp7L2KlYL45x/bLTx1wo2ng5ruTNtpUXS3Cb025Ov0R6+b/4YP6UB46D/e7GcunP4n2xtHiy8LaEtde1MHP+wmNx2QLjWHSObhC51s1TbWZjay2t5rEOn0a5ATT3ycUb/3VzZ+mO50EPfZ3ndoz7KezlTzXUzU3xWz1zzGjKWieLed4Th5+aKdfDVX9cOxfGqlHEoZq5aqrrifF5aVA5fGHUXLM2Lg56Tsdy4aibAWvF0rTVqH/pP3r4sMWn19jUDTfxNe6u2sW16HM3k9X3xtlaV4z8pNu+gWX8mOsrJj5v+9rXlKvV6Dbl5KS1xDVz9U6OQetG9W7F01wnz42dMXTxh3m8SXNOiudi0P4b76y9+GIMWiNdr6r17st7g62Y6KfNaI61pPXj4m3rXvXbHKneLgw0D8Vta1Y390vT65djV+27MGIMWgeL66WlC/vVduPd53pz6Wvtcnj1JMxXHVsYeDaB39alpQv2fdl9Yd2Y+SnO7l+YD45ctdm2/1rrv//7v//+93//uNNiQruptjFLWHv+umvo456nxcaBKMEhRsW74FrEXck2WHyeDY+JhF1OqptQixTgbQPi5qPi502nQfTmKnmXQJBgj7Vg9bVFw2PBgddsQ7cK3hvHJ/MlqPNjO1aRbdFaRXkJh4nVov/VABVv2Ao3GicK6ZvTT0w0Z47ZIiz5f3H2Y5fErk0D18MJF45nEw1cb14wjjU8v8Wiea9gOE5ugMCJH7Us7l0A32vfrGgxW6Laa5rf2uN4L61gDW9EFlfhtEV28Qv73MCjIT526RQxNIbLZ2sK2Htr+MmLauyaY/Gp2vbedzPSptZxXfwmduZBOdHHZ5duNy+Of3lVDagN1mt4zHfUHLvm2Pkt/xrP6pcfhVy8wMbWEnJiLe1vAaw6Y/2qTjq+jVU5Vm24bDe3i5lq6zvva1onXA+qU9jrv8Zd9aqxMRaqrX7PjR/XP2Pduoumup/x5gf/V26LqerrqrHmYMcv/WpNQjfwwTrozV01i9hyHB+r1c2/+Uk+PIfzz7XM7Tiuer5qEDl+f1cdLDcdM9vaXrF9jXuY+rhq06pxK8Yca7919ZleG1/8iGr1kfhgo3sbx534fWnCqsmNeXNETTS337rvKTzzzbnvXgQfltaj6e+vc2hNNIfc8yxeM5915guXq+erBlgvmZeaUl1qDbD2eR5e91P0VR/wCUw5ju81/7ufe9f6d4aevf0AzxrZulP/jB0/+n7FwTgyh6vLXGcdwD/n3V9B+hXj//qv//r73//nfMnv93XSC62iYucsdhhDEPnlUAJgwOGUG0oXBzcuv1NU8NOA57vRyz+LXUFXAbWAPZ/Wv7N3FSpiYhIV8C1oJbzP224TzWJaAq4i7Hkca8fPBbIgXIQvMVs4PQfXWsSI4Sosza/JU188p7GDP8aZ8es1mL+CyxzliOdZ87dIs0lYG3HGsxEqtmwbRY1fbndenu0W2+LFomiMNW/Gqz+tqyDa7meP493YGuPvtTdNjFt5vTBlbSneiWPz0py88/4aRvFobmC/17Jtfu153vWr8XL83dC42fGa77U571yYh25KyCOa9KULzOECQ16a28bRmFvN8zW38wPGG1/zfvHM1y/sN07WPvPFNQvsFrPGu2PeWusGcvGgWtY4NBbYyXXvvTd4C9fmVBvvaqv1ZjU5XA+eXF8df2tk426dqp753LLN/LB92GHMMpdjeNW79in4x9j1dSDzy3pXrVi4XfGp5rw1X77ed2GLZ+uj13OvYf+NUetQ4+18rvg5zsXzhaUvfhQL4Nm8M9f8BAdco081zsvPpc+ubbyGX/Sm1UBv6sztt57PWdNdn9zzrhwaF+Ui8/C3feXqFaon5UxrjG1qDIuhqzcxd/za8bEm4I83aNYXa93aT1TfbPfCKDl4WLpuhDjvjndru3Pr146V9wytUdSV6kFjzXvsvfZh1iv6Q2um8VC98Zo+B0a8pmN8Ycj6gd/0Y/6ACJtZsxpvLpEXOE/82msYJ78+GXaBLxANRi/uIFyN8WocmKNgJSFtEhqA30nSKiqLvAZci0MFpELtJLW4+31JYf8M7Iqii2bJ08JwncdmF0jnkziZxKvIVVQL6s5pQC8RWGLQnC2bDeyFA9vewnKtaSJaSBDHCrbXuBoC+4/NzNeYe47f2UTWXjc4xhC+uKnDF9vS3K75r82K8fUPovL3O/Kr0DRnLkDdDDSXLQ7Wn+W347y4fMXRhduiWx1cuGnRKHZsk/F4+fLVRDjvbba80XHOPd9a3/n4sqn4uYoldnB+aTsx4ZybQGtCc7wKaH1amKnOGv+dEz999/sds63VvlV77CM8qXasXNeeN5ZcLz+qcY63seha5nkWPr7qYDnw3ltv3vron/XBeSmvOIddtds1oD2I8dZYYGtx/RMnzNn2KLWdnPpGwoXbtal+17av+MKnfSrPG8eVq6WBxfNPtd74wO/m17rv+RnruvcTNi5+rXw7t7bT2nlp/FUfON7NMNiHc0uLzF36O9dW52xt5qpn5ds6X4yY+0u7Gn9r95d29dNI+7Lqw+rlnAt0dtXj1gVr6Xu9NqLG8cVJ92pLe51T+GbOY1c5c/Gh+uG6vXoJa9FPfP6qybZz1WTqXudYXMcO67654DmaJziwnnSCK4sHxQlx9FOPq64t7KPpv2LCP61kwWqh9rmroVkkajH2HR2aHkDfOwBOmAn9k1i3CJRMLrKet5vhBTaTgWRZkFYB+l2BaoIpjNfNCYPExfd3BI7YVpBWrBaprkJxCU4LlYH6/FiPSRq4kBMBukBtnLawrNwgnBWZNoCQ1thxvlbz4zkZ/44tocafa0NYkcQX219hZX3HymLfXDnPxBuMrZtdnt++tgi2MBQ7xsLFH8cNvPjTcs95FR58cCw9zvks9qoNzdNXcfWncY1NN1Vd13Fto7+4at+t4T/FpNc2t7ard5qvnL3j3Ole+HDTQg1wDorPL71d2CcnxM3Nmucy1ssB14dVNy4NvvBg3lbDrF2XHcSR2GC7r7/0pbxjfWsq11gn2uR4zZ9wc117+X7ZSA7NAfhP7Xg294mN6tbCtTXUdcqavzSs117cNTYXn6td3RgaM7bDfcHShmpN369YE4tL94mJN3xXf1D+Vuff+37atnhsnFajFw8u7hmrfW0tbT6M//rQvot52CgTL8fVWveOX/+murXHvARD3Zi4rrVewXFr2FWXe40xu3Lt2rIw5liXf477ql2ujz/hd/HR65lHSxeMM8cL+69NmfWDPHkjZ54WB7XP+rXyXx+Nv65Tfrf21B+wShx8s8faRs76lCH7uUvDPb99e8f7NI11pvXH8xdbK2bG7OL9P+DqbYbfJCYwhK0hJNOiAPF6V4Vrev4qMm5QDJKS1g45wUsEuxl30eBcN+EFHDHgO2Xr7kMFw00AQLoKTJt0EmpCLt9amFiHRzq+yLSK/ru+gro22cTc+Xox8T8qX2GzT96AryLEWF/3jrmZxVbmtc/4tn6kxMD/v5S9ya5sW1dd/VEB5yZ1KiMKPAE1V3j/F7AlhIRwDhYmNbaxC/x3bLkdta/9fcY5vtLViYg115wj6b2PMddaEfsVU+fDnHiRnM0Z+TX5uoaxzDrLX4uPY2cbeBT/VWwsPhZKuO5cryJXPHQd5xh7y1vbvuJif4zJJXjVnD5C3gaE8Qvr8HNhET9vzHpEBx+rLcZW7S/OXeTb1FovVkycN+tfdfEVe/J/47spxDd0vnbfe777Sgy9OXYTZv0ynlcD5Nw2X8V/edY8L1zfGDZLC3Mtktjr+H5vY/UJv863uWK+2E9jiXj5X/vsseDZY/ujOOSftcmT/SuWm1e4gS8+tzy/Y74ogp+rkSkfiwtwSePVfsR4XrWljZHjf2vXj453TTH/y3dqVTFRzvnxS+bonWHP7X7s5vKjwAszC5PmZevRwqP1aGHEmtHvqRI/YmXcgCl/nWJpKJhobsxntKj5sra6XuF3+0HnhzH9upu1zLlpr0QsqMPmrOPO3901Xm2XOVDMFeOfap3zTiyIYWtZNdJ8Yw3yYvte9vQC6uJ+cVkNtj76phrxbZ2oDlnv7jVaYSy0Tyqvef9J73xOX7f2Nc8Lj+TKG+XG3nXK+mqtr+7id+t3MW2bPEfxTUydB/SZHL1yYt0xNtCLV21i3oVF59vxqQ0/d8H+fk26Rb+ihNh4Q+emxCQsYQ1yO+0C+ylITe4inxNgX1YxgmTY0k24j99rX6klUfXJAlnRXSLuAuL1VjHmM9YsWCystd1FAmCWgBYT5nJT1ULzAt4CH/YYN82nY2ci4i94akPpXDRPzbtx50IA7pYglsivOT2uQtDi9MkuCpPjbax7bvvTnL/i2/xUQOGB8bsE1Bitv813bTO+/Ojpjbt5F6+IrzlDXFZ8jKGeW55WK1pYXYC8ZvWqRQ7NMFfM04ULz2lMOR/32sWLXMCv+tMcExtzqdpdTlTzuPjjOH/idHNUf76XL7CxngRw3Mkd/AFLix8da001D18+4tO6eGgMV6O8LnPDO8/VTQ4xW40Jx7CpTXnrRxs+c8Q2+XPjq3ptLC28Ew9wUx7Y7+pHa5axZC2xfhuLxLH1zOu4Hjjfr1gv7SWvrOMYF6NLX51DY9HnsiG5sc6xx5vfjslLr36kXlkfnCvzy3aummFOoo3Ne7lCnI3f+mGddV7WxRsfXzFuf2E/qpf4bttcn9Cs4qx2VV+IE3hqjJi3F0UW3sxf++t+t9qx9M55sP0rnoszxlixXy3onVHbbZ4Sn3Jx9SbmZm1u3KwvzgV59F7A+WZs+bS47xreeBvfxt/KS2sQ9jTG5q/nqW54Pmt8MeLYt/+wzc1dY79iZVtZd8Wkftje8tDxsMbAoZ/jEn9aiUUNEDeonsgBglw1GmKsO5UGXQENiW/tO/d+FOL+a0HueQTEgalPTqQTh88V9frkGDBXhdF2uAEoWJ34VdDs32oCShDsKDFfRMJ++1ybPpHQQlby9EIH8zpW+Lca84qIN8Q0xSVbhboYW/Fe+XVDV5KZWJ8wXFG9eSzUXtci302N57EQuxl6NV4rd+ZDxQYe13/jnHi46DHe4mas2w7Oa9NMfFaMnOdPr198blF76URzS/PpeW9MbTS2i6dihLXbzFbLakv5T7ya47W+8/fiDJ+/monFHeuN/eKx8BbR6ll9PBuq8W2E7Yt5w9yvWmT7b6wLYNewXY1vuVFsv5orx6rcr83Gq/naPJZvK97FrnFTrCws+U7owjJ5dy785JRtdL2o9tj2aifnWd/b0JP/xtbzOufE2Fh4cbs9g/FRn+yv7V0bOue9fcfSB+sWebw5zJmlRS/9Xtho7BfHex585wmENa+xtXqdasELt8TJObnX9KnFytpMOmetXeDI+PB416/WovKnuSCW1VjWWhtN48Ia9uqF10U0cFP8txZUT1Yv0tw53vT5Syfog1vnHLNirfpkLew8tcs2kOOlP9VD8858M+743J8ZLwvrK27f00ZzoGu2HjeX5oe5VexVL1/cLd5euanN1SzzqzGtj81x67Kx1zq07MMH12g4962f5THpBo3iQMFAdOwEwb1HXTAecXQgXJQqaAWKBQeCfEpa7VkB72YXsEAUi6JJtwhaojGXHxtwLN1QlJDYyudNeMGEPS/QVugrwLb9xlKQmx+vs8Tb65jUzOPNEseZB2G0bXesdwpZw3+SZD0WhqDVl4pZybMaFGPcOYEDPqc5YPPUHwNwbNsA+dFvYmCstgAyl8fUTotKueVcLfvh/BIqi/zlqo/Ese5q5IprigfcsV/liP2zNvT7qLZvYbJ4aEExzo1j8OVHs4pv/Onna+NMjC3EjZnf32vzA4xyfr8+AFYXdvzZ0po2A+WIi2zjZR4u3P1IXl0AbeuryFqnGO/PbIf9Bd/GYTWwxbn6Zf1c87kOdW2/X9jp8eo6ebh/W3es8SvfjhPrLD0371bs7F/rZ+13I9Laa/yCbc9tTFA7/HSEsVGtMEatve0Hai98u8/N+/YW5aI18C7is0Gs1hQv1i5v9I1f8AZebm7+zAmcdx9mPFOb7jM2LdjgtZ3H1n1rqs+1L8THeexmvf7Vd2+qje+1vmu+c9Mm91WTqnfGT+PzipfxvMZg19LL1qTqXDUQbbNuMYfj2phznv1jLWJFXfLYV03FT+OTr2153hfP6of9bs0E9/hZzQbbYJfjxRXvbxzr87p1B/8cm/WEqLFfrhav9tnHvMYr/9Zn90C8tv3mcGvQvffXMIr34m31Ofb5ddx23Zq1yX66XjUWcGvVZvDwssfnMraP69v+rzXYDDtBC1BOCCDHSEB1i5mIBrAdBcAF4UrerduCZNE1CAkswV8A9Z1q+7TmAcCOjcUH4bY4NEktPhQKg8AJdWEuyDmHGHOei7dFgDwt8vEZALH/zNei5vcVm24CnSMIYVDbt5V3fCSeqzibzCagbek8Hmf8IrpuLu1jMVBCL9zbr3td8nn+xmaJnvNd7ixhpMDZNjaytr92NDfGav0udo3fNivFmpsHc62xAAOsfVh4fQ/RY5fYWyRdWDuWfJXPxYRjTJzNu/po+5yXG1dtqt/llO0v140329WCtzC+fLTGkR/0YOlXMeNmzX96jrivIu35+7r4XTG3pnm8daxjjN/1+hW/hZ/WH1/UADfY4gbeeb9xjk35tWoQ9bi1pPM6p+uiinO4tLv++e4QPCuGX/F27fYj8cYW+EfDjH9jnLV9AQM7yvn7vNjhvFfsHTc31MxNf1PbF3/JP/GtjndDAY7RS8eT9a1d1q/ydXG/OV14B8dgZuHMuuc8eD5rnmPnHL0wazz63PrUHBQn1rKlt0v/iT35NJcXvvDZ9dB2tXdwjqtzPWbdca9jXLnfxh/6nH7tBt84x5hqrIo961Rjad9tp/0rfq0/n2Li+FrbOce155Per1yXD7aj+wzsIIbFOnPVhqVxi3fVNdf4jid/6JM1y7lhTuPFcQPj1ZFy1Fx49cKeyzw1rhyLxc1P2HFu1teqVh39ufz616R9wEFs8uy4nSKw/CgCAby5+IPaFBg7beEsgJxwO8taFsUSq7Y5oRXwbpKcOAtOxdbFysACLL6bWTIAwH4XATu7ebI4MFeJ7hg5NktwC8IKuXPRArCu+q34Wxiaq/PBcXdT4pgUEyV+xWcVpIUdN5LkrqK71jIfiGuxb4H267WpL6ZWIan4FJPFVotPc7kEuOuWl6zR7/asIvIqXrazTagFu/y0HlGEiIm5ej/kdlqzCpLzcOd0A/kqfEvj3DCzfjedq3jV5hVj/Fs66/jhQwuduWneerzjW4wvPJan1t9VeJs/axevq0+8r7Z4rZ77veaWGH66cGm9Xfy3Ntz6be4byxZ062KPNU6tO9aLV530OY6P81gbnXPnduX+02fmTLFmrPfJn+KBscxRnNsG18UXjz/lsTE13+41x6lP2NLzWmd6QcH8x57GurrcO1Dfi/3Lz+bC46gNqx9pPqvJ5kpr2dLPxgg7Wt/Lazbcy7/qorG9Yv7iH/M4//jnf9073fyvCxSLb9hmDVs3Drzeqs3mi2s/Y61J2OgaVQ3zfMVYcYFt1aqFnxsLvj5hHW61jq4YvjBYn1iveGjNfWEK25sLsFiuGofGPjpQncKOXrTw517D85vP9e9lr/PmuLqO1Af3Vo7vWqN9h3lWPnfNlx7WztZL99url15YcR6s5f38F/jOMMGG6K+FmqxXYm7RE7z16M5L4Fvs/X4dKxlXU2KQFlwQks+d8Npov70uTTpEsuh1vpUoP+60GhmLncFm4htYbvDb8CxRW8J3415341nLBeRV0C065MY489XHe02RaLEpsUoYNy93rJulF3a8wSrWXMTbLDlmFbbG3/h7NZ1LAOtjBb0iYWw1Ny+B9RzlSZspF0/HBu4svTBewd66+NGiVuEEG/XjxVF8WU0MOOzFIePyJdxLwJnPPlgTwCNfHzGW1wUq47fcr1+MJQcLE230zMnlZ3XOMTaHP3HqU1FcmLBNxsfiZDXMerv0jvGv2sL56+sNxLV1pVhm7j5VUk6s+rSaBmPKWoit4MsbhtZvbMfWpdet3X7vvLvRtg7dGDcUnN8G13r5I3rhC8hL61mzT7kszWRtx7Q1qPY6b26+WuesiZ8048WpO2dtWIjx4oK1t5iuHi5uFKtt2J0f/uyPH8f+pMGr1t14cOpctKm1tizOVuuMb2uCe4oVd8dkaSE5KZZq04rD4pjrgrlYbTGWGGetXDrwKWbOhfFk/xbffR5rfu9iWbFvvvt1tWOdh8/t6VpTXrZXm82XaqLjjC3W2E/6zzHi6RhVv2yrMWI+oEnGGZhwj1mclPPwxBcfjdXeHe26rin2f3Gleui5bfPSJWN3aSef+cLda57miXOL39p0437uabzbDLfYrcbWBaRF1E0A4DgBRQgbVIxlHgsYDr8A5SCuhC+SABA3ny0qJgPHbN8SQxPdj4g5aQa0bSsYLFgGGWBY4m9CGqwF6SK1xcXn+nPnqXbcGr5DuOJO/tv037wuwsQO8GK/Y9TCsIrMjQFL3uj6woFzeuvyHpsW9i3M3uzWBjDS3LYwLYIvkfNn8KrF5ZNA9BhCvLBnDrrweo5lQ48be+WMMfwa53z4/Aqbi7rjaxv53Ng1F2rDayNmrUAH7YvjapvLY2x75bq66LXKiVWcXFSKUy4oOF/2t3rY+Tnu+BHXNtT2z/Ou2Ntnx46LB34U0xpAbL6nFfZj5Zfc8a9zVNvKBNogTAAAIABJREFUb8e7GFy5bvPT+Zt/1qtWG/s0IK+afeeupta2XFyIjcfy+rU5XXWlWoet/opEOdJmz7xxjKsN+GbOUwPuX9+ptRYs7QHL4LWP2TXX1khjB5vKgfUIqWNFLFmn/DUWiuPWSePojvXCdp/s4fzyi83wamzXZvZH6tqrpnttnuJAsxbGXQetaeiC+eA7da+xr9pUXpeTzOf1HM/2nIyn3voGgDG2tAZscq61zWuWg2DAmPVctp3Xnc+buKUpt2btxwfjx1rSx+yNn9YN5809HnmzD2cHc1UXXavoEW+O9rLFfPXRWlQ9KZdbO4tB3nNxz/xd3Gsu1vpLU29+98LuW5jjPoNv/Lt0yvX31RODCWOptuKrc+/1/Lkf6X89QbPqj+P9qrlfObvHpEtki/ursVmiZkEzYVpITGKKVwPuolzwEOSe4/UbFNYx2e0bNraQ+D0kc0JfzZgLcQuridTi5/latCw4+OHPONcXJ+xjhRtAQ94WxY4vwZxXx+Q+N0EW+V/NhkWwjzaayLbZhczFCptKnMYcvyqoS2SYv3ipkIP/Yn/xZhWyT8WtjcAqXC0SLn7mXwvYq/i/cl2MOC4uvi6MLg61s7695gfjxrBxtjSjufN758U2lD/nE1/5aI4t/kv0m3sXFGsCn68Nzssvc+D+duXhEdybN/jGemDfevXCPfFaF8Eap/pWjhI7N3bGS3FpjLMWnOPf6tgnXq2iuLTf8bK2fNLMxXFjCj+X/rqGuRaYl+TTG7g7zzpn+9oElyf1u3FbvKkWr1w0Ro2l7fB8L+1rrbv3Lx1o7MA5tcl8K898rBrRzQ3NY7HhPJaz935hls/hRjllDLnGtsb4WHWlPGzNWxrqvJl7zu/iN3NZTz7VEWOc+dqbVhtXHBonx9FrtIk37hbmqxnuwZz/+tia2nhQD5vv1VO8NMOawxjnbW0O7Y/rtp+SWWNeOrj6Q3zzJtS4KHaLmeYEjixMmfMed5+Tq24ujWfP2XVaN4ujlePWXeMSP41BxpeDtnnhvZwoL83NarDjj+4YC2guebRtPZdcOdfO3yu+xtjP3an9vxdYjG3bturU0i/HdZ3zLS/eDDdQBRQTfe/KhMc5QATWALjjfoTQjpNEB91rG4BuDEq8Ap75fBWkQQR0BvAnAtJMuiHBF9vpzyx2bVh81Ya4vYqqxekltCWaRco+LtFAHGlcHZsWlIUZk9HC1PyVLNjYAlAxBkPFVW2pGC2hNvmNNWxbDfud402F8WqBLpacV/vuHJQPi+wtxCuOjPFGxvZU2Nac5H1hyQJswVpNQu2zwLvR97iXT8WW3y9xtzYtzhOT8s9+9C7Pygk+VQOWnligWed7hfGFq5uf32xgjl5Uw1435NWD8992LT+wtXhfuvfCLTY63quYc77Xsg75HGJjHPbiZHWL921gWJf4+L3rjLkBf8vdhWfnqMdfF0PadL4wYyyX3+VctdOxe+mw47zqZXXamO5GwnEth51783dpVnFmLDKvL0YUT+ZBbeJ8zmktY3z7CvNo1QDXFn4YsPxe+Ld9zldzsXSu2LRP6/VLx53T5sOxd769tnlVzTNGO/fiBvPWpvu8myD7U3uoy6sHQxdb71pXVg10XFedKs5fNQAMvTQVfLsXtdb7PPegP6Ln7f3bD9nH1jVj/9YqJvz0iPP7iT+rVmAj64Gxe79iaq6BE5+7tNOxsnZWI5YGrp65sfL84NF2vrBSfblxzX3zYCwa8+VRa8TrYntj3D66tcXr9ymk1WsSj4X/lePyrtz7Zs+f/Mmf/BTjv/2a1wC813eHgb/z6yQ3+RaTlQwWA2hNasV3FbkVlF4JL0BIQtetmKz1TDI3Ka+iwBg2jKuYuXkApBbRe+1HAQBx7XcyXXBMetvsYvBqsErGJRqOE3N6nSV2bgwsMM7VEmHGUnxKPBOsjbRzVLFfRZmiW5K9Cu4iU7HoIo+vZwuPnmHjyu0SeMerPG0sS37z2xs58+CaMP/wXbnkseXDp/WJ7aem6cbwFMAqJs5nOdSC9xJPC6fzbc40bq/33gS99OAVv1fs0N8W42LBeCFu1tc2+hQHMAPPwQFfFTAeV67L8xu/mpelB8TChc5aYU5Wm6sNq7BVDz81Ya1Vnr/6BE76mKYxaB00loy3V0xcI/heprlqbTePWmNvHFfUrdGcA7b62Fsb2dq/dNV6ynie8vFjj9TB1xovzTBO1+aodRUfXePKdc7BJmO++e+5juHiiLFg7FJLykdihi3kxrp39rnukVPz5MXXH9Gwal7x7DmMJ8fKMXWtY7wx2hyZg453OWM+VveMTfPL+lntsE4QX9vZ8bbT6zuHjh1z3jztAz9pXDWp/K7d2GKuWPOqf8TVeuKYOe7uq5ob58N9Kv4aw8ZE9bn1BX+Iv8e/MAG/7NsLSwu3rzqyNnLUUMfsU4yXPy8sLvw1X40Ha1dbP9XGxdcX9vt548fxdbHFNrRPWrqMbjee1fOlgV6rtXLF0Pkjp9aRr8ekSwyA/Dd/8zc/+6Vf+qVvPhgoEP/lsAHvZDKeNe5fiPWjc9lxO20BapEykXtOxYbjCxQuUgYj51iM3eAbUMzbxqIJXyLJPAVPixYF6MZb4Fr4HPNVwLCRdd3kdCNn+wt8xwoRb8P0KgoFceNuDHVdC6znd44rwsVuj6/Yu0AR025AyMXCldd0Lp2v5UsLALyiWLgolTfGSItAOdDcfCo8PvbC6TX/98vPFTTzqFhtHpbv1hdzrvyzBhRfHeuLDxbp5ox5XKxatB3zWwd+OU7O3ffivC7Y1P5Pa6ymsPGozQtH1aWfKzI/Xey4c7rReRVv22+NdM6IXbF279e85dQrJst3PkN3sM8XA25+6/2qZW6IXf9uPn5jo7XYPPR3KT/x3ppN7siHY2MdWusaW8zTerE0zrHmvKVH5NBjqnfmfPnc9/Wn9oMNYuGNKvq9arJ5Xn1tbUUfHANzbGm/tdW4PHv9daI2v8u/zrVqnjFVTlnfqt3OhTXgVaOsfat+OJbEv98jrb4tbXWNqy4Qb+fFXP1U68GL7bS+dON479cTgo73ilX56nXtf2ubx7GG57KtHF+9kzFvjaqWOpbOLfGkn3P/c/PxtMOKteuG/1xieeKesT6sOmxNsU4w1r1rOV2MlQdLN8uzG3Nr+CuLZ0frYvHp8a++vfWt9bi4tP/rq5fWRfhjTlXP4dKnMatnYp5y2vPbVq/TmJM/bPeTX8U9WDBfyM/Z8u0iMZvhFeAK5SI1wTNAnQyLHOf3316xLng73sSoyLaoO9Bu+C1KjHHQnAivX2F0gUAgEBc3T46v11sAeZ3XzadJanGywFQwV7PBmEXyigrrtBA77iWxxYpxFnYLgm3h81fR95rNrWPseLzWsiC44SupK+iQCqEz3pYoLSH4VGyXEC0eOa/mhIvbK/cL68VWxb6cqJ3EA30oBigUxR62lFe8X/5Yl6xZ9etV1LyWi0FzbewaR+YeY8ipm5N7bdxXqyrW+Gq7aTg4dv/2uGNvfV4aZK1t7F7jOccFyTZgk4977upMuWq+mtdLy/ykw8KscUqeyrfFC+exX31hzn7uc9ZmuBzCjvuXzfCKec9bdcwcqGbfsdd3wlnPmxBrYWPmGtTclLuuFb2TBAaaP9Y2Xqo1rYPFlvmMTUu3nS9j8FP9crPqcxxHNrD40qdeln6Xh9Uq6wnHjJXqpTFT36tJ1qG14SqHzH+v872a4RpRzf2kTYv35mz5a32p78XSsql+LCwu7DuO3nS4bizNt96teu9aY+x7bG1eGuy1W78cQ8fshTHXSWO3etFxzqVt4PMVV2vbwurCR2tM49PYrRqwYsRn5lDnQj/sy4qpP0OnunmuDtTXxnMdb36+pw0vLbKfr/7/xrTHufWOD5zvvaLzVG66nlSDVjw7xud7Tesnm+Ev3PoxaZOy4Lj3JLmGdKwDtZq/NkmMuYD1bqqJsAS0ZF1gYL0b2ysvkBfSeiPquShGLwFqgXPiK7gmFIlx48tcbBh8PiS8z3pRoDYs4V1EcAwdD/xfcX/NY6ARs0/NGzZWjJeYAW6f43HdaJ7dNCYUB9ttAWaee1TYzUzHrzw3fo6X81Ti2w8Ew3Ew5opz8sQY53qJ7NkEfzsWQSj2V/7JwYo1vrpgW8yxqwL/4vDrYkJjVfGuqMJt/zAInxG/JaTlaXWOcyqunzSL2HgTW+wX3+TB+Vv6UkxYK5YWLEw5HkvrjK3lJ8c/FUtwYs2tRnpu2179a8Ox+LYKaQtyN4PW/sYJe6prxvcn7hQ3K68v7W3MeQ+efCfR2mXOLSxUz21jG/CVW3PF2K7mmavVc2OrsTQH1tejFi5fsXLM4EztLx7PVutkNZ8Y9Ttv6O7ybWG+2l0OLlw6V9U16zWvV06Y93sYduy4MFesos/taX5ko02Mq8v0htUn6yC2ud8rP+w75/IVg9ZF6wa45V9fxPGx6pZ7Zo9znF9xaZ5W/TFvV+5Xrr3eqgHY6br2qh/+HHw1Vlzoq6aQy3KjeHZM3aNU+52vpXevGlNMdz00ovhAExxj6wS1qhv82uGa5Rw7/sXYndOvHTlurYPEbdnyvbgUd7W3GOsFzk+1x3vBT3aUL9V2r1FtduyKfev/L/zxH//x3zKAADfwJSsTvEDkRgMRw5kmw0LKup/E+kX+l4jbt0VGE8ikLLBK3G7oKwoOMseaMPvCazdGBZFJaXtcBJZovcSlZCMXtoU1vTEHbCaFNy5tEtfGyfZ/IheCYh/B1+sCggsmV6QQqQqmC4jxZ2IusTIZsbFiWZHvcex/XdSoOFiUOEYs7N+6W/bCxYtr5qX9oOB582CcGkNLwF889Xn2yY24nyDpYzHmUnninPu1N1a1FVzcv8bvreOLdsTVGmnNKa+9jvn3qWCYvz7HGDAnW7z8funG8t1xWg2debmKWHXa8cQGsGTegQM2VKuxXXNXW6vlNNlwubrfDSnjihFz1jWguKjOWEOIRXURm62lju3CSDEA9rDbzWN5YJ1sbbS+lVuf6kkb1Ne5xpz9db/gXNlPa4Lz1vpVXNUnv3e+q2fwx2utukQ8ezGV88H7a/7WVewzzuCF8VyNYR6v61gu+5Z+VNuKaXPa89953QBVT156RQwd33t94+9CNTl2bO4cfu8C7S8WrHvGJHE0VsgT/GyN9Iad85xT1/NisLmy3t06vWBrvV/xZ37rJLGydvDa/HSfbi1YfYfjemtWu9wDtTbQO3bj01735u1TooxZj8Fiv/XA2oTNzqNfL42uRi7NMD6Mx/K8Nai5JN+233Fs/phv4fOTL85VNYbfqkBX7K9tMWd46gEdcW2rLrmXaz5c/1kLroOx9eQQMXc8mHvVS+MPW732t5jcY9IuTCS0ibTDBYOFx8GsmBSIBJW1HBDsMLhbBNnocP5LhOyTha0gcaAMLguI5zIR2rz5fIJdQe6jNB7XmDr+FdglAEucS3SExnPbBvvd4uKYG8A3znnqpmk10RaR2tjcmszEwb5y3EIPUfhhEtaw8DKmRcGEq20vcauNnAcpzS3buxrJYtdcrVC7qXRsmjvsbi6MT2OqOaVhxV4X+BYHc7u4XSJ9c9EQWLAcQwtz7Xxxo3q2NKva5btsLUTk5XygAFi/bJdxQoyJXcV72V9NXpgw3pmj9rAmOCH+1lrHHFuxH73lPDTPPtj+argLlvXSDaD1Z3G983vtFj1zxY1XY96CW93rmtYba8JqZBwD472NnGvB0gfWcaxsx72unt1nbVqb63KptQA8ENvFb2PdmlKOccw1+Ma4L1i10p+1KXaOl35af3jqDBw6d7WJY44fsSgfq8M3l+NQvrbuNn7WiKXjxOz+xBs5bhzsm7GPD6smUserD7bPnCx2jLfXY5HUkmrDygV+0k9Yr4z36tSLv/jH2st+nwtH3fR7LfDd9Zxv2wyHnANzpLpSnK1a4RrcPhVMc+e751fryYHndC1xPrDNPXd1q77bH/xeNaTrr5rYem5c9odAzXfXMueS12goNb0aa5617jVW1VLwZL1gjPFvTNjPpW8Le7dOf5AR21xnOHfl+8b7CZz2luYx8TVfnNfirzgAh16jY6oP7sd4DU/dW5HXT33FN+3vY9JO2CqUnZzEGSQIlYvPEusC2g6z9gLyAh2fraSZTBVzAxOyG4wvkXaRvTH+cZMK/cvPV3NgYrrJbcOLbYDpVWBMaDcePY9xFB/HxlgwydfaS7SbW+ekdi+7unkgRsZfBcV+Y7PPw8+KmrGHnUsUX2Jom1YBAtP4beKvePozjzXBV9Nb+zx+5Xbhy7kxPphrXcleol2d+CZAPzWOxrG53bjYvvrmotyiw/xuCrHn1SCsfC+s3Tg3t47xEnTr5/LBmsB6zq21xDF8cX9xcfnsNWgaHTfOceH8pN/W+xaiV/Gtbz3PfIHP1qraU7z7uOP86bzF1cUjY9jYcRxcV4qNZQ+8t1Z2Pq+LrcZNMeQYll/mtDHA55+aFeNvNbNLY1tbX7XWWtUN0R0zBl76eOOqkdaAF3+WTv7I2E86UPx8wosx4/i4Jhi/xszr3Grx0in4Zf/7esWTuXz3mdg3V8V1/fP7HrPmMo97G2Ky8FDOLK13rVucQ8fB3orhneebAWcTfaKfWCPWiyPGStda8Xpp5ot/SyNX3PHPNdRxO3/QsGrMrYHt1Ob6svQDO9YFivpTrL80nXG21Vjxeb1AWdwsXJhba3x7kDWmNefF41WbHDPPbbvAoH+wzMeJgWNMrpun9oze+C7utZfxWmhXx6AfrW+rft2Y3mStzuBL5/v6Nekm1Y7/iFAvUgLgkoci28amQltRt/hUPJy0S4Z/mbOFfAVqgc9C5vVWAupLY/YSFwjpxuPO5arK2pSuzX43CbanzfWrwJg4bYSIvYWiIm0A2//7/NMvpTL3i7gQoTHy+JvDd3fqiwlsnJFX+wcW3HRZjFpsXoXsdY5xzRrmiLHsuZdgV6wqxI1tC9IS01U0zSEKW3ngGLuIVOwdP2OxcbUm4bubnaU5neNTwV3zWzSrPx1f/HVTVk0lN7144LwaM7a9vCueu/loHJqr2m5thWeew+sZM+XPS6+aZ+Nw+b823J9i4GPWO3Jo/5wX/Fp4NRZWPL0mefNFmK7t3JYTK+//Lxs36xdzXRwOa67lizO2sxhduSYWS3us+9WR1p3WzGpR822t9FjW5LMVt9YW82HxzMdrt+161Q04BB4834rL0vbmqvHmHOuxcV7MUmNe8XHuilXrL/GC+8UDNvRR7OrnJ41iLFwmFpxDf9RHahtnxoGN4qA2vI5XC8q35ZvxvbC/8klM7W/xhi/3b39fp/wrx5YdfvoJP8op9xFrjYuzN/fWHGvsqyZ23U+caw9gjDifxUzn/LSG871yYZ4ZC/B9XQiyZhXXa43lS3FoXLv2LN+W9ns+am51dPUO5MAXKaxhn7BQvVg9Q/sN3q8ey5iilqFf1jEwuWz+pml3Z9iNvw0xKW5iA3GJ6gocBvWKkIlvYTcI2sx6rm6OVpFxcFz0S2iLrEHjjafPaWFZhQdb8fPV3LKemziLfZN9dnza+LlwGXjNK+u9GkHH0/mxEICJ+7cNgEX8RX4+t23Ew/n6kWLix1uKE59vuzqvf5CA9SsyzbXfF/8teBacVRgqwsW0Y1/+Le41rsag8eyYEx9sde4+8dsFkGLwKXYWKvDzqVFzbCqWfcwWQccHN0UuPPc5XC7eucLJeDe2fnyoGPL8zpf1bjUUzgHxKB7NiXKy6xIvFxDHzRrGes6vY+dCXkyzDrYaY1x5bl6XXi47V2Eubsvnal7tddzcvPD3v23b0o2XfiwdqA45Dq6HxXO10/heGwRwRrxsi9f0OPLmesJx+HLr/uIv/uLXhtpNBH5Vr8ppY/7TprMbrI61jqxmhnXvGI9IlmN8RaZzu24R99ZYr+m6YL445u1biKfX4jVzWD/NZWps9ck49pjWDOeE/Fa/WLvYap/Tuawb9BHM4VpXfL5q16eLqMag+YLt5a2xV71x3vCpnOFzbDKeVu1sPXcezPXle/HVGtz81lfHgFi3nixdu7G9UYF9r77QewDr1L0ufohztd2fG//gybGsb/ZrYf2lTc75S3t9rm141dDywXmzvpqr5fHZBc+qz8Sz+O1716kVL/TMsbs1qXm3jn2s/sAl5nbPtPZ1Sydah1nDNydX/fB5xAPcsvbSXtcm97L3movE9vPLt/6d4YKGAmtBd/AX6SocFnr/zTGTHLErwAELZDN5elWLc01S7KtI224XJgvtEjiLbIPpZC4b1vhF3ortJ/EvGGtzc7UKQRsmROlVAFYxIH9LmFcsPN65eM3d2Hmddew1vk1dfWwOwWiLO3Fu4+P5Xo2Jc0LsHY+Vo+Lyk88cs8gaZ83Hj8Rg5eUlwv6ctawBtuWTlnR+zvu0aX492mRxtP/EqHa0mXL8wYKL12o2lm/2/db2ha3lV4sIesza9gveevPQwsl5FJT1HdQ7576PeH8HemkA8VvFaBV7azb2GxfmcvXV/jZ2HLN+mBev+Dt/2PupQbImfI8Hi1s+v/p847nwYt7z2k0KubLfji3rLIxYZ2xjcevcgpFuinpONW9x53C+vlLxqWaX746J9cT46caZ93ANPTcOnRP4sX4Bt1xsjqrbzfWqLeg+/ZX1oJrjO4HOcZtm48Acvfnu/XpSixxX25YuEkNsR3fMwx/ZQKw68ekzcuNa3PppG4iRx9QffKgOFAfw1H1kdaF49Zy9CLN8MZcX/4sf1wB463WYwzXOXCn2jG/74pj2RgzztT+qDjKfv/NfLb33fXKTMeavefHSeLjXfm/VQ9eMXgRYmtwaYy2q1lsDGl/P43iR12LTvGYM561/ayc8RWvW+sbHOp91fZEIu/pvbfTxvvZ7x9N6ZGyA89a19gued3HD43/hv/7X//rt16RLxiX+Ll4VAyfEQuB5PiWvxDLoAYbJ0YK2CFDwL8GuaHmNimvB7vkrNAaDxWVdhfE6vDaR26wZJABiAcGAPns8FvFpk1JRX6Qwefu6uFm+WYgbU4ukhQH/1vhe7bZNLgZ8bqyBG5OweXXO7ti6OOS58dn/mjsuVHxesnY85xgXFVE3RuZzuVluLaFe8ahf5bN5ugrDi4/FyAtf5Ioc/JyY6Q/dV9Q9X3WiWtU8Ot72z/x2M7B+5KfiX4zbr+atGHIM71g3pZ5rYXLluhvE4sr29xi5qI/VqDvuC48+D5/7VIHxvHTlhQPPfetWH9ZFMdvvGrCeOvnEb3OLcd2UVJfNo6UZYK06ZB3BfuPZWl4ce03qAvHGhsbJ2LJumus+59OmyJx3c9XGupwHQ2dzL2aZV9WfxWtrL5peDfvEJ2u042Etdz6XPpvPjb/Pbf1mDZ/vutoLg91wL5xUW6xxxQv9w32O5nUzY/wt3SmPOqb9SnW9TwWRg0/4XXlqnNGPhUV0bNXQ1pLFF+PenPXFUOZuPqxRxrNx5Ri4PjY2zU35YZ1/retYGPNLz5YuNv99v+LQGOMj5xYzjaH95LW55Dww56ozy/alP4374oFjs+JeH4s92/mJU9aXcqn54fjSLPJOXXPdtj67hyxvXnpg/9uXlNeNyyc8uRYtffh2Z5hkm7wuNDcRgufCeeMJiJu49SihnTdASxyC30YIG1nHAGasmxgLgRO/zj8/XleuTRiKA3HCT85t8vwDCm0MbJPjYfsaW57H91Xitdkj2X7UklwRF/6tCFdAnZ/VlBkDEIH4cEVvNYOOledAeJ1Tg3wJrXHLWOfqzgHDnqsEqfhiVxtimo4KlxtBi7JtAsdtND8JHjGxnxaaCrxjhB197NZx6JW+NpmNr0W/mLeWtBD5vIUrxnMnqXFzTh2ThZmFk8bMAm1sV8t8NbWxNo+Jm3FkrJiDr6vkLUornq+mesXHY9d3loldCzKxh8MtbPhSHjcv1uS1SajeOOcu3mgL81lbOcdavZqahWPXNvtkbjvnxrBzv/wmH+Swdc/nuD5aL92QV9s458bfHT/yWwz5sX/mdsyIy9LRTzkzL76nCY4FnLA/S9v4zOM/4bA4cEyJycWCX2K2bpBjcOMcGEvV/PKnmLC9CzvWYc/dR3Sdt3JmNY2eCx4ZJ6sfwRef69g7Ju550L0+Lo2+doNibTG+qNPgqnx2rKylrRPGwaplxntrAO/vMVKafOLifszxQyON1099yvJ/Ycx5Xn0aMejv5FTLe+7iiesM5+NjbWv8iNnqOzyv5/vE1WpB+e98ex9QnTVeqonGpDWWHLtuVhfbVy8NKK47h3uEHsMP/HYdrE/GHvy5MevrNa1pq19pX2bfVv9E7vEBv12LnCP7bb+MOce+/G3tWNxnDDWH3mFxkhrxC/yatBuWFgWLxUpaGwUb27kMOjtfYDgACALEN4m+OaK/0eZGGlCxibx1XOw8t5POed6wuJFZAupCt8RixZFYde7X+S+gfiJT44X/Ltoucp8A04bHRauE9fwmEbk1NuyvC0AFDF/IS+0mxvxNQhcs45R5bItF27hZm5aKwhKJNkXgtzk0hiHvC2sWM/NnNQ8WCQu/8dC4N95dz3bZbo/znOYPF3BWc1+bvEHxhZ/Gx4UB/lp43UBW+Mtt++58epx5tnLVXPq9MUe83MTal4VV/KP4oWX9VcgVE84llneuG71PeG7xWQXUscAuz+88+FG7T9hv44nN5Glhur4bV9Uj5xs7bCdaYh61ZpnLaIY1ktfWKdvouHXTWZ1YOCSvtrEcZQ3XN49fF/qYo7x0o0gsvJ59t47D59aWT/WscSr3WvOoP43/erRz6c0LA86dc+QNgjUP3NiOct/xbb7WBatPetA8OC7m16rxjD2/7n//vV73Ccs/15xyxRt52wdHWi+Ij+u1z+t8q94ujr3wZU54TWtKdW7pc+v00l58Xse6RjVp1V/0ePU+rWHOb/nktZcfr9oPr42JVffaS7wRBsRDAAAgAElEQVT055MGkOfjRB/vN4eMlaW/5Y+1dPUBxLi1jHW6RvG/tKp6VQ0qPlqvyplieGm2c3yvG0M2ifQFvonpvDCP6wb+dG9lPt2Y3oR5xb562X2CMdZaWG7azhUXz3Vjv3i//s6wi8IiyavgFTg16I73mXwIYmLV0RJtib3XcvFzs7GKnYl9c3B1nfM+EaUFwuDlWAtmBanrc5yG1w3hIr+LSAtEiVsyFeAla0XKm5h1rpsR53XhoMBvnr73+JPnLPkq0iW1RYh1yENj2BgsgWe9RdAW9zYuiG5F5ntkto+1yXMue1twK8Kv987RjSHfxeXa7L4KozHXggaGvEHBhnLcPHgVyTZ3zW3Pq4g2LsWKj1s3m49P5zke9dtz+rXzsETeuHSM+3nnt36Q78XlYvf/Na5wr80suW69IUbEdemuOV4t+sTh5vx7/PQ6jlcvcrieFBtLK/mMWNrXhR8ftzY4VtY444DPfaGkOKrevDj+4lBrTzFCHKl7K8fVWceBeLWumJNL92xHL0aQs2LJa3WM81Zs1DbH5BUP+9wLNS+dXrrFZ6+m1k2x8VksYcP6syzVpOrHyy7H0Bh96el9jh/evBrTxs/iF5pZ3Hwvn8aQdee1cS4vjYlyoly13TeP81+sdmxxv+K6eriVb9Zq/ozZnvep/jWvxNG5ZD7XBq9/r1984BzWeel9+VN9LD87X7WufWj1aenIisUn3OO3/a+/d377zosV2uqnN+ijbo7edPgeprCTi96tKfCUOCx9dZ0pt+xDx71iXZwvjr3w8W0z7E2bk/gpoRWDCksNQRj4HOfblDVoDYTXXQVlNSIFh4uM5+gVSObynPhRcvjzJZr97NMjRQYQAl1hrRhZQAxEg/pVBOqLxxE7f9YYQMDDEfa6YbJwMMbHK2wtbBbbVVQr/rx/bQRWrhZxGlPWduNeWyuSFd2KjAWOvJmwLizO06ditOKBGJrTixdLoFc+jIcl9Jxj3FesHItXDr32p9d3bN0FcvyWdliPXgWxOfV756HatgqK4288dc5uDsFiNdkY7yaFsebXKp7VFjhsbNIw99jSik+Ne3FbfBcvtg1/jLfqKlq05vnEzWLTdnEM7Vo4Nr/gsWsi+LSWMc45NGa8Lq/JiechRp2HXHF1ftXG+rK4Xm6+8P/ifHnenDXW1Tkw4wZ+6a7xUZ6Udyu/tqt5uvGtJ+aCY9TaZt1ZsTQnlg3N29JoYvyaC3+XHjpvHrdsAWvuGbv20nXOa5zuvRtx5x4uoydeezXErPtJ73xRdN0JY31jrRplbJgLfP7SEnLT81s3FrbRHuvbq/ZYt8slvy8um2/sXBuT4nit4/nPJvLsOHziYTlLDTJm7Cvzvvqa+7xfJWFOX9Bo/KsrxvLCdcc7Vi/+rzErP6+LIsYcG1RifudQA/iKiHHrGs78jaFt6dc/nU84+CN1xJtx+8W5Z4M1F5uth+VA47i4Wy38svkekzZAXWhN7PWM/AIIi/Co8hIKBwBH/Ggz4CKRJNlOtrE3wF9/TBp7DXrP7eS1yFXEmKtJwd8Wis7Nuvy8eYsJ6wNIi8IauwpcBdFA8h1R1mo+G3eToa/JGX6uQukCQA6cNxcmx6tiWYH0vAsjCKAL9CLvEvfm2ZzwZsW8IW5e14WVdTinZKfofW9j15wXK2sz9aPnvAStfHbjcMfsi5uOG/cSvrUWmHSBpQl4FWGOG4M8wtMiXLy6kFgfjBnmLY6cT3KK7764VpxWK6w55NKFycdtC/N2I2w7W+irey3uxQlzraYcLpmX9/pVA9bTQS1g9dt8LXed91Vviq/GtnMX09bbe92mdPG5m2ZyhO9u7rHZMV/NXHNUv+44ta/1y3jpRs2NUHFlDFn7OGdtDssH5jQ+rFXls7HZxq/cNKeslz7PdlcjrC/WAMatXBtj59PS2W7Uimevay1q7+LzeN26UzwXr2B21fP6v/iNfa5x1nbrPlzypsW5oG9zzu8cb4bxp19Pch6bK3O2OV5rLsxV35f2GtvllHse2+e+qrmAp+ak+VIcukcy/9sjOa/eAHr9cttcuvluLb5u1tjfex65Pb/x3RhxrKoTrn2f7Fh8femXeUn8qwO2oz6hLT3nUy6LY3OTvBObl6abP9ZI59oabVyWr8SgMSIvxknjvnoA6viNdQ/ldbEZ7jdeXqe1Frvwz3mzhhhL1rdPfU2xU1657n75cI9JV9havAx0O+PEOdhtNEvMEtci3SLuQFasLBSLrIx/AeCV/Aa+DYIFzL4tvywwtacA9dhFsgUO29b4YKfBA7jdrDnmBrbFFtC58Fp8PLZFwr5wzJh7xdBFpGs534sQtsf5dA6KX8/ZcTSxxj/rNle22/Ow8W8sF65dWJcvXuOOezzHLOrmWPno981Fmw7HDDwaZ46FX2PL977C4Bz4UXlrUEVurVkMLl0xLlrErA3lcB8Lql7wvjmsjrxweX77ezjk19y81yum3ny70OCPsYEfLf4v3fxeg7+4tTjVjRC21Q7jvkX0jhGnF9f53Lm1RjsWLYy224XfdqxNCGsaM17ztfFs7ViYAsOvxvlT0+b8u5la+Vl1pDXaTQu2O3/FUPX7pZHV/PLWWu8G6j7vxcOla9XBxtTv2+vcesQebruOGoevzf6q+cYMGxdj987p59WChTv3C30EHt/aG636Dna8OWq/V160Phln1es7178n8WnuhY+1gV8936oB2G1eLls5Xg1fulTcma/WBV4vrFibvIHzeo1jectY9yl8ZvzYJtdZ4uU6YZ0kT9Yqz+81um5jtPBcf1a97Gfld+O9YmYtW7lq7bS2vfhs/+hjyLO/t2sfnefqv3Vp1TPyYp0oB3lfbV61ZvH5e/XdsS3/0CfiRUyXFvgzc8M1xPplXjPeeenYcvbb8fvTSjZsNYWAhWC0yXYRqJAYSIyreLnI2DE7f5+7ubRNHdcmr8TnXDfbJaNF8ux2XAx0Aww7Xo3/nbcaq9q/QNciUBARd+eSeUoKr7fEwkC2TwDNpGW9xqdr1t7V+Dau9341OMXUIrnXd27dTC1xXbHqpsZ4cMPxivfKlXlSQa1QuOisDbgF1UXH8UQksffGsZkw51qkblz5anGxb8Wo7Vp4aOGtgBpbPr+Nb8XNsX3hcGGoOuZ5K/S2tfhCX5ZOgp3GsBrgOZxTN6vEl0YNHaVBx2bnj9f8IMniP/4Y98TLdvY48fOcjK+mLGxUg4vL5tlcKN+xxedUt8z/6kLzUxxV9+wPHHP+nSOPNR6aCzDgz4tbY6Pj7bvPM+86t/NbTFK/vBF0zonn3U269XgcrzZ342GcNg/WdvxZNdRrvPjXMS/fsaF1shpw77lzxprktucaT81/dZr4mt+uAdiNFiwOF//Fp+2sDnd+24Of2ON56vsLv0vrXnFb+X/VHH9ejMAza4z1vnrecYuD36tfqy5Zc9C3T5th1nX+rKmeo30KPvRCg8+pftRv1q3+VevhVnPTz9vDf5qfuTinG6PGb/HzxQ37U64yr338VA8cs/a18MT68Oqn+sj+2nO0hmG7N/GO8b12nVxfC7BtL8yyzqunsaZblxp/xi1+Yad7nNcFTuZtXMsvc5wYYUNr3bfvDC/SGYQW4xYsFiFQ56jvbBR4DgSvHaQlWGtDskB8fqw7N6uwQ9SK2qvYOrAmnhPg5BdkCLKFdxGOZraPE7qhMhhaPBfgl1C0sbZdJnGFr3YUmCXAEpKOsbDda8egBbGxN9k5hsj2sSKLs+etsBovnt+xvtc81rYa4OKlTdareMEf8OL42r/Gtb6vuBEXi2rndzGwyDJu3SW/Y+DJgmrMWwdYow3Tvfej8z/S8BUPLrDYVZvMfcZYB6pxbv5eNq2YLp0wLl459PqNWwvKJ/0xxlbD4riUA9ZzbLYm2XZibt9WPD41fo7/wiTrMcf/+T//5wtzcM+a0pjdMd81r20rJwvvXmPZa63snD5GrM0Djher5lBrise6XqOhd/x87ffkmjvyB87LZdd4bHBP4PP6OF0x2FrsvN5YHq8vrsHjsgUO1w/rC2N8EZw12gO0FpKn03sw4Bzy2dJLN4qvcca7dbv6VW3G/vLPsfOx9TnrGVtuxK2n4MI90lqb+DEn9by5X/X45ubrY0tXzCPb+cIVa1jf3NQ7xnDNWDNXGhfnyn0n51iHiufmzmPhwcoDXKO3cU/ifqd+G9POefHhcdZJf1XStraGmYO1wRpnXcOH1j1yQzysv8Vyue58o4fEZ2ls42NsGlv32nd7rW8LN7b55lw4wZcXttHU0x/bWd279/4K5NlzXPrFX/zFryW8ESzPnGswZh5X97jD7VhSb8pL+G//yo3GuL55nbVHI66uS7eG7TTv28d9fWcYUFq0DWgS1aRbPD+Bi/NXA+ICjhOA0MExcVxQWrRMpga3Y33FbAnmKiKvzyrqL+EDDC4wjQ8kXuBwvNysFihtmE1Si3Bz7rz7mIWm4mciF+wlGKLUcz6JXJsJn4u9BvanuZsnFwWw0/hwFw1C01wibMbE4k2L6dokeIzxj01t4FyEjRN/zjwWJnPnU8w5Z218u6GpqLVIr3Wct3KvQtx8UhjNIWwo3lqIWugbG8a3+NamhcnmYWGtsVuNRIsdNhUj1pg2KsZBG/SlTcYw61jvKUzNRfHm4/bVvFi1Ys3Lmgu/1hE2KI1b3zsftQFfXdNccxqT1r6F8cVzf1adb225Nazj1lZ8sx+tDfbXdbH6dnP4O5vWxMapeuuNr8eW30sXHbPqNzZ0M4Af5QKxIqbgww3S4k+1uT4YQzcnjdUnTbOegWHb0zy7JzA+2lA6huZmdaexXGOZq8esra6HrOHv8VpHiuXixjZy3qveei43r83f0vrm5aU1rNE7T8Tu/CTf7p3oARb+Vt/h3FJDmp+FueYF/BiP1deX/tkGeNUeinNd9xxLbFy1uvir1lc7l93EtfGyXXeefWRecGANt5/Yg+0Li+Ch/MPW111ba2y1kfiVt85/c9a8NN53ruOAz9XX+n/rNE/o/qt3fuXafFiYA+fF6kv3nDfXuIWFNUf7GS6msn73OMxLTL71R/7TSi3eFiKD5UcFx4uSnEVGj/Oaryv5OIezKyEFh4NsWxpwA7o/4ECSfY7Ba3s+Jc3NiEWm/nRc4+5YWlBfBFvE9dhPQsdaJlQLAvYtcvl8C5/j1+a7ouUi2cJjsq+CtfLkBtG+t8jT0Fh4HO9V8Eo4+1yeOW4LN914FdvNw6sQFLf2wTlz8Vj8aBNS8WtujOO+dt7su30yR+58N8TVqG78Wog+FUTb9uKWzweP3+Mh+TX/XIiqR+X9+eSrvazLvM3j4pHXXjmovhPX8t4aZZvAwNL5Ynptko2ZrlmeVutemrRwB95s04o/a7TZaA6XVqz6sDjiNV6bwXLfOX9pt3PBvOWQ562WFT8v24zravWKi7nomK/NgfFnvTHXWg9tw43zZuveszFe+uQYFA+OHY3o4v4d8w8O3Xn2rU3famSdU/JI/and1UtjbNXO9dnSEDjSDdnKyeKTfcB2bPWmwvO3prkGfaqXtr++2N9iuustTBRri4s+r36/6mC50fNeevSqT0tvXrGoFhvb1vbG9YU9MF4sezz5WzHH1+bH65s31EL77Asarh2uk6+aV/yu3qYxq+6temT8Gketw9aoVQPtD3FwPD2f16lN2OwbFc1L6zKxKRa4ALoeYfYc2FBNI3fVb39uLK74L01Y57z01L7x+hfuO8M2GkFdBiwykgyA50VKUgxrcWMOi78FuQCyyHk9xLr+EPQGcBXWJeQGKZsaSFnbKhr+u8WOX8HqOHqzv4oC57rxd/yX4Bl49pu1OKdiQA7dkFpAHC/m9Zzfa6ReAk88XIBNltfrs4eruiXzS+BZg0YHmyzwjvUdrzA1viX2a3PxErB+bmy7ODjX5MK5alH8xIHFywpa8W2Om5eNtQu8sd/i5fV6t9NFaAn3J1s+Ce+ytZsF45S1vRHneM+zplmHwJALUnlfLrqZ8NrEzMdXYUEjar/z0ea9GmmOrGbZebYOtC7cuLVpd/6tAdUZ47Aas3Jl38lJ8Wp8dX40Bf+/p7HGVPXSMWWeNkXYZlsdW+PN2v9JT13bl86/uO2aZ6x4fGO5zmmNwefWXLDLWt00vbhv/js/1pjiy7lZ/Glsbat19sb18W7Xw9aHFwZtj89p/fmenpn/xarPtT/OYfW63Fj2GBvWPeYtd5qj2vzaKDjPYNB+tI51jPG0NhgLI2jRK3YcXxq9ONNYcZ7naZ0039of1Gb3CMRr1aty2DlxbSq/Pa7HsMX4Rw9WHahWUhvLZy5mvepGMXrrn24z/v7FDvMam27++50D15NyYmlMc/k97n3iGXbdHNa5vne+rfl8vnq59rfVNt98tFbXZ2LI59jJ/O6bHQvnuXOSg2Kp/SpzsK/Cdz/BuOKxuMPc2P9z3xkumBYZW7gs6hX4CsgdtxOdywY7+RagFjY7DolIigO7BIl5/Qy/BcNibFtLxpdIvRLepmAVDhda1l7juraLVEH7ScAsngDTxPRn5OZTMSPeN+/6noYFs4JcMBMLP5JXHNwafIeQHFowmINjr42ffQO/bfrB2c1vASE/3hBVGCucbcBc5NoM+FjzzvviHFvuXzaXnqdYrK83H+fiNz6By/rbTVDz4fHlqP26fPqxxGKq4mqstVmwhtiPV65aiKpzjYVtYW3scTFe/hoDcA67yjvHoHloLu84P5JmvlVPPKf9XraaN7bROW5erCN3zJwpP3rcNjiu1aDmq/O2OTRGrZnE0AWdmuVcYFdrgfNXTHwruj9xini5IfH3sa1v5at1DVwyBs0qppY+uMZUW4o7x8Pre96lk8t26ycxssb0jgMY9l2NpauL4/QC7kXarOHD3dW9NdwMOz/nty/Qeb2XbpcXxPX+vfXQV6+DPUvvzd3aRr03zjyXY+3a3bj5nMaCsWDVGoC95aJ1yfrOXJ/6qdbA8s5YXDF0vSf2qy9a8xg7r9jBv/KgTzU6pmBx9SDNuTUP+x3DNR5uOMfEzZ9ZK8yP5pEYmnPUNi4S+o4/flULrYfLnmU39t6/fB3G9dQbmvv87Lm+Aa7yGfUCvN6YO3Yc/B//43/87O/8nb/zs1/5lV/52d/9u3/3GyfN3cV7/CN24OrWvnh8wkb99xzuY1z/ylPjwRxzrbvP8fPiZz5XZ8xb8wa9Nu78VJi1wPx0vlf9gXPG1Xp9dhFP/zgjT+G41rFOe0znhvxQc75p6t0ZXobiiINsYJaQdsLGtYEgAG1CTcwCYAUVcPuYSYuQkcgWdxcVkxCAv8SvAsP7ru1Gg/lffq1YYr+bJgv2Kjie34XBNq/mfzUxFmrjw8RwDBe5i4mXINtuF9du3vp9JUSbuLTAI0aecxUS+2ERMN6Ll/LCAl3MV3Rsg3nmppzGrOLwKn6dc+XD+LGwOv40aP6hGJ9nrLhZqCBhJ2KMoHHBYuVq8aB+YXe/l2y8O1fLrsbQGtJjq1Ez3izozh9ztpnz/D1Grmn+jRvHodriY80lRWTN5bzClRdH3WA3d6+8tbiaj7W5uorOuHjbb8edmHo9x7n6Z+wv3rgGNG53jJiucY5f9bjnVaPRjcamGCzWjSPqqHXlR2JbXNr26obxaY28NZuvxUVr5wvjrNlH8Zcv5QYbWhp1a2jrWnXqxnI+cXZTzFzOPbaujaOxRkPG/OSVO8rk7hOuqj3E3H4Qj8W/xZvFRWzohg3/zeWXlnOu47dqkG36EV1wTD2ftd42lRPOoXWPGDrGxs7y81ULVp7qW9deWmTuL02rzWuNhXH7VQ6iQ42D41ge2LbmxDhEOxbWjYPiC43zRhscsNm73uV//a//9bX5u00tmx005O763v837n/+z//5tQn+3//7f3+N/wf/4B/87Jd/+Ze/NsWrBtJD4ov7fcfv5rsxv/RLv/RtM2xcstHFV/eb5ktt8Hti3XrnmN6x8h+tqAb8CBZWDWqv7D3X2cLNq9pirFwu+FEw88vxvtf8ZYL+3etyuVoClls3Wmu/bOIxaSfU5CmwASlAdNHEMAPljltQWyxbqLCjDZ9JT2JcaCuQFoVPBZQ5TDIXo1U8C54Wrwp+bbHdJdXLpwVY54I1LLAGyqd4rCLSjc4LVM7LrVGC3PE+wkBTYOB6zCrs9WvhtcXEpDM2/bnxeGuYwGBq+VA8rrUXTswXFxvnoNxaTdbKfQthi/eKx32GQBvHLxzCy4qJxbKCZPGmMOEjotdzHIMWSfvV137Ko+c5ny3sxm7z1kLUO3jE3RtGz0es8L36urSrxdBjsN34wYbedXVuG49yynmCo9YQY3f5YBtZ1zwlJtaWlffXmm6kqkd9Xyx7HTBTbbeG8tprGrPm36temLd37mrkyvX63hwvXDTGxNd4K6Z9jjnYuaxzvO7XF4yL6qDXNaYWhpfOeb5Vp8pN4vyKG5/XZ3IIjl7azHo/oncd61oPFhaOsQUb8WnF4pVX4629VHO/1ntpbmvI0q77zHf31101x7f44Vg56+besaiGVKeWzWyU3HQ7DsZD42794NgnPBRL3jT0Qlbjacy3711j7avjUL2y1jXX38NZ8+O4FY/2717/1V/91dcvG/uCEzrFRSE4YTuMIePgNp+3Qfqbv/mbb9/Xv+N/7+/9va/NKHeA7/V9zgXJ2wyfLfzS8j/8h//w6xw2sbf2yo05ba0mF+6P7jM//cGcvkB99sEXa1k3//AZDfWPRtLD+clJ3wV27hdvjJmlFeWXcef5wDXj20sv3FSvOwYskHM0tH3O6ufIj/H04sfX2D/6oz/6W4QLgTaxOdmf8dqBcyO1gmXRcdIJpgu4m5QmwuLQ5tMCVgGEDG3yXJQgHAFv8bXdTg7jSGwBYpASm+/N7TlXAfZaLeS+o4otFXDeFxwVtubS+SB2LnzEzqDmtfGF/Qihc17bWjhdFFbRWj69ROzTBsb4tj/fK0IuNAhgyWo+tYDcWsYMZDYmXoL0agT43Pkjdl2fudvMO+4tzI6v8+yNI37AQfJU/5y/4oKCaY6VK/Wx/pkL9oPHq4wJ8kaseN/8rSLjdSlYqwle+kEMFk8PGzw+Xp0z3xtvNxEtLuWY533pmzWshZy1zf2zu5vkT4UaHPYc4gqOWoRfmmUfF+Y/1Rrb2eJaLS8WPK+xXu1yvqwhXbvrGc/mVLXYdlXDWpfAqXXLWCTm1hA/KvlaCz1ctbu87RroorFrXasmmEO9IGs9h5vOqzHWXJgP5snaELHp8pMs95nja85aLznXmk7ddI/SGFjTwI71mQuGiyev2mastsYQK39eLpUTrLPq0cKGNxm2xVxwnoxVc73zvOoIOCVWzkV58NIbc5GLau1dPnGSnrm1B39sh/FdHOIzmHE8XBOMw+LMOt7YLi0lJjydcedcff0P/+E/fD2OfHdg/QTHjb+7f7epvbX83d3bUPJE2dW9bibv2I1xL3nz35rc+cXGm5ce4tYiNvfZ3U2+DbG1sDrhY+6PiC3/ni03/224z5a788y69y9/6sibdWPz7GZDS52788AjXPOm0I9+33prH3Vz0T+4Zp9fvchv7WgNgg+uD8QY3IIn/CpP4Ad3hrlwYDwxfzXQemoNrjah6d6jdPw3DfnjP/7jr8ekW6RNuIq/RadiRsHq8/2MwyiL8xJRFyYbX2EwWEmYQboSvh69Yo1uhAHUKsBuBFp0KiwrviTaosmcBtSduwqjC4HjgJBb6Bjbed0wOOc0IsxVW20zcxKDgs35dYNWsvg8r4v/S4RdTIhBC6Q/N7mMa+dvbRRWfmnSi5kS0lgAB9jkDbebgFcjCz6M6xd/jGnGLBzeWvy9ZASrdjY3LeLFDgJefnIeRRK72kgbr8aJtaf4IR/GiWNjMS6e75h14SWYFn/jp3Ejf8XSsr/nOpbwgDHWNudg4cJji3X7/+JVcWzseO1XU/CpqXWhtv9tFs27YthPGZhj5w+FfdlQba5+tfZx4WE1kwtrS/9evHXNWnMRJ+LSRsO++G+es15z6xi61rzuIhfvzYdj0hr5yVawRO7Nd+t3OWaOW9epEZ7PWFqcqsYxxnNUZ7t5MM9d/1qXFserkTemm2Hz3/Zhu9cnn8YKMSrm7Zc1yQ059lVnsLPYAqv3uS/Wee32H46LOeK6wRj777rJ59/j0sIafZV5Zhv53PE2Jpe+O4fF3Qtj+N4cW0u4yeE5nV+4Sv451/96voW32uHxrSGsA0aJm7XnbOZvRt/r//Jf/svXxvA2iDfeG9t7f5vAO/82i7dxvXNuk3ef33+3Yb1jzscdu/+98WaDBYbhyd35vfNvDW+gby1v0I1FbkzYTzB9x7jIy2bu5r/1vBm+O8/+e7e2D7uZ/869TTQb6Hv0+2JwvvOdZvDvOnqf4ef54x/vtVZyYQY+dE9WTvp967O5Df5W77j0B2xZK6r9vnBnX+FYdcBasHjq+fGLvc7XY9IMeN11sch5Mn9uwbrXbpBejbsDVPGjuN163hhYmD/N66LlZseJ9esWVgfKxGiyWsR93GLRor788GfE0OLE8RYyv6/Y4Rcx9JUkXy1pLJwP+99xtoliZD/uXADtXNZOQGxMOH6NTQnaTYILAHN3PpN3YcH+LKzVhxUn2+EGsP4w7tW8uFjb7uJqYaOYXcLk+ONHN1NuNpz34twNhPHL+diIkLH2iyMVsGUrc/cKYHH1EuVillw5x/bTvLK/8JYibB1afnTdzgUujS0XBfvj+BHjaqx1xZq38O+8GHNLj4u7cs2NUnngJq96uvLCZ8WPffXFFeeyGMMvPue9414eGBONefne9ysfi8MLK6/PiL3/BS8ve5zDNtSOeXXvkw2O5Ypr7avWLY13vJauOF8935tC8+elH5987fnVPxoqeE/c15z47d+FMO7NXetMPy9/3Y/dsfY9L90H644L+PAx++xcGkv4YR32XMu3NdfK+8r199tl3wAAACAASURBVPBo/LfOoAtuqM1t5+6FbedgaW4x2bpi7luDPtUtz+Gc2FfPe/611/N5n9bqOOeyeDk8/7Sf+MLdbeQcbza+/+2//bevz2+zdhtT7g6fT3yH9zZ8HOMRaC7W3YaVY2DzbPrrv/7rrw2jvzNs7LJZvju//+gf/aOfe4T6bGPz6M05vvt7qu11uGt98b61z49//I//8beN6D2OfXOzgafW3Zru6YzFm+cv//Ivv+zkgsCdxwUC8ozW8Ki3+W49KuaaQ/JUPV51wXxb+s1acAEbOxe+EwfzxLXLFxBe9aEaa9wRK+LR2v1zeuS/M3wHXhs4DGyh5JySxgHm2NrFV6BNMDZRLdwE2FcU3HR2bRcyJwmycG7vTplMPc+36W/cq1ADgtXAMn9FtLFczdLN5ztZd47ftxm3L6tItmnC7hdBDMDVwPv8Av2T3wsjFKKS2MUDEpYwJu9rvH2pMJg8yw/Hx82Icf1qjOBORcxcc3NBTolRMUV83LyfHS/eOTYUTNttXC58lLuvRsL57prFUcdaX9rsVdjuvS+8GPPYSmz8VYLVxNSXaojj8RLpNlA/wnMXrjZKPyfcP2l1Gx4XgWLaulpNqi8L09bK1gLb/OJfNwvOZZu1T/aY594ME+tqdjlfLVmYXU0K81IfP3GjHMKGVSOqk7zHTtdkY3Bp0boj1YsS+LHwXT7bx/YF8OgVh3LTeKxWm+PG6fL3U2O/4l7cYcfSasfUcS+mXu9XzVza0lig0c65awZxMMZfOg0nWMMcWdx0noopx/rm80UrYuAerfrEfAuD1hjnpDXe9i8MEhvXQs/t2Fmniltw4twWI6sG+rNivjmqXd4QrN6m2uDa6TpJX+CNnP02rloTu0Y5sPSTMY4hP0p1d37v83/2z/7Zt4sx+Hb23YaXPrXfHf6TP/mTr3N//dd//WsTeK/5tefb6N75t5nlR67c8//3//7ff3b/3/z339//+3//61/6ZH7Y6jbpd5f25uazG0PswIg3T71zyy8ad8/Bhpu71xe7s5uNMI8x31o8Au0n5ODSfcZct8aN9XeAW/dvw30XCLAZH8it+0FrrfFkvUCD12eu/e0zjQvPXWxXJxxHa6Nrwevz6qT7P2uDaw7ntJZ/+wEtAmfwc1IfH7TTFhhfBQCIFQA72Nf/P+N+AqxJz/gbd//zKDZr3b99dM7Bst221U2KwcK8JLNzEewWIGwmlj5u8XGs3aR7zLrCyljsAiiNNcXMnxNjCptBVnIXtK8Gis9bkFp8ec9jJ7bbIm17yQc4M0Zu3XvPdyAcd+Zmo/kSeftofCCiCz/YQJFxkW48/T0I5u8m1jbiO7lbd82aF9uz1rB9a63zwxeCXOCNta4LHy0uL0F0/OHNErjG+8aU05znomQ7vSkgR9YR+1cNKmY71uPBH0/UWAtf81oTbvy6Yv/KRzliW4sB+700p3zgvf0tD1sI0TXWMq/J0WqEvdl8cWLF3fpv7UAjVnE23l2gXShbF2yTm3HjHJ+Zs9q58PbS/sVnfEWHONd5dc6MN6+D/oDNG0fta7PPe/hju1ovl56+LjA51sTLm6jmyLi7dRwD3heLLw1yLvF9Yb11wlgCw2iyOVzstPFkzdbsrseczrv57ie6ij1jg5z1CRnmR1vaO5QP1hPrdOtw9RJbGr/q4avuwmXswVdjwjWiWPEx9LnNuHOGXe0XrOU+37FobelcnOd6RO/KxoVzlr/W1+LD72+TxWO0Ny98IYc8prz6s/MHLLq3qrbAu8aSeB/377FgNru3GaUusv6tdRvW++96d37k6ua4Mf/5P//nr03sb/zGb3xtIHmMmX/ZFPKIMRvYO//P//zPv+5Knx23Wb7/bev5eOfxqLH1Gd+IA2MZw2PQt869Ph9v7luDTft9fnbe/zxuffZdXvgl5IsP9t3mFSyAIzhDPo0nNtTFC/2R6xA67F9pLt9aC42DcqhrrlrDOT5G/ImrtcMaht+u6fDB3PH5vXHJI+GrX3V8X0+hfdn909WYv6XQWXAtcjhawvJ5i6rHQ3qLbxNTgfHx1eBYCDr/rePvP/Z8n+vC6oRXCNoUVBgsyPWtQmqgUSjdqLho+XMXRhdSiof9ZPNgwGEz87T4OWctePi3/CwJXCB6Hse6uSH2foQETGJvfSZ2zAU5jKWV31XkiaHtdR4bRwSIOIF/N4zmT0WBXFmQWoiwZRVcYt6nEzpHsW4/z74KSgXSnHBzUAwbA5ePbvDAGj7B2QqTc7ewUww7ruZS7W7h++QneaPxZQ2fY30oTmw3+WC8+QNmXtoBxuyzNQAfjeelYc4ba9FklSvGC8f8r/O41jdWvXEwPqoz1aHm0fy3/5zHpso5Xpq0tNZauOLkXHp+8ww/m5tiznl2nuwHr40XOOv5vpc35+ylSZ84vHTjE4ew93tPWxRL1shyammZ9cP9BLl1L/DS8heHrMnguPriz4tj+3LH4Bh1a2kOOCDH7l2skWDTGPpUr5m3NplLnN8NA7Es777HlZvHF6Vb42rL+eImufxd8S0murnzOYuv1mP8dt/g/BLrNuPmxtI1/ObCoLm+MIlN1fE7z/34q04sPFM7iuOlQc7Tqrl8xlz1H//O/tvE8bjybWrJLxfkzp/7AS1+UIpfbr5xd3fzp6dUv/680a/+6q9+8905d07Qkjv3/v+Lv/iLr+8j03/c3GcLd03vkeNb9zaVbNT5kSpiDeeY8z6/+bh7e37c48s//c7S1zxnJz9UdcfgAD/+xT7k/L7jfO/5zj1byjU4cpvmi+Wd7+9HY1/r8K3bPuXW9MUC49CYsS65l0G/bqx7b8avfR32M96YRsPMS9tk39yn+E6v95mM9xzmI3avngY74Qlr/MI9Jm3xLrksgha0FjYH8lMxtbgswXWwDPgCoI7bNr9+3TZv4txgvALoolWRZL5lV233WJLWQtdY2yaDs35X8Aq+CiRgsugZuPWrsam/C/TEtsLfmBtDCEU/qxgzpy8GLAEld9i78Gq8ETeLgmNtEWk+HXNyb3K26BiLXsMFu02tm4lydMVsYdrxL46IU4ulm9Cu8/KbGLjxKE7byKzjFj4LGr6B7cUd49QNoPHvOHauhXvbsLDxirmbMufABQFbXrpWnNxa3Rg6Hy+8m/fOUzENr1ccPbf9cVHj/MWnaojjQwzBYY+96tAnbHuOhanm1Re7XjyBj9RS5l24QAush65T5RG+0JS5EWiOrYfWHvD8qm2NSTlUnCzNIo/kuHWvNc6c/7R5wkfGtJ44BuaNdRb9r67w3hur4vFTvV25oimmqb75aNJtk3G2cmsNcqyYw3fwnVfnxhjweqtRPXuxw7rYWudaZLs8zo1rY1TtXptaa3S5Yc4zV/HbHFZPuYhuTLUu3Dm9sGssOuZdj82wcQ2O3KtwXp+Waz20HpcH5HjpKLG1Rrc/smas2shnnmv5y2b4fvzpvjd7G1Lu6hLL+87w2XLH+GXnm/c2rXfsHmH+p//0n377zu3Ss8uJY3jz3R3n26Te923PtttE8sNTt6m8DfDdib7/7+7wfeYny84WdJn5wfnlhj/hdJvuf/fv/t2X/Wfnbd65A3428TsA1nb/oNaNZVN+65lLaBS/gM2mGgy6BroumuN8v5nYlnu3njHN+sztWlfelberRqAbzAtO2he0d3RNM57d01jDez7rtF+1zdYk9zPfYnQ/oEVSeqfIzrqwWaRv0goLibI4tmlxAjm2RBGAen1EmwYE+1sEONeCyRotcC72LgROQONRMFiwLL4tJn7vJK6Go02dQdB5LFA+bzV/JclqNomDRb8gfMVgibdz3pg45muc8+XjrMP3x8HCwlSFx/65QLSQu4EH+25q7jPGtJj43IW5FqYWWIoIa7zwQExasIxD88P5uXMX9+GXuYd/n+Jbsf2EGXJQOxtfjmOL13DMvndXGlscd2PPIu6YYI/1yHxdvFz8qb/WvKVXcNqa2sJBTlbjZn5Wk2wzmgre0L1P3DfmWKdFr1xddcC5ri7B5zatcImiZt5/4gjzO7euJ9bQatLSgeYFf5e+FTvlkmuN426u0sw4r4xdnDBGz0987fyfYlb+up40n8aYOYOWwK822Kte+DPHbmkVGsb8xtGyf20SakM11RrfOasFNMVsWHm/dM3rdh7HF5+8qWqMzbc2f4tb5q3HG7+1yTE2/1wnWkPNk+rOqudgrPXWPrjxZdziBcespeV5z3Od4Rj5f2HNWu5YNOeuQWi5dYOYVoOrk8tXzmmvAQ7JA7GrbhrzXh+biKW16z6797cPuE3tn/7pn35t+O5u7B3jrun1aHe3lgsu/GjVbaLvbuif/dmffW0u/8W/+BffNsOce+vD+/uXDSuxvHn/4A/+4OtXmG+jyo9skbPz99Y7m25jfMfPNv6cIn+yyRp5a9z83NXlO7+3xj0qfXPcXPSeNz/cuLE8Os73nFnrzmM95uQ7wcTr1vUGnRgTd9677+Wz8wHbzbU7l/oBlqzDznG1z30LmGk9M5atEXzu/rv66/oOx83b9hdeu5j2e3iOby8bvsb516T9eLHJzIQughYWAtUNQQuGm7gGizkswn5t4lsQ/TnrUfAB9hLbConFYQmli46TtETTwuYC1jUbH8e0BcjnYiv5aNwNXDeNbuaay85pf110DErHCV8c61WoV9Nju9oAeT0/Xt2GrOLv2BZTLiqOs3PFOQsL5N+4ZxyPCja3Jnhta9PSc2vjOm6SWwAqLBYFjjWn+FVxbFNgnFkj/NSE13jlBGHDB+JLjivcjPfcFkDH0zhps1KBNS7c+JiXFWjrJOcbi+XA0h03fjceOylUjafjbr4Yl8Sj6xnXLl622Xw/e8o143FhzXHoHZKzp9rjPDhefO5H78HQ/euLsI5hOWsfikHr1uLs9zhSfBuz5Tx8Mo/IJTWL98azMcac+ETenMvFS+OheO6aL/3p2s2bfQe7jHF9aQO26vOqx2CJ7+BZJ+71uhD2ioXrovXCfCn2ibEfgW1tce1vE1heNc7OizGCJjjnzkXPqw4tPixsNg7VwGqJ7X/htzWketk1P+Ee/4276k9rhmNRDoAN8GgtKG5t9+oJbFPjVl02ZlyTqjWtY8T47FxPktgfxwVuoL3muzHu2N8Y5xT/Vo25z6jdtxm+Te1x9O4O3/x8B/b2F2x8bz42pHfO3dm9Oe5uKz9wde/5G8Jny91hvX99Z/je3/93/r/5N//m67vD953jW/v+u7usZwN7m9u83vz8PWEe4fb3kO+843i/D0y9uY373cXme9r4dXOzgcXn26SfvbfJhws8Qn5xW08EEHs2uujarUteLzb3v383yfjuZpgcuQaBaWJYfhmP5vF9zh1or1Outxaai+4hVu1yjTDfymfj1zUGjHfu+nRzE8OvzbCJbNBX/Fy0Wthb0Bo8r4FDFvSKz7LD5wEYSOhCA/AZ7/MqPvXdgMIHi5sBUyGu2Pq97bVdJK3+fk9wO3djacF1HrtObalQIwAufAZycbAI5M98hXwVt4U5YodtFRBiuHxeGCgesO9TI/vKk2OxeOR425ZuMBBgyNs4Lq5gE8Jh/8kXMTZWOWZh9d2WzkPjuLixeM9nFcc2PhVm+1xuceyF6/V57fX8zmc5UCH22o6rfV/2kvu1sV7rl6fmXGO65n5hxPxoUSyX7zhayrGF1eogHHWsvFHzvM2l7bM+kz9i6xg3tx7LOG+oysPa6TVaVJdm2l830y+78NFxc+ypWcbUHW88qmfMZ641F7W/OHv5Z4waf46VNW/9BsCKB+e/7HjhmLk+5bXaZtzZFtv96XPb2jvS9B6O/aoh9qf1ojWwTyw47mueTxt5a0TrgXPr17X/jvXi1dJaX/xA77r5v7noJ5rL4gR7F7esA+5P7hz6C+fXfFhcaP4Xzpw3/HMfUf1/5c3+vOoOvqOf1qqblw2INc/YqE5604Rd5pDzSa7LG68FRp0jYn93TO9XoU/P7ju1tw5/fujO427p/Xsb0jt+G8f7vvAdv1+hvseY+fwedb7/eKyajZtr9H126/7+7//+149o/dqv/drP/sk/+Sdf891d6luLjfSNve/58l1fuMsG2xcZ2CTd3Gcf3zXmke6zi3lvjduA80vXbOTve8xn0x27u9L/8l/+y29/Y9nctaY2v+Dg1vDXKYo5cG5clffmKetTZ8AQHGnfR6x49J2LBZzn3rUXwavL1hVvWPEJHFZDzA3z1jptv9A2Y9xYvrH83elv3xnuSS1Y9359r6UFs8Wa4wWvSVdhdpG04Czx6fpnJ48rOEk/MmfFB5C4GHROF0QL0kv0nAg3Mm7ADGALoWPrRrPFqoJfQji3PmYBx3ffjcVek3j5YGJDUD7r5nrhDNJ57ca24K5N9cvC7QaTter7vTdGPc6FtoXUODOnvCFyfiwEizudr7FtriuIFh0LErY5f14L/7k6iW34S0FsjJjXTQ/r1m/nvsJmQV7H1ubdBdxruWh0Y8fcFlCwcJ8tP5yn6libiMa5eF84tc7ZD3LlO8U/gpnmzs1cc25emTOrSXdhdY6Lqea/PhXj5Uqbz+LYObQetygaR46JY2jOLu4t7awWNRZd1xsOYxPc+bNudpjLMXFtXfm03vn4ajiss8X5wm71aHHVDQ3xZR2/d81s7G1Xz2m9ZKzz/5q7daO5bDyXL8SRnPjf2tIeo/pNnSnG7fPiz6uOsr45Vc3AJ2wzPpunO9bjjAG/9545sbWaRpyNdeZhY0Lzb04216zpeLk2sXny3PcanWh+qHvOA5oOhnhf7ONrMcJ6/lXn9nvVaGLoOLHu0lrH4V63Pq58OCfmbTXA3Kle2ee7C8tm+D6/Tak3crcevzZ98/Crz3febRrv/W1i2SRf/nm0+Pxhc+onQMjTzfGHf/iHXxvPu/N7d2Jvk3NznP03D3ngV6V5NPn2C/xP7bpHoW/DfDbd94T//b//91/+3Np37H75+s65jfudw93f2zDzq9K3aT6/7o713SH+rd/6rZ/97u/+7pd991/v6hJbekLH/fxgE1ocsH5rE/kl9+svm5ifxNI55Q6w9QesGedem5ybQ8V3a67xWSwyj58Qaw9vHv+IVtpeftn7269Jmxi8RkBZqFfhXDgWsewwVwq46oEYWawsvBZU1lmbVRLnf7kCZZsA2PLB4kIDbFuWAFeguSpuUYJYLTZNNnOxtsFm30ngxc5XsAw0N8prHefUjYDjgz2OY7Hg4mM/3WCZzK/i7s2JAbpe+zPwRPECVxZyFysI5aYAUfE5xJYcVATqNzHEj67pYmbh8TrFMLY638bgCbsx5TXImQXVfPZXIVbRYx3wfO+NEwux7TPWmKMNmPlon80ZChY4diy6Busb/9aIm8N/WoY1yynbApbvszv/Hk0ytsAD44px23jH/OcN8M3aQR5vvl78wS9yiiZ2DWMDu8iT8Wj/73MudIBdX801zhlLI7z0lTwVy2DAGuEYVyPhs/nagm0/mq9ekSbWvmvZwkleXg1q61KxC0eqZbazjUP56Y1Ij+Fj+dMcuaEoDmxbY2t+N7bMw3fk1sUxx61a4di8eGeOrzzZT8fecWLuV4ys442F88tafHbzuqYai+DG2LeWWR+Ji+f3uuiIde/O8Z+lsY/2wbrAmo1jtc+1rz0B7+ES57o3cu1w7fO8xMX6bK7R4PP9SWLnpyS8AWWTjI/Y4I0tscAm4u166dw6n6xlfbBv+G+/3O+8MGjd95j7/GLAo7X2Fd7YR68Lno034lCMFZ/dSFhzwbsvArOGe4uF/cMqj0mfLbchta6dHbdpvfnA9eX67v7e3eSb/+6c3mbRekmO/NhwNfvs5S4sv1Z9/945V8P5k06e645d7G8zdBtf6vzNdY9b36b87uhev3XnE7fz8fd+7/e+Ntl395tccWf4Nsvn081zm+C7q3wb6ttM/+t//a+//DPn6AX57NahdyH23Ii8f/n7yL5AYH1rLW4sjWnzhH4FXb21uZhgXqNL7EHa52ELcfEm1r3LjeuFfWuiudm+AIyv+oJdHmM9dOyx4UtTfvoFtr91McIAg93iYZJWBBEiC6+bMRtngfSVHpPcwXCylxDb7oqBj3keiypAR/Ac/PvMTXbXakNsUWOs5zAg/NogvuR54+KGwHG00BqES9ibC79f4mNgIpLO7RJkk2bl0nO6cXo1CcaAQYw4cBwM3TyQD4wZa9hH3NukOrYIkf1wHsD7fdZ4L4zYnmK7IgEWKEDMjxD5/IUHx5M823bHkphUGD0HPvazct0a4ELteNie+m3emTvGDcWjOrByS4NQfBuntaGYqk3WAnJqXbEeVHvsh2Nl/JTrS3uI7eIt8XWhab6t+dUjN0vYu3gCJnzMtneeFQvP73qy8FJtccyIpeNiPC+cYXc1xnUBLXF+rZu23+c1ptZ2j2t8eb/0wHg3jhjbTRu5IE6us9YTc/he+4IxMeczX4Rt/Ot/9ddxxmZrszWGPoNx1mL8NN/LfeYyBpzD6ifjGuPGpvrf/HmeV74WL9ZFnOaomo4/S2eNiXt984Nl9KSbosaHedGO1gfz4F6DDTB0/7LBKOZvLh6f9Z/YYR4019p7/oNh5sMX9wNsJoo/a3W1yHrYHHIeGwP/2BFjiaXnMZfBpzXO/Y9rQfm81qg+LD1YeLeGGjdLH1cdAqfueYjP2XkbRzaDfE+WH6ACH/wo1vl/G9Ubf5vFG3+PSd8m1Bdcv32n86f8E6f2jjfn/Zr0/X8b25vj7gzfZvfWuPlvE3nzMv99fq/5pek75j7S7/mu8/l4/9/G+/5M1D//5//8269m82Nat1G+TfDZfRvk2wTzOPW9P/vMh2oK2ueNKLkilmcDm31yB+6tJWxswce6OeAeibUdX3w2n3yhzGvcOtwAuNfMvbTr7Ob3H6zHrSucy69/oymu38YlOsF5YJUYclHtPudi1Fc++M5wC6eJVNIQKDdYrwawImghfhUei3zFxSJmcVvjWiAtBD3XhQFwraurq7GwELkhcQF3cbeQuMC8hLSiZhC8BO17Rds2t0nBDjcUiFDj1mahuWvBdv7c5Lfhd6E1Nk1SxtjexrxFr4VuNQArduszznVMXOxKxoV95rBdxN2k9uMqy4fvbTwsZC58tt2iupoF+1Z9MJ68Fq+tFeV9Y/uKIY1RBd588tpeB984XuwYN+bD4gl5dOwaL89vLHc+Y6Qx7JzlkvPlmLVRhLuMryYvDjteL5wXc/iyYrF8WdgvNuozXL/PP208sI0GjMbiZaPXcTzWZnjZ2HjZX7Bl3K6G2/kHY87V4udrE9ccU/s8Hk5aD7DbdWn5Zl5XT4pxc2Hhn4bJmuI8mbOu6a963vwR9+b+R7G0tA38dUO5tM+8M+bLS9bpJqmxeOmON03lNNrZGw/GqTd093k3mNYxY7H5xw76J2PZFzLOj/6GiHlIE07DurhrHPqCjTfh1f7qGTh46SP8pfej2fcmgjHGlHGz6jsbPuLEnU/maqzcF5QH7TWKEeOydbwa86mX+BSj85c/r3R3Vvnbvlz0OBvO19uEklvG3w9S/eZv/ubXY9J87xa7vLm6Ncgt8b/jN+/dgb3/7/x7fPn+PV9uE3x3dm8t/rzSvb5HnW8D+yu/8itf/7KZZV7+tBF5vznu/5uXX82+dc6e2/zeWvf/f/pP/+lrQ3hrnT8XB2+ymXfpEXHxTRDWv3icL2f7Hee71eafcV/du3HwjQs6PHrtfY33F+gcmEQvfEGDiwYcMwfMPfdprqGM777GWsk81jjOa09XjPj4ne8/O8X7r7m4M2yhs1Muii0KbcAsrC0KFeeKho8DEhc7H7/PfYXazekqtg28i26T1cK17Dq/e4WScSQUcK0NtUnghqRNhwWtxGnBXCJl8XROHY+u2cJWkceOirvPA0uMdTF0sVsXIIyhinQLQAv5C0PFc/OPaPSOiDlxY5xLFx/HqBu5xos5l+/2lxwZ5xUkc6hCU64WS82X8+L4mIuv3Dju3jzgo7Hiix4t4G0s4QZcwqeOO1/cCBGnblrtSzFaHhgzjdXlxN+/ad4c62L4NW8LkDnqXDp+9pMxXs+YbXNUXjO2DVd1unhwbJbGtK5YxxobH3P9WJpkezm+iunZBF58xXzh2kWTOIM95m7hdR1Ym8vWQd5ba8wr5rC+e01roD+3ny+uLwzcZ60l1bCFYcePBg6sfI9njsnZTYx9nl87rzxe6TgYd8Yvr9F36wjxKlfNO/yx7hrPNKXYx7/lRPF58/IdRppe2+h8gIdy48Xns98X5I0ta3x5SDysNdUIN+WcT4xbU338jrGx7iZ1bYZZ5/5lI7z0kdhgM3f+3Jw3F+VzcVCtX5jEV+OWOLS+wyXXMnJHntxjO68+7jwuXLuerT5hYRIOtZfDBm88OmdxxfyXg7vTe5vb2wTe//fffX6b4Ht8+OblMWI2Vffvb//2b39tNOl5rCfYep95M8z7O/6Xf/mXX98Zvs/uaQM21ce1W48N6p1/72/srXt3a+8XqM9W6/6N9/d678e47s833Z3em5u7vzfHfY3k/r3Pb7077+a7DfHZAn79p5zY5B/G71zW8pg7du9v7Zvv1rmN+K//+q9/+74yFxvOL//tZnMZHPvCC7+txI+UMR47qJfuM8AZN2dcP3hN/i7PxqUxUzxW3zjuiwLWV/QSjFBHeM/YVcu4EGAefnH67gzzIQnBEDe2LgI26j4nwCaMH/FtkajAtCBV+NrU3jrru0suihVKi70LnoXITXYB0LmxGQC4uamY1BYXCoq7iwki2yuFXrNi1CJme507r0NM2iSsddwQOX9gpee4WWlcHX+aWuzy3PjgtcmLsYY4mhDFjOfvprcktb2Ol321nY4fhcoiUVFycw55HS/Hx3G9MQiMxaBCcGMQEfvdXHlzzznFTWNjrjY269jCjX0oNr0+r81RY8Jxaox5j8/EvLkttsirm1CwRm7BNCgCNgAAIABJREFUFmt4o+R1HQ9e2x77Urz2rsA6z01M9aA2u2jYR16zPjgkRzevL8gUH82f3xvbLoqfNKN+YFdrSIupsYhPfnTKWHHOWzQ7rtptP2rr0hG4CV+LDzfLriXeNCzbXZ9oKGmuViMAv1nP3O/mi/gt7hdzxMOc9vrmrrFhvWnTVM7aHm9AGhfbezaYp8a3eVxfjc2bz3OAMXBlba0WmtveVDjWnqc1ErzYX8fPmuP6Y/66z7AetNm1jnmu6q4557u+vsjEGHOsOlfuGlPWKeod+rP4VuySM39+83DRyvF0jb7x/BYHsV34v7l64XXpMPEmH8aS8V3dtWZZp1mTecAw+lJbiT89JOcTF9c39+/Ge3uPvu+a957N8N2hvc3b3XW9tS62d+zWuv/5Ia37l7/7exs8NiqXL9t6c/szvmfuOnV3be9u7x27x5Lvzik/onUbvrPh3vPfbdrvu8q3gf1X/+pffdlqHvK3isnljefPRvE95Nvsng3nB7+rcPPfevdnom6jfWuizbeRvfdsXMmfMXSvL0Y37mJ+r/nbzTwmfTHjV5DPvrOHv9vMWu45jOmbn7H3L9+nvnnY5HLBH/yazy8coLnw6tbBr14Eax2F68U3+0jrEliw/oLn6g56YryzBprw7eLLT2D4+tNKLGbBtYghmBhg0lRALdQtNha7RSYHGmBC/DaXn5JtO1vgOFZRJvFex347HquIurF08SHRBqTXdjPgpu9199n2vYS4PjqWzWXjgB8W8hblirjPAU/GQe0paJ0j22M84CvHHTdfLTSuTIba+IoRvkGglXeTmVx33fKH9fy5+Wb7jC8LEmu5QWCOFnp/7saI9RtP46p46dgVE+eqa9h3595xXFi2ztgfN9zFq7HkmIB77Gyja1t6IdC59YUGY9UN2PJ32e88V3cWTqqZ4Bs7iidrszHgtapV1Vk3CMSQzfrrDqdz4kJ1r1+FcWmEcY5dq1aV5+WSfSxPObYaQXMP+6wLxN2bA+NvrXW2ubllvPHjuyNtBMyt3j26uVe+HA+vx1yupcVu+VqemovYc/M1T46bjxFjbPRG/Y65DnIem0XH2vGr1r/ee56lxY5L9dRxZh5vZszJi6mbe/vEvL6owXjrA9xj/MqzcQ6ee2ENW63pzbG10nhrTfMm07p648iV8QL273gv9uNztd05qN457q/1HUvnwHEEr8WJ/cVXcrwuWNp2Yug8vWp1axOcII7ktfrvfhG8Ee/zxXfpnEfH0XMU09ae1sv2hDf/bcruDu1tGu+7sWyG2WTdhvheg/Ubf//dppIfo/Km92KNX/6u9o2xRt6424DeZvjG30aRX6smhncnl6cHyDd/u/c27mzGiRuPM3P+bUj/7b/9t193hG/M+XC/EH2b7ttQ3p3mO3brnj+3Gb67yGyqbx7f9e38YON8ubnZRN953P2l5wX35hmYIX6ul+7FWYc73/yo2X1Ons6G27jfZ5dHOMT6995/tYeaDq68Np8Zf8aoj5Nr/DIerYX3OT4xluPrX+vbHe+j9182sBl2IejrCqWJarISAIjNMQJ17xEUk9qvTVLms3MVVouI5/GVsM6D/Q485zZx9oUxLsAVTyfZ87e5dkwNaAje469G7c61f/XJOXnFvGu9/GvxdcyMGa/ZeLpY155VkL2Gc8882NoG2+etvH1aa12NWr4XR42bi7iFwMXnxtx7nhBApD1X48SGghggVI1tc2IxMU4Wby1qt143NM2r57a959vrDoi5W5wu/+2Pc+q1i71XTMybJcCNqce4sLg4EBNvdOoX+aWRKq+tmY7P0iqP7fFyxfkkJt48LKx4To5XS7sOceNzN9w+17rJmPKiNq2cGSfFtMe/6kTXqD/ewDmX3XhZC6qn2NFaYZ40f+bXysOdy6ax/PUGxba85sSutekGr87daoI53oYZjPK9PvCxvmaAn8RyNd/GSrnui1TGUjFp7aCpatMPXlbt8EYeG+/fWx+/+HzpkbX0fL083mfWyXvvP/dibSHv5Nk1w3nAhzaUrkurrjkW1eF7j+bdPOjY4pftQhPPJz9i2fjY/nvti229u2lNsw6zUbD2g3HOaQ6Nb9dVc5bejDzBLW+Sy6XyutpgfnkjfeO62WZjeOcUX9TZO+bH9/HLc1mPyCdxWRpcnaqOkaeb6zaXtyG8jRQ/TgW+wcgd43vDZ+vl4n5h+e6i8kjx3WXlkWp6O//JpbOTJxzI963Dj3HdWtxZhWN3jLvGroFn/91pZX2wceuyYT3M3ib/7njf3eTbdN/73/md3/k674/+6I9+9h//43/8Gn8/BHaf3Zz3ms3kremvR8BvcmkNuNdnq9fn+72uWe4rwcfZzV1jeMHFA97fHGszTqy4k3/z8+h6+4Vvf5/3NpL/9//WQewz/8y9dR74REvBu7mC9lBfVp02p8EIvbP3Wd9s/Cm5X49Ju2mpsFUc2oA4AJ3Lz8LbIBcZi1obGN67OLkZLZmxZYmzNx1tEghqGxeLDnMSKwurgcIcLipshi2WTrIfl24Rs09u1iiKCKcJTo4sks2bRQ5bLLjOi5sXA7iNxhJ/XwyBjOQQX50P++FYOEb2xRcajCsXKzfnxZ6xZZK5OVm4NDaNt8ag8xs3LiyrkWyRBqdguUUM/pEXx6mxqVDZB1+0cvNTXyxCns8cAVNcZDAH0ISXBjXuxMOf+zPbgO/gwFxwDlxc4BqYqvYtPXIMKsoWfvOt+mROUQgda/uCvean7fRr65ltK9+qBdb06pFxtI4Z/ys35Q0xAhfWFNtvrW8sGee7iswDZ7CVxtDcav0rnz3WhZ1173wKrbW3mgzHq8XlPvXE695a1nxrh2uNNziuHfjU3HZD5LmsI8Zy58AW+9fX5rj1uDUR7sFXsNoYe003xI1ZedJawJ+2AV/ns/WP+civ49A6RrycT/OVc43585cfxiFGtxG4JpofyTGGuybv+5Wr9i6LM6tnsG3kmRig5Xy+Gtsbw6/EVovMfXBn7l0c/ANKHLOP1glyu+Jj/6tDzGf/bYf1uHy6c3pxx362x3HPhp3tF+9zP9LcC1qN1drcrppFzn3hxD1Ctdj5Prt9wc34cU9gnvvvCHsD5nnuLurdOQb3N9fdFb67yDz+fGNu80rsjge3sbz/jhtnp//G79nA//d95Zv//mPDxx1rHg/GF+4g32bcP3TFBRv/SNVt8u/zW/t+nfr/o+w+dm3rrrLfv74LcsbGRCM+RAYhUYECFUogJG4PgUSJCpkCGGMMJpmcEYK78Lefefjt83c7Y204S1qaYfTQ4tNa672PMfeQsBW8s9l//Md/fBXIH//4xz/6qq/6qleb0b5x9+9e3smHzKeH9afLtTfveFGMr52d4ZuT8r9973/9yKb6pHdjGJ/t7hV/9+c7+Uuxp7eq3pzuYkhzAvgqHtFF26BJ0Xr7tKYobo+O2uN47T3CjRmNpy+drBhu8GbkCC3wNIA3sDXgNmGRfAGiXeOUDRAVStsW6EoH4TVhqHMWyDpe23dOgfQmZaX/Ku7Sc/sSNCWSXWVYPgrmZMu5/zc6qUHVYKvHJjA1PLwUJL1njBf80HsDUxMpsn+iB73VVb+7jnHt0Oe1axDoGEDnOiLbq8wu701mbuB8sj/flf8b8Gp/aGJjaL2r30921eB6/Yi+G8DRdvmtTVYP/FT7rs5X7p2rbbvqBg/Q80TX9aXqx3vgeG31CRfan6ye7Az91xcujbX9i4sbV3Apj8WL8vCEp092f22O79LF+rDRm6zV7t+S+/WJ2u/4nQ6vvaKhMn2ih9/39eJt+72l/8rtyYbvd5XH1dPFk/pmr1WW6L9+c/XFtiqX6qByQ+NNkDfGnfsWvrW1xsbG3Nr+k1yfMPHq60kefOBDBUPl8ITf168r1+qy9/Z1Plh4Y2iPvMEJMi9esAn2fbHzKSZOJ01AxQm8Xhvhl40n1fWTr278tWkc2+cl0JK5Gx9qg7X7yuva0/o0PtXn5UDkd22crNBpTvmcTY/aEjmzW2O0MLq4TG8f8tcbq+i4sbJtGrM2rkK9tNa3nuLkjXs3pym+7f3NSS7u01NtA82w8eLtk06KJ7vOZm4etqKvcQzvte0WGORxY/+VZe1y46/odOxWDJk/73+0rZDdzvAK3S16zG4cO96xYru99avJYd/7zd/NUX62m6yI3vsVqtu9pQf32aIdvngS9IrVLTzZlR4f+zcmuYzu0b9xxuPe73UF7naGd30P4lphvz9HwUfLN3zDN7yu0cvkOjo2L5751vqam19qr1it79IVPte3u7m7zk8nOwsWK8Qng+YvFrtaMNe/LHCwixaraNp3+tev6tv7ng/R9bXZtb9FLwxBB79r3lycYzsXZ8wNi1523J9WapB5As3r8A1gTd4AQUFF3yZY7X/BhuAKAIDjaYwbIO94d64b8K/zaX+DxFvJRse7fF8QAyD63MQMLZXpEwiVp6f3N9g/6a98e//EoyDJiJ8SB+N3TLxOdzeAdD7t+mqOm0z0c+m6cq/MbjBa28rdvAX/a99PPmHcOz4ZClaVw5W5z3ttQH/iDbjUNp7s64m36rU2eBPz2s2TTVxbb9JFz/XHC1SuXXqqvyf+ev3K8C2fu35x+XnyW226Ol950Qsaq7Pq4tJ7/b4yqiyur5hv/buYeOd6a7zr91cG/SyICdD/E8YY+wa6m+SVhvpEvxewLr2VzVu40z4Xvy4eVb7a9jYFeuKPt39x7mnBoNii7Y1ZTwtMMETSSqb9/ur86rL+dzGpn6/cK9dri7W/t2ys/to2Lc6ebKm8XT6Li+i9WLLPS7LZThN+ND3F14vbl0fjPcUy8imftZW9r43TScdyfWPAj/pQv5Nwtk91WTkZrzTsO0llsfdDuHDtjB4V7hLeLnwWD9G07/avH996sv/ax1Pus+uS18ac6/v1X/xqr8h5skXyL6bVL2pH15eK9dfnLw27Tr9Nytlc6bixuTlUdWm87jKKF31lu/Rz9UJf7OgJx8mXz+xVEazwXZsVZIpzJx8UjyscV9wOd7cLvCPGX/EVX/EqGDfevl+h6Fj96F3RqpjmCyuKd3za8ecVtBtPobrCeP/r38Jz/f2+9cboOORqV1kNsHHtDvce3vXd7xvv2PTkP743toJ99xJ/5Vd+5eseYnF17dw/7GQK/dOBV/bUOae3ffZALvfvTr77zgO2+jNCfm95R7031372aYU7PfJTtoxvvkrvvVfYd7V5NlifKL6yx9p7MezaHH9o/t1Fk+Zf9Y/LR3GCL3/Jwtz9nWGGgKCnROCpsCl4uWfhBuMKrIIC3K537gv0BHjBp8HwgvIFrn3uyoX569w1zIJwBfoECnesBsm3APgpwQXagvuVVwEWTW/NVdk00TFmdVzwv4ZOjh2vbYB8A+S+a2JQMK48Spd5rgPVeaqHJiX9vrZSvq7s6mR1jhsIjX1l+CGbvDqvozcgPhWR19bIo3p4sqknu6SDK8MCxrX/XmuS+aEA+SSjyvFiwvXN6uaCcG3t+gU7+9D8b9n5E02VU/HoCajZ/cXKm7A98Xpt0VjF0+r4CY9LK9u8PlH86LXiK94u9jc5u+9hzvXr7oxcu21SSW9tY8za8dXRHQNdDex4w682TwteT75+/e8JW27xeXEG3dcW3iqQar/liV1cTBY76it3rsaHJ7x+wuGOVx7fsq9iYu3r6oPf3qTlfr/PeEP/vvuSlfx3cZyMWnThR//rM03WnvDwae7GpMa0i/1ofct/yalFS+3zztPx8NHkr/57x1GwklHbVqado35ovGI/+m4C2pi0/G997wkhtre23Y2CN2R2k/LLI5k/2eX1+eqn8xTjnvC1flxZlc/aufh6Y90T1lZ2V2eN05VXaby4dHUBK8pvMaHYSd/murGuft0xYLQCbTrfezt2u+7ExnS9Im1F6QrKfV7B5rapzb2jzSt2v/mbv/m1W7mHVa2YXOHlIVcr8PZZwTfa1laR6wj0itIVrSuI97+d0NGzopn+1tbu6cZb8bpj0i2y1nY848OO88a0ozp5jc5/+Zd/ee0Ou096Y63Yd5R4r+ujwOb/dsz3uQ8IG29OMBRv3GtNho5qT3ajZddXfPv9ZE+unm4m09G4v8ls/O/ouSds3xjIFkejeNDnGFysmLy6Y1ubWtvmbE4NsGu+b3HG54vdbN394L1ufmM+YcH1N/b9wolbDBvoCRQ52XWsC0oXfAsUT0HzroA8Be8rFHMUGJow3SByAeQmVzdJuAVqQe2OpW8Df9tTYNs1qJAngKmcryyM2z5NEPS9BalxKn8OeWVbOp90URu5ycANbE08r+5rY52nwa7Jge/p/gbpC+wNIFd/u4b/gkCT+PZvgnQLorsSVmds2/JPT4DuJuh15NpqeX5KuGq3lYd5ru7qJ21/6b7+Yby3gn99BN9dFKlsn8Z+Grd2cX2tScrFqasv12+gr49cH0D7TZTLR5O2fd+E714rf5UlvloI1FYEaDwVe0vzxpEM14eu3LtweOmoDqu7W2TArfvaZOfafrGOP1+ZXLt463oTuNoa+l2//mC8DxVH2hi3dlf/K4aWzlv0lW968bMYbXvxqp8n1z6E6PpC9VZ/J8/GHtfFqOriyQfZP35buHQh8cm/Nx6cMw9aujPvPT7FOscOb/7RnVPyfcKHK9PGruJH7eUWOcbv0cbiEtr4SGM/P76+fWmt3O97dFYG139gwm1DZ7X365d4n55gyPWj4qTcDQ1t68m99EhOLXr7c0b73gOG2Oq+W78+TGfXai9k0l1jcbI8NNH2fYtPcmvsrf7r4/iEx9ePOgYZX72Xj1ucVy/VY3OW4hk9bJxrc5uHjxRT5TpoXb9+B2PQ4j5pOllbT2gme7u09LO+e7+CdG3tnuq3gmzjrUjezul2UDfGPq/vjlOvzwpJxapj1rOv7WxuR1kRNvv593//99c9w44ai8V2gtfGzu3m2jyePM1Giw0rvEbjiuF/+7d/e72615cOVgz/x3/8x4uHFZgKTXa2eYyj8GWPo6VHtI1pV3307/ro7oPH/FazsdfOzrudbraz70ffCmI/+aTIXSE9Wa3NXi1A6DvdTQ8bc/d1TxfNQ/mCApd9eGVf+G1MtQDArtdG3mS8xgx+UlkWP4sxpdGc/KP+xoe/5HeGMW8QDt5EroGiBlPnBSo3EDdAFlgK8O3T5Kqgdem643L4G/x83+T49i2v6CJsn9vnBpObTNyEoslDxyt43mCzMSrT2++C3+Wh9NcIPlQkNNErgBYsamCV1drf/h2j8nsqujhRwV7/8iZgm/vqh26ujtqu85PjHc/3N/mtTt6aQ5s5tmMxDT7kKZhUP7Xf2tFb9l/ZlPenwPrW9cr8yrP+eH2Mzu/CTOm+iUUTird868m3r81cW6u9Vybme8Kl4hHZPNlT++LH/JfW+uXTWAXxS5vkho0/zVX/Kw2l/wnr4Pts8mLch7DVuI0T7Le0tF1x7S3/3JwNXMaHpZX5TRovFpf+2oV+T4li/b3yKE1XTjCqfnCTy/rY2jUhrZ+Uz/pLfbEJsfZPNltfb/9r08XOi103/tQ261tPCfiuX7wkO0kOm9HuyunqA+6svd0nuIqGjSGhegvHK8PGsdrM5bUYdeMgXdHH0+fSfvEBPdrUlqrb2m4Xuetb5Y0/VT/ltwXVldW1mYsraHwL2/CycZa473N/27Wxvdjk+y4gvmV3tc/iz/WL2qr4uznhXv3uKbZdn78816eqC/Rd7C2uVb+wXbFAxxYTXSd7fetP4i//u9jgVoLaGPosmhbvKuMbLxubVpCtsF3BtKJqhdJ8lJ+iQ7sVuevvuPP6WORakfZlX/Zlr4Js7Vb0buztfq7A3P94XmHmPuMVwvtJJIXT6Pj7v//711OfN7bdZHjBLldc2uX0m8T9CSSyURzudXOuGP6Hf/iH9783/OVf/uWvwvef//mfX0eld2/wjh8v11uRah73NU+WG8uiz94r8p/wWs64Ocb75KIonmzHt2Pe68+G7Gbvu7Xf4sD+138073/9VwBPHxtn19E7Ge+7fd6YfhJrOhi9kw/7q10aCxayleLgjWsWFtmucfnqk1wUw43DYixMYFfFpMpo35e+L3mA1pNDvxW4COApwWV4koOCWoPLBYcmLw3QiP5QclKwv3z4XHBrwKU4YxTwS9MNmg0kbyUu5b3zvxVYr6wqXwH/BgP032ALIO+q6gU3dAmipe0GjM51+SldlduTrAvKpadtn/i8wfnyfmm6iR4Z0lev97vOcxPwBpoG4w/Z2bUDjm+eWwxX702aGuCvPfZzE7Mnu+h3/LW+eXlmB7Xz8kvuVvGqUzJuElabK5hWB/3++sW1mfrwbdu5KpdbYJT/6wNv2eiH/OEJV0pbkyt2cG3r6rvYdt8/4Vv99wYV+HB1d2loUnf9pfGheG7sm2yTawumyqEyawJz8eIm//ypur7Fp6CINroo3U08r8/Wv66sr1/A0ruLXlx58kv8l3cyf7Kn2sdbdo6WW4iYv/p9sqkWY7eYuDjyVoy97Yrt10bp4GkHtVh18aGYqR1+9rnHDm+sL741b9kcXbjoruq17YuH+tU2anPsEd1kW7u7eGj+G2vqh09xqElj7f3ajxzr+sE+K3CKecVMc9Re+Jp5+GRPNlw/eIrh5nzC7LZvPK19KIbpuTLyXe2nvs5/Sqe2V9bVnYcdkcsTPhYP157NVF8XY41TGVYGxWi0O65bv3gq7m+OXTxqX3yP3hWgK1j9NJFibXT22RMrJlekrsBacbXCzC7w2q6wXTE8P91usKdGr92O9e43e9duRduu+wkjD8LatRVxn//85180rUi2U73P+DWeHVG7qC2GYQAe6HtHkP/sz/7so7/+679+FYvf9E3f9NHXvfut4fE1GWynet97GvzmN0/xzLgK8YvF5KtY9bAxT7HePdYbVzG+9h3ffb3jeYtSe4jXZLD3k9fuzd7co3OvWzRwfbTse0e7d83DudbXzvBTfGx823v+jra38ruL3eJ54wS7H692/Ys5Frn6ncLaIgF/4Jvk9uqzp0kX0Ap0TYgLcJyT0zV5EjwcqaiCmoiuT4PzdWAg8TQHxxdMmgQUnEZzA0z57BjmaFLQoEOAxq7CC1QNdE9BpUB+g8hd5Sv4o4tjWDH8kMw4F+O7wXBjbk5O02SgAfIGswZ4Y1YPTdyqu6cAd/V4A9BbjtCgRDaX5gYZ+mpA5myl8Tr3lS+dXPtvu/rP3gODG2TYVIN37Qp9pb12/mTLV34FnusjAluLko75BHQXJ96i5yl54O8d92m+iyVNIGpbvmePbPAm0J3vyReuvuoHt+/FjLcwqnReudem25+fPcmn9n6TuLcwsDq49n9xyiqyRbPaUWVWX3lKpIo5t2jpmHhoPLhjV48WWIohTUavXZqLjXgtzdfv7ZS2gH4Lf4oj5Zk+++p99XTfP+FMca36u2MX927sQ9v1cfOTfxMVba98il9Xvsa5+UJl0904+oRx9NpCsztLtRfYe+0bvRvjafH3Q7GITGsnLR4qc3ZX373433GK6eTR4hrvlR25wIQbC24RXn/eeLVlfe+9kLXtYm7pgYWNFbve4+pwnX7ri+jvKQSyucno9bXazsX6izPFBf7bRdmL6XLC4nT9nswURJUPGx1NT3MUq5vT1W5r93xPPsaXtDeHwqI0P/lkfX5j1Lf5zPVtvtbrtT3842djtuBYcbniVFGlQF5uqeBSuK9gZEMrzPa3+4U33td+7de+jklv/BW88t29riDb/wrtFbzbNXakeu3RNDpWDK/NimXHj1eszgdGz+hb4b5C1QOmNnafSj0ZwQBHvjfHaP2DP/iDVzG8v09+8pMffepTn3rROppXUK5g3ucVySvg3de8/qNv/JtvfI+me78wjCaDjbH3u+d3BfHf/M3fvHj+9m//9tfR5T5EcH3VX3x1sl6Bu6J4OrAbvZ+D+pqv+ZoXrWtLFxt7c26cLUTsmqdw96QH354sit90wq9a7N74z5YUrI1BG5ftaLdX/MJXGGVeNm5nXUxQEzoizq9eYyuGC+5vgS3A6utN1ps8FbQ6vvdNFAsC+hHaU3C5AYjzNjCUzo5ZuoA54yud5i3Yls4Ck35PMroAd8dowt/5m9wYl9KvvN76fL+/htjPN3A/9UVHE6ouHFQvbXv138/rD2irpy5OVK83YD+Nrb1ggM/KD38d2/WnJKUJKjqbtNeGynt94imZW9smSPt8E1jzXZuu7TRAkUkXZW4QRFft+8knC3JPciltEghjf8jvXMPD9fsrw85DRjfRqT4KlPVVerrzsocWWjehqcyqb3M1cXrL/q+dXPnX7rVlNx3/4giZXB12QYZd0FMTvtrWnadj1F9rU5I8MpJMVA4XS+uX9Y0n7KN/fDdhubgo4S1PF0/IYnPdxBYtLaBv//obO6xNV3dPfuC7FkJXB53zCeNLp/eVz5ONVLZXf3f3r7ZaH6LrFrnXbtnjvu+i6/9mnLZpoXL9q/YkAfQAJ0lb+aWzYv+H7Kr+jqbx03uG2x92oLm60G4ytqA92kqTIossi1GVCVy/8xQjr6wubcXQ22+fG5Mkk8VUttoEFL2KE3TevMD3G6N5B5pvAly/Qhvds/sumjWHrSzZM3+9+Mqub/y9eNJ+1UsT+4vr8ObqTozZON7XJqrHxpmLH/TRmD89KIhaGLewaKzGd+/l7jzktv77dwTXsWRHaFeMOnLLX8bHCkY7xx66tftYR9t2WXdUen8r2jz1eONsx3XjrO0Ku7XfrqiC1oOptvv853/+56/f/F0bRd+K0BXA2xHtDrAYtZ1XO8zddRy/CtLNMZp+7/d+71U0bhd7BfmORXu41tqOz72uSN2c9zeMPSNCgethXtUt31OIj+b18xNOirnRusLajnSPqLPlyXPfbwFh91Pvz1HuHfte36/+6q9+0T0+FO8bd3+OdftJq8kKrjV2sbvQws4JAAAgAElEQVSnhbfGJjhU+oo/bJBfPfkEHRV7N8ddqGlc57Mbf/r5/yzu+J3hOrQJbtBsMcDROTjGWkA2UN/xbxFdh78g4vOdvzRUmA0gHbeAfOd4SowLSDeoFYiB0IcCrDZPAHkVeoNYZVw5vjXWpaPyu3yW9hqpIPskpwayGnkTr8tT9fOWHvCJpjvGDWpA/Ml2fXeTicpy75tEV6c3YWuBVF76vvZe2ptQ3WSsDi+ZE3DuPJy5cmIrlf1NPJ7s4cnGro46T+23/ODZeE1CyPdJF7WrJ5usb7cguX50ZURPaC+ft7DoHPBr3z3Rc2XzlKSa8xZQdH5pvcXDlWtt6PrGExaTc2VbW6od+P6p2KfTyrp29iHbubbu8/WTq4vr2096ro6MW9l2zPWX/DW47nu6q59cnykGtX2/v9i3MRSHxRnyQuu157f8rPZUObLRJiJ0e22qu7BXbz7XD+6i3B330k42TcAv9rWQqFwuVjzZWHkkb3OiFS5Wvu13c5K3MKP+QSbra8fCOEssJd/6FA8sMPU78qmPXlxsnL54/lY8qa+SZ2NMFyc3xj47CQKf79hys+rUe7anT2OSWLr+duEsTNR+jf80b3GtmND58MEX74J3fbk2xTftZhU7mvtULoql6xf1mSesamFezDB248zorZ+i/y46wrTKQlvYWJ3hD7/Fq6d8pvZXWyrNxffRN/1up3FF6nYQV/itzYrSzbE2dl9XaK2I3HcrzCy8rVDd34ph9//+53/+50f/+I//+Npl3XfbNd64m2d9twO770bzCk6/7bsi52//9m9fRd+KNkeU937FqQdm1bY27mj0ICp2YhFhtPm5pBXpf/iHf/ja4R1dxvzLv/zL9w+ZshvsSc6jbe1mSxbBNmYxZHOt2By961e9kuPajP8tNOy6n6ta8bqFgY3tGp17CNf43Q7+HqI1Pr/qq77qNb8d+M05Hve36x4oxobMZbe/sak+Jq8olm6Mm/cWD4sbe88X6pOKXHZe2V2bNN/GunkGW7ZoUL/+2Lubvr/YVb8Gjk7SIHiTiE3w5FwX7AiwrxdUr9BuUNL+CVA/dO0CpLbtcxOiBiQ0V8kUXz4Bn2s34F9gvAlJDavB9NJbOhhTk+DK+CZIaNDP5wY2wNkxuztU2bTfk247/lO/G1iekm22SO/s7Wns2tSlrXIs4G/87ipWvk+6L5/sxlyV96Wv85Rvuqif9TqZXF0/AdFdDcPLTS6e/Pja47XtJxC8Pttxm0TVl/Gp7f/G1p/888nmG0iaAFT32pAnkMXf1Y3PdHxt9Npw53qrLb00gNSWLlbsc5PFt7DiidZLAzsUNGv7F2tq/5U3WbRI4J8fksfltza2fi1qnvynvl99NRHc92iBHeSNXt8LiE2Or/6MXXpqW8W1+kO/r+8XzxpHLgbTeXVv3tpHbaH6t9hx/fZpvMqpCwkbr0nDxZcbTy4mveXjjT9P9NNBcfrKHK/afAjDmzOYr4XfxYf6yMbvbueNCZU5fZY2eq3PN8Gr39cuK5fNaeepD0R6y1+vfWwsO00XN43RIu5iojaVGX10lwVfXdy9suXDNz7gtzZHdvKPuzjRnPUppyleaAtH0V/9NBb1FhI8VNel9ybe9Ng2vruY2t1hvnlz3Pp941bj+4dw4sb7jXd3i2+MKTZdvHTkeMXwdkxXDO9/dHvQkyJzfVcIbydyMl0xuUJ6O7crnPf39V//9a+idn22s7vCb+035r5fAbxx97pdy2/91m99fb/ibf/sfQ/QWiG9fiuU/YzQxp39b4zxvYLP8eTtvPpdZAWZ0wnj028er9jcPcM7prw5d8R4NOzo9I4hr6Dd8ewVynt1z/AKVuP3NMdkNd1bKFiROpobP+2CKoYn7/VRrI++3W89/iazXdt7O+/j1xOiN8942c7waFubXd+/J2A7Wu7Y+GhZO0+Hr3/zicYOuMEfLC7cOHyxkO01ZvGBjdH6o3kCrBDzr98UB9GrGP6S2uid0X2xSTKHqeM8BWTBoYDfoIeABv0SdYvuJkAd8wkQAEkNpqvE1+mb/BSYrLw1abrgWACkvAuKt9i88/fz2hbIHCm4Cqssm+Tte6u9+pSngtkNQNrVgMt7C60GZ0ZW22jRdgHzBsvSWZrKszGu3d2x9WmAu/w3CGn3FPyrBzbVIIXWtesxv9J9HRQQ7BUINJn7kpWodyDTJLuBenM0UFVnVx/3msBe/2AXN1G/RdAttsi2Nl6Z1iaaRFx5X/2SPdmU1msD12ZuwlMbueDccZvEmKPz38Lh4kuxARbUhsozsO74xY/6YmVOhlcvEkC8aldddBeoPnGTseuP6Lp+VJsphj75MLsvNo6H6rn4Uh9ir/XB67do6atku/HCTk7xq3K/CatAz1fpjZwv/Xyvsql/mwvvHadjt09toRhQHV+sZIv1v7Z5SpYruxsTW5w8+Ux3l+ip2ICfYl59jBzomnzMJSnEV7EXX8ZoUfQUN57oL6Y0V1jbFvfkBgvYU+m0eVB51ofaR55UnC8t4n/1iKb6s7xhCeneS/6vLupDlQ2er57Gy6712Hdt69pM/Xtjddz1M85TjOA7dG1sO4RdgBH/6EY8JQdyJfe9KmzYyz3aLS8wNlnVTq/9jVb2Vr03X8WXXfD6c/Vxvy+Ojoa7MNk415zvxkp8NSbVLm4sqj+tj6K2uXZp9d749LViSYG24nVF4Yrb/a24Iq/Z6nhRNHug03ZZ195R5xWC20Fd2/1U0b5fAb1xVmi6Z9VvFP/gD/7g63ivndTRvzYrVP/0T//0Vdxtx3S7rQq7jbPdUD8TpHjnB36zmI0owvqbxDuG/Zu/+ZsvPnfP8GjYE6ZX4K8IX66477dz7QFem2+8bnw+SN8bZ3TNtz2ErDmBp0WPxslw/357eX1n9yu+FcMba7vTo2d0Tc47Hj5aNsfaTSYriDf2CuQtZuz7FdWOR0+eHtzV49eKcwtFaK1vKtYnv4uHjSU355j+GhvFE3wWV/jBXpsr13YV7r3t4tLJlz/WYligMgnjR8BNAIFAAZOjtchqoNB216/zvTX/DfzmbVApsDQp7/doa3+8lZbSe5V1eSkYA+yCLMWWDgBPgRKDC44FvRZ/Te5KX2kr8D+Ni986XeWDNjQ8BZ8Cbmm68xm3gYaub5Jdnq/ufG7wqlzqHC1CbvBAD97b785ReybTJ5mUJmPceS99T5/JxVwNuh3vBm10tt+TPbTIMtdbuq0dVxf6Vf/et9ho/2LKDa6Xl8q5/Z7s/urrFlE3yWz74tq1Q/3ewrG7g1KMeqLz0lXArh16X9rWtgl75X799xY5l6638OwWI3fOp361peKNQqL2fTH12sCNG/WD2lHxdm0uv7BdnFn7Yrui5MkuxCTXilG3mDF+54P/ZH594X5GewumG7ue5N64R8Z3Nb34t/YtWsikWFH/luxe3+uY7KV2uusWDYsH5bu+/mQfa7vkyX16dHxlV3szjsXt9qme9r5xrTbQPKBFT3W5NmK1hOoJ67tASreVb/G2ydq1u4u5xUW6aBJYGyX/Gz8ujmzMGwcvlvd6/am+dOMVXXRxhF74en204zYfauJcOux+FWv4741PtZ3i0OWz1zrWxR9HwBVopaG2yEYUA47I0h1fb1FU/4fBjUHGv/GeLNv/ylQf8iGX6mjfme/6J1/gH352Z0eZtxu7+2ftam4Hla3BBD+VtJ3dHWNeAb3Ca/cJrzBz1Pdf//VfXzvC3/iN3/jaNfabwY44uz95xXB/Vmn8DTdWDH/6059+FcArAje+onQ8jI7JZoXg+u/9iu4VjSts7U6Tw163s7u/8T5ef/mXf/k11x5gtZ9TWtG5+3k3zgreFfYbW7E9PlcMb7eYvO3skvPmcfx3c5Hf7MZPKzmSrrijk8l9fVfYbpwVu9PLZz7zmVfxPL620LAxVyRvvD00azROxpP5ZLQC3lH3jeO5C7N1duv4dwvV0ktO/SnR2q2F/fof27QoAY8V3tNR38O168PiZXHZWNryN3Rs3NdJm3dnyF9Pk27ga9DTkUMDwOswBYyb3BXkG9z7PSe+wb+gjq6n8Rrgb3HZ9gCvQeQGndJwhattBey7p3kKQA3g+x7PNwEqPe3feS5APyUWeL3j7XPvJbj0X/nuOpBsAnFl0cT0jnllXJu7wbhB/9plneoteVQ2Tb4q/8vHU5JG9k0+r0xv4G1b/SunJ/k96bgBszbY+erwle8TvbX78nUDs7lKZ4sJtnD9lF5u0lq5uoaWBuurSzTeQobfXNlWFrXVJ7t74qF8137e8rObIOKz9nETr2uXlcP10dJz/aH+2aL8LRu4PmPemziVp9qc+a8uugt79XHtoNefdg8rqxYLF39vof0WrtwAuHYSiNp28UWxU39sWzTymSffkfAqFq9eK/MWVo2nFw/rW6PhroJvjqcix5iS8vos2ovD9cGnvr3+NNaTnZmHrfDfi1G1443T47xv8cHPzdtiuPFwYy8xc+9i/W7tuiNJb095yMWCa/Prw+7qKxcD679ovvG1+tn77rjSd3W3MZ8Kx9FRX7i2UB7gsUSzeE1mFlXaT07IPvSfDj0pt/0stpSP8lLsYxedg257MkRc3Ny1Nd/DsItl5qIvdDbxvjgteV6B4Niu3Ufj7HV8Vtezv32+vrfP9d/G6ra9saW22phWzIE3N39vDOCTLVLo8No8e933iuHd37v7dO3sztdWlNmNnQ2scFzRNZns+oqv9du1FawrpFe07voXvvCFV8H2iU984iUvD+Nau8ljfVdUbvd1BaZbBnZthfYK6b/4i794iWGFrePbsFkxP363g7rvN8f0qXBmY2KCneH12e8J/+7v/u6rzwpMu6srhsfbaNt3e/V07M2xgnrfuTd3bfc/mfITO6mNV+7THX9+d9kDtCbX/U0OG3/8j+aNtyPTo8nDxDb3+FIM+43m2fBkuoJ6CxB28o1jcZJ9jEZFezG/9knPbNECIZ+HVdf2nXzhlxYL6aFYz9f4FJy9/tW6pP4OC/DzKobrsAYuYxwCkHIe4N/+QPIpaQG2d2wMA6Kn64TYwMJhK4wCgfmqsAaGAkiDWAMhMO0YTwZwaS64o4nwfb4B963P7X/fNwiQPfqeEp6nJLX9bhC/SculsQGTbsjiyu5JRgVldLedMfcKxDr+lXODTQ2/AfbycAPklSMZVHZ4a7Ao/94LcrX90tL+tYvacf2PY9+EuTTXztDOV9Dt+8ryrnBX97W7+lB9AYDfo4XlBe9s8yb2lWtpe5IZHLqJ0hNvtS1jXbqKB+RZ+2Jbd7HttqmO0Fj9e18dllf0d8fgyeavLTzZTxPPq6vKhD6q8+IIWlvIml+7JuNk2UIG3757S9ebq8Hz4uftx9fo5eq6NnfxrDbQJJq8qyttW7jxNeOaqzuQbKnBG80t6MzZ766tVjZtTz9PgX/zi60Xry+mXTxqzB8tt7CqDRQnyaq8XFxtrLFQUR2a78r4ysm47gksDqO3saC2zj8bE8ikGFU8uPa4z90l0a/HCPnDW7h+8ZWNk29znYsllQc6iy2KJnQZkx2TUW34KU+6ttVCVezY/D1yLWkuPWvLP+i9tFXv1QU+bt7XxYz1VXTWh8nzxoqNZTzXJN6VS2Wz+fa/xH3Fx4oo9602Tl2e2PEKFX51Mby6LI7RK15rL41b+hQjG4P4I1quf5jf+MXvvl8xtuJr7VfUrpjazu4KzxVsK7i2Gzp6991kte8sEGwndTu8G3O7wttdXeE6Wf7VX/3Vq2Dcd6NX3rfCc+0d6d0u5ubgZzs6vF3k7fBuV3SfVyQq2md3+x8dnjLtvl4F9eaFH3vl14rh8Tv+9tNKm8dO8XZYN+749ACq8bP7oP0klPuOyXYy9KCxXfM0az5DVuxtc08+FhXGywreFbOTzRZkyGv07vvRs98kXuG+YtdvBo9GR8I9RGtjTIejo0fhR8/G6W40zGMvcBsmKJzlTMX6XXPsuj43ec+f+BrZN5bumpMZa2+hE6bwXXZO1vIJPjme4NT7GGBnWBC8YMHRmgA8BbUmGSZs8tXA0sSuiRFAvUnDFTwGm1CgvwncDd5ArwHp0t1ASkhPAUw/oGL+S1tX/BpQK4MLeuWFUjtOEyTjAFV9K8u3khTzNvEEop2jCU9BuG2fZLTvLt21nQu8BeArn8rZ+5tQts9TEtagcfVVWirLJ3qr+6uLq4cmAbWN8nATD9dqm7Xdm8DeAHpp2vWbrF0/QRs/rQ1e+q7/93MXtAqAbQPE0FU+r7x37eqjCT3aGtT5bW3m2pZx4R0fqCyLTWzn0lqffsum2Gl9R7+bYFYvbLjJu+tNCK89doxLU23HNQGrQYeO8E2mTfaKPTf5qh098djvquPr22snGaodoqPY5LrAWH+TfFYX+CYHi7JsAi1PCSj+Gswr29FS+ykeVV9Xj6W5NnKT2OLtTSiqCzw82dItPGufxdK9F096DPrmCvrURzpO8bdJ+7Xf8rPEzC7IE+42x6h94Pv6MJ23X2mpP7dN/ehih89rM5lOVhJ0ukBbffnGg2JuZcDG6Ysc6KT0NBmtbRUz+U59Yu9r/6V7dFnokkCS7/UhNPEZxUUL7+IyGm6+wn/arzGKDK5d7/NobMxgg7W/J33WDqp7tDWuut5jnSu6/JEXm5g83JtbTG0RUcwkc3GpPl3sLObRN4wr3bUdNloMu3GitiMW4H8876jxCqu1W+G53dIVU34CyM/w2NX0oKYVVdPP7q3dfcHTzYraPQxrxdl2MldorrhcMTwePHhqr5tvx34dr/awp9G/wnCF3wqqFX97XUG6th7oNTxBu9380ej+583haPDmspuszehdQbp5Rsfa/NM//dOrz4rUfb+5tuu6nfIdRTbn2vjtXn60HXS7yeRJ9i0+N79j+fQxGW/O/dv9Vizb3d3YWzyYfjbGaLILTZ6T1ebeGH1oluPQ9L6x2CXbca23ALA/cYO/s0fFcHGdHh1h3zz7bmOxcTg3+4Wvk5FCvb/XbCGhcVgusdfubPOtj71T3hcxdINonU6QaAJUUGuScROu6/w34QEsAE4Auw7q81Ni8VaBQJA34FVhTSzQioaCqnb9rkax6/pdYLsJwnsF5L43PFzQrV5ugG6yUR4F087ToHBlW/oapJ8CNlvo2ORZebjesW+fp8Sp+n9KsMyPh/J1bYkstantVM61647fsZ/m6fh3rtoDup58o3Q04Nfe6qNXj6W3fnplUXrah0wu33RzfeWJlifZdDw+UznU359k8L+h8cknS3ex5slert0D3Cc91e6vrPB1kzC2XDquz14b+/9jU8XgJ5++sqh9VSeSzibFXcjaOAs2gszGsfBRTDLfTfprQx/SD/y9tnptkMyednMvjl5s6vwtOugeb+v3Fha1ECxG0UH7Sm7ewqvrz6WDvtDcuWpHta/6vWKjc5MHG66NVv577yjq9Ycne5ZwF0/I0mKca/ob98rZdUXVkx+3gKoN3hh0bcmc1T05Nz5VZpIqCzOVB/0qxKq/YiV5o3ufxx+fesIix3WL61cW1RmbuPlHdb73o8ERy9pBFwU3htupzFka8elIZHeEyXz9va9d8I9rt4pL15tDFN9urH2yp9rE0/v6UjcErk1OVt0Mqt/xL4VTfU+/jb3EXrHcApp/+d3T8lWfuNjuMwyvvstrbf/6LDusv+CTv6JHYaagWBG3YnLXV2it4LI7uSJnRY3fGd68flvYceR//ud/fvXbuHsi86c+9alX/+0Yr1BeMbkiefPte4sqk9N2ZFe47T5YO3wbx/202+lcgT4atgPsoV6eGL22ilu7rptnReyKQnyNN/5pN3LyXP/xO17WZrvik+Fo++xnP/t62vT3fu/3vv53DHu0rzBfgTpaups92bC3Fvb7frrgMx5ktTl2ba/+R8/GXKE9Hsb/Pq+dhYstPGyxYMX5fh95/Iye9VkB7XeW6X/X0cOePJ1aUVzcKy40VlsUGh/8gb0pitd++lDw49ntCGRUv+ypG/ipwNXe3OjRh0/AmPf5wrvz9a9iuIBVB7+JTplGNMC6DnuDfCcnECB0HR9DwPSOJZAIBIC5iQ9HFujuCj+6KRVvhONzA1oDXcFUmy4gXMBu0lHa7qKD4HSD+IeCIB461qWPHPDV18qXDAvsTZyf6KisCszk1fHfG99/251rEo4mK01SKhe07bVJ+U0CaldPyY8xq2Nzlo6Nc+lusvRkn9dWqvNrU+bsmGz7+sa1sSZDdxw818evvzaxq83Ub94Ktk+2VJle/V08wW9lc8dssL768vlJJleWdw60Xf+r3Zf+2v3lo/aoXfGwMq8f3iJAO9hauyKXW7yY7/oo2RT3jFed69fga6W3urAryKZuclu8uzqs3hrU4Hx5kqQ5umas+mXxHk/d8YBhb9lA6cP/E41iFhmLjfvsKJm50FH81L/2cnFs/LZYLGZeXNa39D/hou8kIeRA9i0y7Qg2eWihWTuubVePa3Pl7zq76i5XfbH+feV056jd6if21a+KK/Wl6qaFl/a1hdpOMYGPileV5a75XFqf+DW+5LJxsNhrbvzSff3v2m6xau8lgvoqYDtWc7GnWHnjX3HAvY/iMb9Gs12ezdEjinRnN1eCXFmw4e62dh768Hp9prvZk5NYjvfqrHpqoVl5tI0Ef2NJxs3hntB9v6LDU4/781hr62drqotiAHr3em0NbnaBpbGefMlLUVscuYue47VHSPfZIpBbEfxEz8b1NOIVV37vd0eGx8PGXiG4QtUu5oqvPUBrxdmKth0l3v9sZDur67N7bXdkd3873rvjzKNhc60I3eddZ0/m2W7p/nefrGPZfkJptPstYUfVLVTsmucKrE3ta2MrhifPtVtBvvH3ecX72q/Nivk9yfo7v/M7P/q2b/u2F38K2V1XDK/96LRTLAbQ8WSu8EXjXi0qrC/7mlw2x+baAsBk5D7tXVvbyXsLEOPtu77ru14772jzhOmeXDDnLTrXduPZnZ1+mhsWr4uvdoHHH3uDn7u2efZfLBSXxBWYNdmR2+a/xTD7L6106qFefLR4/7F3Qnr/AC1MlbmuFAKbG1jfCkIAsYGJYzfACqQdF9Bz9ga0Jq8tUm7RcOktiElSqpgqVl/g02A4vppgUnABvMDWwKZwa7BqIuj7AnXlCyRbABb8KRkvlc8dk0wBqVXK6ovMbuLbZOwpMSMvcu7KIiC+RQi5Fqjx/pSwNmBURldXEqCnxFJbc9bOjAkMbzJAxsYlq9lGE7wmRfRzdWa1sv34T4uc6hPNT69ouElYg2ePPOIV//Ud4zfI0vmuNXG+CVp1XSAku+qKnq4OKvebrF7ZPumodlL/wXNxB0AL/trUD9h0dXXtk+4s5tU+8dcEsgkaP2hxeuV0bbN4UpnUvqur6u/6KF6LkcXtFj1NtspjcY58YS3bkkBc2slVwEVraSiP2l88uXxcn7s403gl7q3NLVQ3n//Gh8q0WGaMJ0yvvdZXa7PXv2oLZHL9rrEcraNjdi3xaLyqnehLL40HtbvKt7rXjww3XmXD93udHKojRYMdil3zW5ewonFm7y1QbOz6MFu+tiYJLc1v2cm1BWPyBzbPDumtORR/4duNO3svBq9d4zH62FVl+pQPacemb0FofgUm/Vw9kfPFQe3QsQS5OLp+jsaOPvdu2pFr8Usm+jdmkCH+FcubV7JdfCm+b9wuwKDV3NVzFwKuXdd/NtfV4Wgar+4rhbP1W0dSi32wYzbd3TZ223hpTgU1XoxBn939IpdiBD/DE/0XWxvnYQHbZgcewrT5VoDtKcp77+nJK3S3O7tCeEXwjj/vvScVrzjb99v19RNECrcVuiuqt6s6ulYM777i0bIxx3MfdMVG/dyQh3WtYN2/XUcF3gqpFYK3yN38k6/2bG3j29XfGJtn90nT2Z4uvX7T8WzKYo/45fvx4ti4mOLkB/3Wv2H1vmM/dt1Hm2LP0XM/iTTdjF5F+/Qz+a9IXlG4hYcdl7YDbp71Kb7uMzrZOFuFfX1tvsIH2Onm4LN8aLy7DcZ3ciJ5GHvd95PDXvfd5EEmbNni+fqypdE73SiG2Yjx9zo7fNnQdoYb7Ao+BScAcQPFDfAN4oC4gegmxJLztgGGN9Dd7wkcY0/BGQ/Aegp+C/ABFYc3X+WD/5tkNqmpTBq0muw0eWgwu/J17SaC5lD0AEXfa3/1VhlJTq9c6ZBuJFpPvDdIa9/xag9N2KoD4/Y7dBbIOYx5GpArW+B459j3Tcir5ycZVHb0cPW+fgJG7aTf3SD/Ib8yfu2gMjRfE4jaqXlvQY7XJp14uvQ1YNcnGiSrsyd/LU1XzvTzlADXL+j7Lcyh3waQ9ZEQ16+MdW0Z7/y07aqL0vxku8UquATTzAEPn3wfrejo57fGoRv+wCZqe/i99JNpE3hBpVhcvKhtSQRaDLI5mFAbKH6Rw9rrc2lH31OSyge0QRe6fb54dH0CncUO8Y+ONoZdcjwU8xRCtXF0df6L01c29fHGj85V/CzNxeViojnoddcUfzf5qiwqT7oq5pbX4mFt6mJwfak2Wf5KX5P0p4LG+J0HXZ1rdM9W91pbuolbcbV2XrkU368MGucbi9unOtYeHfVxfdiMay3u6cU19tA85GJwcdRuCr61XZsWztXvU0yhJwsX9XO+tDEcyWyxVtsij+q6+OY9fUiul9eRC71ZRChOo5O9sP8l0PSya124INNro5OVOTZuMZSfkK+x7Rrjn95mm362RtvaaXGwdDYWX9yurNhS6el1fdmzdtUT3TgyP5p3FHf0yKe3WzsbWBG74mM7wdslXfEq51+bFT8rylY87292scLWw5/G+3YtPR3Z7wGvaN61d884eul7x31boI5Ghc7423HhPYhrheBoUnTa4VUcjQf3mrYoXLt99p1CS36xgnN6Hx+f//znX3w5muwJ1btubLvAjiOPF7FF/cLO6H88wRILmKOHrFwBjwkAACAASURBVBWoctrNv/kmc3ROD6N1iwLkvady74j5ZL4/cbg5LvpKm6P869M6sTZfHCne9JaMYpbx2aHY0NsrNqa5YfnG8MAxflqbVTTvWk85wA08j8bZ40uGu2f4JmANopzOa9tq18D8VvJVIKXkBq8mDhzY+E38C3A3IJWejr0+E4KA2GSjY9QYGmxKT2nyvmP8T+8LsA006wfMn+hrsNOWUa19g8il68rsFgQ12gJu+2lDT+VDAG5xRWYXmI3foN1E4tpbealcLm21wauDjmnejvvUt4ln7bWywmPp9x1gqx1evdwE860kfv2aZFS2BZ/rD6UBj5KBK7+ru/LP3tBbfT/xfv0QHdfHK8vqoHSjq3rrOLWjq5vqhwy1ecKR6wct7tiQNk82w7bv2E+2uv5djJIwXN8vvfR75d/k6fpL8eraJHsrvimWLp8X/6vj+pc5amfXT/bZqryVZ+OZH27A/mIlbO5ctd8nelr81WeKhdUJPTRYo+kJX6+cSy+c3lwNzNf+6bff8/snH6o+azebp7bFXtami4FkVn96wownLEDrxTBz7FXCcfXBF+FKbVwyLl6zI30qy/p0aWQfuy6p3XdLFI0nKZKQegiL8Z8wt3K69kb+tUl8sb3KvnKqvvmy+Svf2gLfrXxublZsZhP01sKhdr33HiCE3id8KV1P9sYf7AR3l4n/V1bm6j3KzWkuDpp/fKzgsThHHqOpMcNnOSA5wB/j+dzcqnH1YmgXVYpZ5laEO9ZZG1r77grTeRdB8PNEX/NFMn2Kc07lob32ph86XVNY6Fu/207a7vd1z+yKTUWK3/3dzvB+4mhF8/punN1nq4DcvCtIp29POVY8+smfFZX7U2hunB1Jns6/5Vu+5f1PKrGZ7vqtANy9u/tuNNnthb99UNaudVff4ufsaroYnWIYXux4f+5zn/vo13/911/HtvcQsMlPca/PFjsmr33vODhf3vi38HN/OSyUf46u2cuKt83fRaDRtWJ4Y03Ois8tCkwGK4q1mX9bcMB7Y5qY14J91ycPMQy21P752F5tPrJbcX08NLewkLTvHGG2cAQ3Ya0j4jY7qsP6TnnBA7yv/1poGA2j93VM+ia0nF/Ch2DObrVEkLuJE2JaAF9n7eop4Rd0GEuTiht4GVuDTr9rwEKT75o86GN+18ilSUzHfCuZucGl475FnwB+k56bSDC40g+oAOcFbIZy6WiAucmbsWoDHwoQG/vq++rnBrTK6erg2mDB6IL5lVHtEf2lpYnL//R9A1ydrDbXouItXZefpzZ0dMd6a57qCz8bo8Xhtee2ayLSuSvb6z9kWb+vfN/yh85VG21yaJwWelYf67N4evLjC7K1+2sH5HyTkyYMxaDS16S0/SXkTcz1a5/6UX2gvn8x5CZ3tSdtBZrKoe1uwqjf1U9xuDSReROk2mv9XyAr7kq42Ona32N99c0m/OIFnQrCHb/2ufZdvS6+uIb/vbLFFo77XjAVC2of5q5NkxF9swU7SZLtJx0Zr0k8nuq79T9xY33pv3K+um2ckRgar/2e8EVSRv/kWHlK0Nbfbkxl37iFNuOuHb06Fqcve1qfypgtVW/o0baxzHhdLGBb7tGjm+qq3/FFftIFDrbUnEpRV8xZO3KsbSnYL3ZVR41Zxtwckudi466P1yadS2rtRioOx0MLLveGuk6WxTs6mdzqq2h3r2wTYDLD841R195h5fXLYuhsxU8cWURprljsthN88aAFP1mbo/7GR4tT3neBxfhLsif7FXwWGW4MhFO+X1/3ZSri8IBOftwitjZXP4f7N2bUjthOeVUUNgZsjhW4uyd3u41rvyJv8t4R6e3g7rsVX2u7onRHomdze+8nj1a4TSYWzPo0432/Ym1FMbvjF9ttnr198zd/8/u+7v9VgI2vFZ97mNXG373FK2jFmn23gnP91B6e5EyXHk61fmsLo+D6FgQmg9/+7d/+6Hd+53de46xA327rdl0nB7rbWFscGD+7F1rxO5udXPZAq/WHl6OLrcAd9rw+k+MWIqazLh5Nbvvsp5JG+/zcgtEKY0e4V0hOX+Re/W/O2p0deItOdOE+4GK672DpxV6yXJ/mC2u38fdqN72nKKZT90jDArEZTrNnu/ji966j58YL9L0K8R2TLhi72ESQMwCCvnKwvTZ4NKAjAPi7B6jzcvILPP1cgBtNb62yF9iAdIOGoIvXCzB4uSu5QF6CcxO3Fg8be+0YbIGuAaCARE7oa0JpTjK7wYRhNGnoPGR3++GpyVlpbRBuYML71XOBvokLedReym8TnCax5tdPO+AkSHjVrjq9czZBrC1zzku3REJbc5OZ145FX6ULANC59trwuX5fHbJhdu9zdfeUbFaGTQya2FQXgEciROb1xTsPniorOvda/ms3lVHfF/Qa3K+f1YeqG++boJNtk7vNaeXyzmPsJhpoZEdXFhKy6qk00/PFnfpIsQ4OPc1XfxPYn+wCzS14YEUTzdo+m7jY1XhgLmORI1y58qvNGbc+fHVZP+9c117bT2ygy/oVDHOt/sDX2AOeijn1JXq/eqwMaxvltzqq7IohTzj85DdXLnjb92yH3I155xerisP199E1u+5DVupLF0eb+Lt2c4rb/2KlghjPkvP6H13Vzqrvzm1Bojh0aatcmmTVXtieccSNK9suGplHnN5nRaqxJcO1E+8V7N0N6q6MHXDtW/z6SZbJZd9Pro5arp9775qQN1/o99eGYRZ8bMGhALl4VIxlY/Wr0s5fr5/STfldEbAijIzt9m3+FQSVbzd0mmc1Nu/7Ho/FRzeH+PdeN2bv/R0dK17WfrucfWhTcbI7YuNnifsKnvX3e7j1ldHRPJC9F8c3pkWKfW9BYq938UaRQQ5kzabIZNcnxxV2230kj11f2xVX2yWeHEb/CsO9bjd3vEw/f/EXf/GS6drubzpa4bh+e0Xn2u8p0wpmdrVjybPdPmF680yednKniz3hecXw/nYseHLcXKs97KBaQNrY7mX20z5sxY5+5T3693n3Df/qr/7qR5/5zGdeMtkYK3b9ZvL6eqjYXs3Lpqef+eZ2lfcd3UzOftZI/EOrh5Ct72jd33Sydhtn/bZzvL999vTujbnFi8nJaY3R64FeG8PPKjVmbRx2a2eY7ixAFRMsCG0e+LcxWrjus1yFLPZZX7LQpz7m+DNbl6PKgden9m2xRbFvbrFxdLpX+mPvjObdOF98rcAY8IJ6k+ENCoS7mtig4v1LI+/+jIsQztU5JRTtY97Spe9oFCAIhhM38Hf+m8gYq4knmu4YDdSbr0mDPjUKgM/4JEhP9Ago1QMnKOA0KRNIK/euiKC3CdWTXirjyrGylHA0aNAJkCh/Vw6V+2joqvyVXW2CLbT/Het+biJ0k+DKpHJTIJCFednHk73WTsiirxyYzGoz5at97kpZfaE2Uvqq0871pH9F2hN/1zbapv5/caLt6uf1UzYC+HbtJkj/k147L1uTGDZpvTLbuE980w9MetJh7aF2iv5dt/Lq/pXaRTGN/uil/oLm+nptRPJjXn5Kxvhn77Crcm7S2MABp4pvG68LgegqfesnQFevHbt0XPuqTV05owWf5bfyZTPX1tEm4F3b6qIXGXbBgR9VNtU52zGvOKS9QN9FPW3Qoq2xOsb1zxufdl2QlxywpybET4uKxXB21bhSrKsP01/tl8wk2x37+uRT/DTm9a3iyMa229CYVPuE3xff2Sv5FR/rM3TQ9k226L4231jZXEBcVriXNn5CVxLG6ldO1baVZX3x2mdjjkSUbPeqYJg8t0ukIOMnyx+WsO+zZPx1fPC/E3U7Nmy4xTj7HS973504diYGFvs7Vv2+2PZkn+SzV3MrIt1H7CnCN39AT3ee6pf8bzJUUJNtfZxuFXCK4cnXDtwKCEd1FyPYErph6MaVxC+mrHDc5xU0bGnjbg67luRJV5WTwmKvCh3xaO26UNsChi+T0frIK0fjCqAVgdvhnY53fQXqin3HnTf+aFy/FWa7z3e070nR+03eFWGT69pMJise7Wr6jeC1333Bdlv5xeS5+fe3IneFjB3Q9fXU8hXDn/70p1/0jTY2uXk8OIpcR8MKvPEnp3Csf/O4hWKF6Ob3W737uaJf+7Vfex3Hnj+Nnu1os4N9Hv3bEd6cm4OvGb/YQyeK4uaD9XsLHY5Az15mi5PD5pkcPFTLyYTJe/RPH+yKHtaPjdgFNl/9S9HtQV12nGELrJnMFJ8wQrwyXm+bgG/ilVxFHIDbcjn22hwJXoi95imO+m5t4TQMfMWT7QwjogGmSUcTAU7SRGTvJbxNgBo4BT4Kx2iDzi1eOHdpEUi8mrvBmkAIq0G/QXnXb+LYhLIASUFNVPTHe5OHgicaKaZ0VfENFg1U+MHH+t8jA45WVC8N2JfvGhqANz96gae2jLaOwrnxTiYSB3qiH4ZYQ0Znv6te27fz3CB3A1p1Rh8d6373VtBtsnYDevX3ZItPiXfpbuLHz+6YtbkC9pNNfsjW6qP1H/R0kaJzFpT1q2014apMy2dtq/bv/bUTfYsJxkanIpedkscTbXSLF/SQ/7WdXu+1i1v7vMAjCawNtzjY++Jrdd0gUv/xfv36AIpiy97f3Qu0XFyq7cOi7l5dnNUG7lw9kyW5t4jcXPTyJGt6vXK//JOT14tp5r46EmcmuxuT1pbtPNk+W6ltjvf6h3l9d2Vx8avXywucJ6/OUV+7uNdktnHh+laT2ouvpb3Hkov3T3gr0dFur57CysaKa8WzYinZiyedy3uxqYXG1Y/Y9hYWNxEzP/nVxku7MWuP67t+ZNU2a7drCtzi/m1nzIv343H96kc+1xbZLxvDUzGWXze/YgtLnt1zuHEVWZu3T9OtrkbH+GthdPWm/xLdFRjFiz7QpjSVL8Vl8wG6K3aR2y3AJw+73nu1u1d8gjswtIsixcvN4fdXHWvdd4oLdrCx6R3dZK/QHS0rhDy0iZ7g9MZoITDdbBfPvbIbZ2Moxhz5dJS1v09bn2J346P3paITvhjvYpndc/yNjtG2o8p7gvKOA68w2m78CtrRu7HZyvjb3CuGtzu8e4j3ebu6s7PJcu/XVxzd+CvYRu+Kzo9//OOvIlPBPx1st9PPK3lS8z5vbsedVzD/7u/+7ktu7mOeDrYTuiJwvFnc2euKZAX3xiGvFZyT4z57iNMWKPa3gvsP//APP/rbv/3b19zjfzyPz8lk9wf/yI/8yOsYtOPI4rinq3exjL3I5S0qiGG7vveK0BXmcHHfzw7GGx+g37VxH+7ktHE3/+TBftfHPdxinfgNKy1Kkvk+O/nAJ9cXju0798RvTvcnkzNsu3VFMaFxRA5lQxb+qY+am21MCyPi/143t9NNTk6IMR9799tT797/P7vCDeBNjDhVg1+BHPF7beL8VhBoMqcvYAAKgBYjG6sBpsDPuVu8CSgNGAIs0AOSTdrQA2jxwBCbdL1VPLWgLq/6Vl4N4L4ng32WLJl/tM8YukO/Oab4GSkeGzAa8JtcMNAaMtqBWmm+Rlveqo8a8Mamw/u9eauXBq59L7BsDAlsiwxj0EUTCfQ1WWLX1YH32pEButqHXPBShyRbtFS37x3unR03OTcHwCvNTRr0t9JWvXQ+9F2ZS4SuX9R3+EV9Dn+dr36NXnq48qmc0XllV7lfXQHAJjHGaXHpOr9twKcHtrhrt0iqnVZWtfGCbW2Zj6ILnmxM7dB15aXNlS95SpQWeIzfa+XJHPuuvlrMqp/ClEtT5VXcgcl4qo3B78vP9aWLd+W7cag24vvqhd/cYuHGDfw2nrHJ62tkWX/HI9+o/CQyZF25NWZuvMYPNLaodKy49KKz8xSXzYG2a5OVZ/tV77VvMn1aZCoW0YPvJDeTVX382svm0qbY33jHjtCuz9oveZGcdm5yUjSQNz4UeLAMn7Wh9Sm2XjslW4VBF6vR39hZH63vF1sbq8T1nu7CBwwoTS0urz3Tjxxh87eItbgGB71uHPfUkpUkW0JMP7Xv9V+SveR6RUXvCyQH8r1xvDhMBnB9tIx2/rUxZgPkoHjYZ7mPxYgVCjdP2Ge7uHCq4zeu7b2knv56vLxPMmYTpa3+siLWcdRipp1peS0/9/RfTx4erSuOV+CtqHKkd/37+8WwEB6IQytA6ZOvtviWT06+XSQs1rGN9fubv/mb15Oad9+u4nP35W4OR2ntHq5YWuG83dMViCu47ChvrBXU+9mkyWiycT/7xhpv21VdsWwXmK07Wr7Pw4T9s7uNv7l2fHnHuSevjWWXfQX49MF+Nu/s1mIFvY8+ixI7xk2GsGkF/grh7ZLzuc27nfKNsZ+M+o7v+I73xf/mhDl7v/nkdXCOftjG5LH/YZgnd0+fsxH3SG/uvR8fG3d0T+70t/4bj042l2LcDv76WFxpnFVE7zsbcJPlZDE6eqy8vr7rm3PjT7f7Gw/ra6FhbYzfeMBv+UPp4d/Nxfgwn7Y5gU5+sPn23qKene73sfGdQl8/rWRCynpKHgqAAInjIcSEDbKUwpC9NpgDvNIicLZYRfgNtE3GGjRuAnmTrAqqSSEjRUMDaWV0AZQcCsQFxs7/VGDrv9ebtJDNHM0KEz1ZdRk9APeJTvML5nXwyq00d7yrw+rhqQjg5JWTMZqsSSTWrjKs0Xcs7dZP8KS/ztXk7F6/tmBewanta6tkVlr7vvzRhyCza02IyI+uGoDIx3j1Ufa57xrggVD9E1/4RcO16QISevSVJLGL+nttotc7hjkFYbzRqevXV+i3fvEk61uYdRzva29Puq/eWmhXR8Wy6udizqW3OFT8a1JSe1t7oL42N2nEU+VNLrCjfuQ9OxRsOw5+JH/FkrVTvJG1JFA79MMBPl0cKq6ZG92VYW2R7K5tPRVO/LQ2wsbonH+bb3PRd22gGF7bIUs6qT8Xe+pv9Zd9Xz/oIl9lVeyoDXe+2jHa2QuM8P0t2sXuFmXkXp0UP9iGMSVv/Ldz4pNdtKCS6Kxf7Wpt4VnlRxZL8uxQrG+TR/zcGCLhgnf01niCx7diNQwwtsWp+m91bK7mJVdX7I8sdr3ybexqnkX2vqNXn8WJSxu7MR+Z2unmtxagN48Cb4UZ21Z00evaL7F0FJTf27Xi83xo31+8RGtx1zzoYtfokJuRcWXuqHSx6eIFmzU++Vfurk1GnuLbhwP5OZu12/UVCJODQn5j7XsPK+LfkvLOrdhYAbcHQE3mG3/f7/N2HFfQbafRTqkip0ew2YEHHcGX2hAb2PyO3Xah58avyXHF28Z4t4H20Y4Ie2ry6FxxtXkcC3cUece9/+iP/ui1i7rx17/3pm73d5/Xd6+KOLaywnUF5QpvehG71sZtSnSpuNv3m3eF6WS2/9G4z6NttE8+iurJ2b3z60s/MEKh3duitjixYrhPzB7/CvsV0LuHeHKbvBXAcvXNObnyMTjFDsfn7NhTstFkUbCxm9zdF73FqfE2u9jc6zO+u2Cw8cePony0WORxssLu6sYYHVt0cC+0YlhxCftbL4xGx7jdq0yP2tXf+LQ4BDMbn51YuHHY/HJiWNq4I2bAkPH5/vaPd0ce3o3x/94zDODqDE3SGuwbdN5KytZG8AGADSzmvgkFxxXsCMU8BXRg22JMwLhJUedGD8AsD0+KbfL0lIQ0kVrbFvEFfzJsMgkkG9CAh7n2ahVPAmFcqzp35bOG9iSTS/P9TDa+7yt6OqdAWPncZKtzkDmDbUJTuxMs62iAiq5uAseG0UTubyV66Gph1QSnCdPT2L6rD3HI+gB6nmRVfxDcb8HylBjvO8kDW2I/ZFcbq0463g2C+pDJ2rYvWV7wqnzwVOzQXhC785pDH36rH7tG39Wp9tqVzs51fUI7CeXFwRal5q7OqvvScLHlYiE54NeY+G3/JqsCZ6+XpxZs/GTXZyuKwiagTR7519qvDX688tkmx+h5oovtNN7U14qR8KP6Jdtiy12AK1Y+4XUx4853Mb02VRkVb66d3vhZm28MazHse4kAXZqf7M1VPPOe/cBkMl7fLoDUH4zPDorL5cP3xcKNM/23eLs4ss9NYhon+FdtEm2XHsnNrm+8JTDuee2TR59iHTsnnxbhtafaZGN37Zjf7Dv6w2NxbHSUhyZ41/br7/C+mEN+LWzprXGEbPhm+bxYXDtz7fo6Ou0u0zUZNA6zLw8bMiacEtOvjK+/1RbQU10Ug+gFXvFl7Xfd7jl6aq9PuYIx+Fn9Yfa2okeRsHxL0eTJxNsV9HCn3hPpfsyNu/4ripxW8N0K5s0xu9k825FcYbNCZYXMPm8Hct+573Xv978ix73eZMpuegsNu51e+NS+c/S7sa/+v+83nmPA7v2dPFdUulfVWBtPYbknLv/1X//1q+8KthXF5d2RaWOvkFTsbN4VsZ/61Kc++sZv/Mb3xXDzakf+9x1eR9fm+vM///MXb44pT9ajfXRux9lR/vUdTWhWfPquOGwhZ2NNH+PNIgi6VtBvju2Wb24x2HFvWOG+8l1H/6451eBe6O0CTy57SNdodn+1Putvd3y8zx5mQxZhJuPZ5mhWgK/d+Budjj3vuk0Pdm4nd+3G1xZqNu94oe+9dgGzCzzjxyLPbI6Mn/IfNsf/umjGh41drOTnk8PswTFz462P+eQqdLo29PCxd0cY3n3+4pf8JlsBWiJUIjhaAavJwi1+OSgmC46CBlC7yU+TcAK4oLo+Ev8GrAJjCwJ0N5iMDmCLJiBWQeKlAesmCU1M9r7JDcMvn0AXPRIFiQb9CLzoLOBxDLRX5mgwJz00ISvwPy0qVHdtW9D0PfBs0EYP2aNJf4l15XuTAkZtHnIV3IF8AzWeO3/l0ATujteEh07poEllx8az9mxWklIeKqebbLNjyWx5NrakqwDd5NuqYFf+O0/HbFLNv+rzZHYT9epcsCWbztWA0qBr3OsPN+FjJwXByrrJEH0ovtBYHtamiXxtuu35Ir5bdF5sqizueG/ZNb74BdkXrJ8wBIYWq/nonQud9ANrJdCOhdFbkw3flQY+YHfi6rbFcWXOptEnYS928/kmq3C8MsV/dwnEHWPQ8T7XFvF0MYHsr29fPDE3PyxetuCvrRbv8A0TasdP8dB8TdKLo7UhvLfYLF/XzxUI2jcG4ZuN7VXiUTv1gBnylsRX/k/4ZYe3vjvZSKyKZetv8Xh0rehYfLYIbCeufOhf/Wz8xvmnnAKusg84Qf7rI9bsfY/HatMErBhXO3iSL9oqX/5WnW/8p0XoxnT+XTvf+/XT13xrOxlurhaRds74WWNPcWZyqC8WJ9n72jfeoqX+0BiMX3LSDg0X/43XhNdPSMGe68v1B7ho3trfCosVP7tmB3wFip1gu4z7jk/BxxU37uudrShm6GeF7v7Xzg6rwtvOnGJovC2ur8DZbrPfWt37HoW3iAEPHE31GVbaQSd3tt7Yyf7sXI7WPQhrxdGOOa/gs6M4eXh40/rt/uK97v7ZFaJ/+qd/+irKNr9Cfp8dt15Rt/abi/wcN/aQK/nedKHQqk2Mh42zQtwc06WHf63PaJ6s2VDzZ3i6eeit2Me+tsu84+IKT/S6H38LBdsZhvP7PHq660rO9ecVv5PjZDL9zO5mG2S++6j3pG363xijxZHl2cbmWPvxMBr8tJWnWu/VrQVwdTQokOUEPda8MXb/9+hZob/j7bCwGAc/mz+3sBXPYS+Maf4hDj75p7lguZMpHizHR8QCuLb57rOVYMbLdxTDnARYN6jW0J6StoIGwGtC1ASas0lOGuAZZtsXvIDhTYgrfI7UhFZgKe0XSNFRuibc0YuXC+TAs4mpeQVDRkWGTczwdsdt0mhsiazg1ac8onFGPaVWTqPR58pSAkJfAErSgQ9yAhC1E0bZwM0W8NTivwGy49YGzHsDLf67QMDZBPfKqgmAZMh3lQObIKPbtk5OVvgFZE0WyalJMZk1meHk7I3O37Jb43YM9veU6NeH+p4MWvD4rnxUb1f3bAfN1Sv6m7i0v8DAH+hQP7ZwbYoe+H4TU2N6vbzVvsivwR4NdII/vmaHg90AbTQb69qVhINdFuzXV4BwfXbcEx9kVPkao0dFd10ienVRWdQOqqfSVzuEq6NJQKGX8eaBKcUEukYPmyLjYiZs2vzX75qQFDuL4foVyy6uVd9dcCu+NNaZ9/p0dd/k3vi1x+sDxQv2S+Z4K67V1p9W3IuR5QOGG1syQOZiTzGETHateNZdvRWeO6a5XQH3qi3+OGK23xFdQrhrjgB6suoeXrP/JZ8rIpaELSFhx+Z5azG0NIvDe93cKxDGG/zfuJUr/yPPxiSyoVd243tz1R/oiO/WtorPu34X5/HbONscoX6rkPFdCxR66o4f2otftZHaw7U3c+i7z8VuvsG+K5didAux6aWLE/UXumjM6dx47/NPFHLw8uJB9eLaZLJ+7kFFfx92OBrqX3j1Pf1MJrPtFVd7v6cTe2rv7HAFk385ArvZ+CukN9aKF2Oyu+3Y7bit47DbCd21fb+iyu/cbv4VIivgFCEbzwOTtGMLe1Uo4gcO7LPb7MaPhxxZWJofWezhDwq4jTE8mCz2foWXYtgR4ukfrxYQhge7voJ48zlyzr/HM15mL5PbePXbs9/93d/92o3cH17lPcXs0TQZo4Vdjv5hlEWG6XA0iksKQfbNXrrgK+bu2uibfr7whS+89Df9NA8YTbMJu9KbZzi4Anf8O8IuhjlCvHaj0T3QCuK1m8yGtYu7ilHHntd+O8ejcXKajFYMT1eOQfs5rG/6pm962ZDCtzqY322uyZ39scmNvaJ7x+Qn5y1wODrffJGdNe7Q0cXV2dnG3ffNGZrTwwQ+Q2frdx8mBlfw5paGfU/H7g0v9r/mfnfm/V27123DX/LwiyaENTpGAkT3qi+gL+OuA2cEPCVmT0mrfk3YJCpNRAAzpgWNJlUNXsb1Skkthm9RaeybKBWc8XsTNPNIADkUouM1tQAAIABJREFUsDHGPf6ML/zseg2oCcIUWv0A9+rgyrjyubSvrUAlmDfI6mue8niDAoer7grOvV4aq6cma9PNnAGNkmnjNCg2Uanu1sbn6rCBugHf2OWNPVdPVx5PtikpLpBLoDpni+Wb9BQcBIH6VWl6K7m/sqm816e80EvlU/mZrz6u7bVvvnRXDNu3mIEW9PBln2FP9VF7ZB9NqMp76TQXX+xiw9p1B4RfNskxFt8uvhqbX+lvjuIc+pookzH75/NXb9XF3rfgp7PRoBgRzHaNHdYPvdd3NFlRxpPFg5vwVY+1d7y3gNl3LeDrx6W7uFRMqhzI/eoZlhWjYV8xDd7UjtBcH8X/9Ze70NPrLbrwfG2QT9fGy1Pbdwx6qFxg1sWEycICqvbrv8Rriet2dv7rv/7rfbIn/nh4y+7lW+Jp10KSN9qXFK+dQmDzLAnbTs8Sw71XNDueh75iffWw6x42tvHZ7ebo7hebKm7gT6Jfu1z/Fp3XzlsYwe5rM1enMA5msJ36/sZdP1jDNseXYr50kU8LQLQVi/mQ9k8YgB5+gB+YoM9oahL7FMPJfmN4YBMsVoBuPjGfXbSoLz2S4dLGDvD+hAG1+bVzpJ582S353OJnMhcjdq07nitGVyCsOPAwos23PuNjxVx33Pnk+uxvxZ1FRbg2G15huWJq7fyu7nxu4+447/qs4Np3uz7f2bUVovs8GfG7u7hll5Y9ocmOMBk2j3dstMdbPWxo44/mFWwe6uT3bfn76BltFiNWWE1esyfHWPd+9x2vuFOwrDid7EeTe9T9XNJwZjuc+/OTQHy/8RhmwikLzPs8TJsMR4PfHsa3XW+xj/2hY+N6+rAYOfnsIVrTzfgY/+NrY00vjjRPFvue3Ygx7NgmFhzezvtsYn/6OMqsUJ7sd0+yQndzbwFlPK4An92sON6/hZYtaE6e3/Vd3/Xa0d/8rXc2nyJyvM0mx+vmsUCy7ycHp3LW3z3BMBQWtzZR7MojvKqxWgy3zWTFDmHjPk+f43n87J89o4Efwno+bbG2+D4beGHo3/3d373/aaUmG4AJsU2yAZQgPYKbmHO4tZMQ3LEFqVsUdxWwgN+E0rwF/IJgkxwAXCBuYlBgbbKijUAD9CgYbwC6SbxxKK+JKTo5bZPgyrPyUfABDckOuXNOgaUBFR81sF43p+vlp3Ikf9dbYHeMJmgFWG3Y1XsDfGcjbKD8PM0tudgYgtvVq3nKR4u4JoNAiTy81mZaCLFlScK1s6u/m3jSfW2AvOpDfKWvfa8/m/NZ8tR5blIokau+8csX0FQ/p6/SfucpXU3C6rts9+qXjZdP/Piuerk0XllXb+uH3yadLTzZKrrqY4BU0K097b0AXnnxX7hBfqWb/VUm/LUYIskuxmh3bcqY+sOp6qCYcH2PHvgCmzBe8bAy3zgWp+rH9dmNgYfa/S0q6LkFUfmpbOsDxZ7Gg/pHaau9Oqq16wIp+1Cw3ADe+YrX5FI88b42Ut2VPxjZRL0yKcYVN7RpIYWHLjqhb9ckfTBticUeCrP/JVKOI/OhJWNLQlYk/NAP/dBHP/zDP/x6Wuzv//7vv5Kx3mO2vp5kurmaTNpR2w7HEt397+hfn0YM5yU47JZcxqckffKtf+Kn9kpuZMH211cyRvZ8jo4VGfCzsm4sJO9d75hsv7jI19ani+Awo3bED7Vr7sOmihnyi43duFWfujZl7GICvd+de+NuHjuKdnCuX/QYpBzF/bZ0qxiBF2RDZ3Yv2YT7XB2DvnOOvhUQfNm8iiT2gXY2QBcwfcXG/sbDipT5RI+nrp95PCWZjSisFQsrbOx408OurZiaX81X7KhuF2807gFTo2VF14qZFdR2/lZkbYfTPbhdBOMrigFFnjZ2OS2mat/dOTIajZ4IvAJp34/W8Qt/yVeBPD52zQPvhgvjcw8B2zU75uN7402/fpsaDYqe9V3x9slPfvL9vdHamO/mOR5itetOBwyPRsPm2pHl6cNiR2PB3rsPnJ/B1Oata7d7oLdTuv+NP9174vd0vUJyi36jd/y5T3l6wS+sMNd207fjvMJ9bdZ/CwEKc0/Ud0R+/aejFcKzm9nHFhzXjh1ND1uwnFz+z//5P69dXSdp2OLG4YdyL/Fw37cohREb1wPEyMbR8vEKq/lI84u9b95V2+P3fI8diyPT6eZV6I82tMIquDfa3cqzOfe5C6Kw47UzTBgKX87cJEUAadKq3wZrEgnQjNc+DfoVBOa1fU/gf+9OuW4egbw0A3cOehMPiQN6AV4dgYJ2TTBrwXrpk+Q0uUNHE35zNBkjZ8lWgxYe0LE2go1gyUF3DSAK/hvbCi+Z0wtZNikik9J3VxkBZunWD8/k0ESjgapzShBqR8apTsi/1wB1VwfbrgUMnTY5NWcDP3pqY01u8FG7JosnuzafMfSXVFfvdFNZXTveHNXPHV/iQu8bv0n+k281WD4Vw2hoYXoXqdBVu2cr9NQC5rZrolge770ktVFyJw8yrUzYee1LkktW12/17yJg9VYwL2Cj+yapa89vrVKXx11v4Lm2RX6VWe38JkC1R3Ktv+89GbTIu4WEJLJ2zUbNcWVdPvhv5SxY4ZnvFavgQ4uP4mjxRgxgo7UP898YA2Mbb8zJliSOxU02cP29tkFX7O3SRRZXJp3H+yYobJsNkBs93qSiGMKeajOVv+Rg15fs73czl4gtyVkCA0MkW0v4llD9+I//+Ec/+7M/+zq6ufsA19dxt/HA1pcYWcEXw5bALJHxxNPNvQRyyf0S3u/5nu95JXP7fP21ctkc7hOjO4vpfEyyj4/1J5PJUzFmR4R++UmLz+Ixm+Hb60fGtRU/h3Jt6S50SObosjSOlhaj9Zvq2hxyAP7NBxoXigP8Vsx8iunFaOPwPztbdl2NPV7gIZoUTfhzzHOf/YyMBZfZzRL6Jfkbe4m9B021vfnoXIGjUNrrCp8Vll/3dV/3Kqy2u0guju03R4N16J5+ttgzO1/7FoIe/jQbFhvlZuLg+q+dHT7HjjfnCrQV2fMxhcSOo46f7fKN5y04TR4bY4XRCp6995Rqx1stEvBx2LnPG3/0sLXRCPcbExrf7QQqJqaDjWXe2YLfu/Ugr+72z8f5906ZfPrTn35/z76jweSmYPQEbbt9G3c/r7TjvWszbBpfWxhQEMqxRvsK9p1qmZxG52i2o7r3G2PF8PCFHdxThvLp6cctifB3c8CZ7QivyFyR7yeWZmt+w3e7+B7+tT77fn+TmZ/Fgpd29yezLX5M55t74+0+YU+8phP2u/Em4+l39jnbXLE7e/FzXBtzD/vaXHsg2RYe6V4OMb06Ft7F030/Oe+7jbN+CunNMfsU08QqP/U6nievFsPFkubk+775E/4chYZ1CnALtaOLPtaG/8PjjQkvYJuFFvy+vn8X+L7IYQi14AIgOBDABYiCDSGYDNjdxMJcki0EA7ICsffmZIwcndO2aGdYgqM+TbLM2YINn+i4RSj+boJpfDIzjmAn+OqH1iZKDOImmR0Tz+ha2xn/Pk+WHJSRNjg3KFaWAB9gk9lotEJUGjiN8fAqgCsU8MF4GTgH2/gWItjHxqJvsiGrJpfX/oAYg792KJihVTJc+d95awNoGJ34Zzft16SkvJAf2aKP7UqmyByoa1eZNliXT3RVNvyggAls6H3jbX56qT/pT043mb4Y8WTfxqY/9BVvNg4dXb+sz3rPVkeXhEJCi4aOQxfo9bAb4M1W+VHxwq4TGpsg1UYL4GyCvje+hJpdmZtc2M7FsWujkssmWutrQQP/V754Nz4f6Ers+szn0cJWmiTdJBkmVRbXNypPyRfs17Y+Uvy88qHL4hTd61f/qe2jozL2XpEGs68+r63fWNHP5MV/xMHr/xcv2EZtxLhoZzfsu7FzvrA/RdOVbRMeejPu5lxSs93dJaswZ6/uLVSULPFZwfrzP//zr12P3/iN33jhoiOO29ndWI7GSmzXZv7k6a9LBpfwL3Hd2JPH2qzf7PBbvuVbPvqRH/mR15E+DwKsna09+92YxZG+X5/uFIjH8GS63nW/Scl+xCifN+boc8x136+vHTY2Ulw2dzGU3hVg8Ke+KR/wXXOO+gA8bULJRhrbG9/r33CgPJKLOfXlu/TU+NRd1+Iq3+RXuzasmh3MjpbMbvdrO547MruCxe+0jiayXSK9ORxDhW/NIxzNHn0S7+ZA8GyFwgri2dV3fud3vo4co2+0sVtHhYs1o3dFz8bfjiwbtGjEHumIXSqA+KTCRVGxAm1FzJJ8NqMAGx0bZ/OO/8lkReH+N97sdj7GR8iXbkeL2wqcLPS0Y3Js/ka/5LXxauPyFT8ptXm0cRS6tjd97vPkvt8n3mKbRbPJXvE/Ga6/vBOGjOYVrXjedQX/vlf48IVdnywnrx0VHh7NvlYUDmf81vEKZUeZ2ZriFH5Y0Jutjoe1d41tz37H13aGN+/Gmr49G2GLGSvkFWsenuaJ0XL3jTc9dc6Nvbn33WSl8BfzJ8cufkwPW1SZTLaYuDkmh/WdztnuePfzXLBDbK8vFHcs4vjN49HqtMT8Yn/jUXHZhSinL5qLN85dzCkmjqfJYHpjy+N5fLItWMz/PMndfLs+O/KAMbixsadzCyIfe/dj2K9iuInDBKTQwpzA3FXBMeE4QceQVDcRaPCXKNxAQCFNDBi5/i0ygU7bCOQcsnM0mRS8mjwUyIHCLaaamBi7BoUmxRMwNTY5PhUZLUYoWDAqr0BeEswxAYnr5qQHjoz3fibDyrKJ7cZooG/SSTd48tpgdOWmiCXDax8N8IC5BVnH2/t7rc5dHQgStVfOiD86YgOScjrgA2SFFp+bcDf5oF9BqMkUGqoTtqd4oE8Jt3mbzHQ31Vh8AmB1HMDKztBWX6RH8qmtXPsUWNkceVcfXWihhyb2lYU5iyXsnY0o5unnyqC+BgMkxbXxgr/r5tWOTuBQ+9A1u6lN48O412Y6Dr2ZszKlSzq3qNTEuf7tvYJv/a3WGuvaceeT/HTRhu86tqV4rN3jp9jYBM337K2J5E3u8SousI+9jhc6Gh2NY9dvKzv4Sg/sk+zrt/WNzVE+6MhcF8eKLZ3j8oS3xgkxrPbUHUK4R8cKSTJl97U5PlL7W6z/pV/6pdf9wfszzvrZTdrrdid+7ud+7rXDtrF3RHAJIB7lAhbIFRfmhDWSNsewJ88lKpKeJa1L3vZqt3HHqfcQnZ/6qZ96JXf0RB9k6xVm3jjCPsgfrbWtjW0hT/8uINUv747urtFRF1eKN8ZSRMqHrk3UFhtT+Wf9dGOyf/qvjhu/8Yr22hwajFW51sa1W37Y3bnpccXHTgxsJ2o2tfcSUbGzv0kscWbvsGr2pNCS6yi+0DU7cYyX70m+YeO+hy8WP/jOrn3iE5/46Kd/+qdfds1WK6/u2O3pweNvu33u2VSQwpeNaeFnNGwHc0XQZFYbX/vNvbnmSyt+FDjr50E/67dFo/Vdkeh+0clwR2gVpptzc69IFKfmy3bQpoN9tjBVjBN/R9PkLkbYIfV59NmZZceeTDw6xQa4PB+e7Pf/x3/8xx/9yZ/8yfsj0aNzY+x1hStdz54sltVWJ8OdSNmu5/7s7m0M90ZP1vs8bBkvm9cO8+gbXdPX/tz3uu/xNJny28ZK98myJbncbG8nafa/4owt+y3e0TPeLABsR392w47F0NGzvvvftbWfDMS26XCLRaPP71iPps05uY0vpxfGi13x2dRoHT1bdNku9nbFt9g4HJWXsAWbU5OJJ5nXTjbnaN61zbfxp2NytaBADs094czGZisWb8jXSR9PTx8v7nveDvkWocbP5MHGN4b3+OnpBDIcvW6rGP2zp/1vzmHUx94Z6BcrAAA6YgFXQXbXtd8gjgG5kXttJwhO14KtyRKgH/EcaERbQdl3a/90hOVlye/+BIgWkeibAl0HnE2KJeEtdgU5DkjITSoUZkATHQxmbVtwkSegR7tX/TiZxGJzcwyBBx3m4DQtDsjCvECpSSKDaUF4+fF5bUbLTeSavBm7RxUa4Mm1vAusCi3jNaAISPiu3uug5EPubd8CVLvKXOC9CQQ9oKu2Kzllw5y7viOJwmd34chWItdEafPZ3VdksOUCF16MVRqaVNxCx0osWZrb/Xybg0/QG16M1QRz47RQxa9AhXYBsUUk2ivPylBftrexm7xeP/NZcSxIDqCtuLKv+tBNmOuzfKw6kGiTM7mwEYkFGRdryLv+rh0bqX02mMDJ0rf317ef7NHYVp/Zt4S6ui428UGBxC6BB6HQR2VofrquTtnH9VEYVn/Vj16bsKGX7Si+16Y4Xsyv/xRvyFCcK23F/urFfOa/MYZNwE58kdNexcb6IhpbjJSe2hp69J9u7FzWd66NsBc8LLn/xV/8xVdhqy37kHSMhl/4hV/46Pu///vfx/8dC3QM0j2Edk82h90PGCEWLcFZcj96Jcvu53Occa9Lgnad7Q2jtsuygvjHfuzHXjswV6fsq9hSPNx1sl2b+hddrY2kDG7Rb3151/hDsXHj73u+QZb1sRuLGjvZPSz2WbwQM2GYhSrfK/jYTWnjz/SMDr7K18iv8cWuKb7Xxz2us50VO9v5+/znP/9er+u/fsPgxZ71HQatKPC7q7sm/qyw4xcXR8aH35deIbM+S5pnOysUtZejwekutDU/wuuOja4YXmHJb+Sf7GX9Nud2AFe4LilfEbcE3ZFltsT2/UTOCqLtxO366NwO3Xxu8viBH/iBlz3uHv3tXuJhvNnR9QCu8bn3a28XdXS4F9kJC8eH/dzSChYPwXP/ss0ax73tFlvQmj0qclf82BmcDOzeOw6sD1tyZHvy9STttVkhPPuYfvfZbxRvnBV4nsg8exh2uAd3tCj4dlpkzxeAc3x28hpmjA81w1491GztPGhp88Eifg472ajcy0KIBQSLL+x57XakebeKTH+zn/E/HHRCYScRnEDY+J6aPVkaZ7ZRDNg4inhFridD069Fxb0q+ofJO3GzAnzydS/67MRtB+u/Ynl0yHvpTu45fhXDMHWv5nIKwK8LwMnx0futyVHMMY+FUkege4uEjdjZ2a5bqJgMPdmaPey1J4NgonzPiZHhkAWqyXa2PZlsTLchfOzdD1O/7hm+ycVNxAG67yes/QMXx0qaKEpMBMO9dmVbICMoiRmgBlYt9kqr9hQqYDWhEggFFEnQLZwaYJoQADj9bhLVxFTQaZJSHiUfLSSbeN62DUSlTyKFh8nkKSldf/pqcDOPwFh6b1Knn+B+g2ST0SbzDcDk6TtJbfVm3OucdGwBxnVyJz82xo6bOFcGLRyaMN735rEgJAky7rWx6qKJE74cIfFTAZVz9dCiqwkdPq8d8kv0VdY3GVsbxXBlz09LBzk+2RDem9AZQ/Lg8/SHDn5MdxcgycR1MvX9Xie/gXqPGU1HCzwL/hbi0D+7HfA1oJIh221CDdMuHtKFBBXv+taPKzuJGV43p75kpW8TNfosbbUr49Qf+VdtQHC6OFCZ8v/iU/nRFt127SYrK7AWP9AwnQvuxUWBFa7CZ6cF0IlvuFf5V4aCX7GFzZI57ChWN+aQ18YqFlaO/KxtvK8fKCqMMxl5j1eY1sK9sYvPbFwLIAqbi19PODW6GxuLI7VDcy4x/+Vf/uX3x/zId/TZ0djO7IphuzIbZ8XqEomLKd2Rw2PxbmNKfDfOEpYlKqNjidzeL6mTdC/J9xCcjbd7PleU/+iP/uhrN89PfDV/mFwkbnz6+uI+wyZ5heSqtmNRem0VpPQhGYfb+knWJO3ixj6zh/p/YzIc7gKqtjCCXCXzCkg8Pe3M8CXYcuMxu6ntFl/cYjIa1te9mZ/97Gdfhc52niTw8sG1tVNrF9lTxO1ySeSbOOu/8Xw/OyEntjfb2P/sxtPF+TlfpCvjsIPRs8WVn/iJn3gVWPvbfHJUO637ni5mlx6WtHjj6egrMOhmupi9zn6np8Ufx1w35gpfP5OkGF5BNZ42RncEx9O+m4/t+vgcP/Q7GS6pX/xbsTQ7mT8o+Da3ByvNv6YzhY7Cz8KC2GbXbPztvwUi39yxdk8t1o+Ni6t73dwepPS5z33uVTTaZJrv7n+0TreeXjze1sZR8elr1zfOFi7m/37Sh67tgG++0eMItHpk3/FFiwwbE7bsunty+ajYaeGAnZlj7TfPnvw8nW7BYfqCKQrp3Vaye3Snx13z80qjmYyLJ+NpNOy6hcDpfnFX+8li1ywCrY+f35ofrgCfbCc7Cyti72zF7rJYQ978jh2JcY0J48GONh8Rh/YqlvMj8VEBvFf/o2168G8xtFhu0cDT2GF7cdQGyOa04OOUxdrByb0ffRaUtqA1Ge4Ey8feHfv4olU5DLWIBa5NtJroSpoYAOMsiFq5BGR9FTwkqE1S9l4ywZAEiiZY6G7iiC7fSVA3TucsnYJmk4fSKjla//JrPIFS0iNANmlqIv6UfJYeiR4jxkOTL+8ZYQsKwY18Lt+SFo7Ydni5cpQU0vNkpmi5Qad90bnvWgw3Ka9Ded+EFP/mrqMK8AVk7cjvyqH60cZ3tUffAXlypSs22oQZ75XxZNrdh/J75cDuKmc2TzfssG2A1r5r0eqz5ERC08KiBX1l3aSsdO49325fSYgkgp7wVD0ANADHJ8iyrwO3BfT9DyDZ275fwF7AWWBtAr5rft+Uf/MrtmgceEN3XiWR15/Xr33LF/upv1d2aBR4r9/Stdf6DHrqG5XbaLJgsF2LBV/+YZ67yON741RXbAQtk9Pkv+CPFvTxDffRsc0leOuneG6xDNsF5sqZfC8N5R0vVx4dp1g0Wvll4wg7RbM5R7c5qq/SVt/3vrpj510wVMAUN4t78KZ+P9rQUp2Rf2nCh/7w6o675GnHpB3T1A7OzIf25Oif+ZmfefmXwtEuCX75j8JNIir5hUHk6f5hSfx48FuZKzpG1woPx6Ulro6J7tj2kuPv/d7vff+U3tFi0c28+J9s4F5lenHMkV4x3q4H3dU+7AxvDMm2+/h6/BdW3ASx+oYVjW+NMfhC717tdkx2y+Ng7uaR8I6O4rwxy4e4VJupTxc/lrDuWOh2gHe/5OyGb3fRejw7Urnvh9F+J3eLKn6Sx0Ile1EEjW47wWjGywrN2cd0BYsWF6YPvrZxHecc/XS/QmqLOzsqOvvZDpq8kG1XXr7bGLP57Qxvd3efV3SskF5BCgudilSoD393NHaFzMZd3x0hn3w2/wqqFceTI3rh5V7ttI1nv3U8miZLR7XtQk5OFqfcb+q4+fqumB4NfRIxPe+7/bkn2gO62P1kNN7c3rBx6VDhIbbyr803O9z32xXeMXO7sLuvdfcCbxy76JtfsaKo2XcW5cTy6c/utePkYordzdnF/ndqYTLewoW243m4M7nP9vE6mdaGyWnzK0jtosMHhd30s6J4D+/avJtrut+R+tmJHWv2Ph06qsu/LH54ijm/Hg+zp43hqdTrPx2r32Yrw00/r7TdX6cuin3GQD+cZ2v0vXZdoOIHFkc2ZvP65kvwANZbZBwPivy1H38W0vdqh3g2uvktKGzO7lSLnes/evm9PFJxDx+d9JDf7HV6mD3Nzra487F3Tvn6aSUAAgwRue8ZmepbEBb8OJe+mCQcwbtBX7I1IkeY1RdJoiDRpM1468thFDGCQGlrIrrrkq0mlpL4XTfWU1J0k1v0A1Fga7zODYQb2NBpHIVqkxlj000LKTTSHRmSG6WbEz36MWxO0nbkLCCgkYwAnTFLOxm2mNLfeNc+rFy1XZMGyZXktk7XJLn0Pn1PJmjrfOQmaZFU0aeEr8U2HbJR+nmSKRk1AWkidK9LDErHTWrZ9E3K7eIDWD7GRoEMWyCr+t6VEbqvneK5BSiQhR3oQOfl4/ope+/r3s9OljDsvhe7jpt//C1oDfy3Ag8cJaoLcI6D4VkRfzGreIOuLj5cO6kOOxba8V6srK9ZsJj8LhbQvSSrtrNrAkB3VbW1o7JkhS+tD/vlp4KHRPoulhQL6lP73tG77hjxnz7EZnONVvTb6aAL+NhXQfhiJ5uvP1ae7LPyZ/dkQyfGKl1d2IJ31Z2x+AdbRo/Xi5mSBgtFdIFO/o6m4o65FFtkWfsovxenfWZr9Td+9Su/8isf/eVf/iV1vz8+J9Hb0eSf/Mmf/JIndfpd0dnaCqQlXm5JaNFfbGOLHsi1RETRssklOUssFV1LWCXge90Ydn7W9/u+7/s++sEf/MH3Sbckji672yFOSto35+TpH461EG6+cW1Hslq7sFAn33BrAt9oEtncqAUZXGE3FvLoUD87R/NBurK45PdYFQfFbnjDz0YzO2sO5TobeveMmY9+67d+66N3P8n5KiYUbbtuAWz94e3kuPmngxUGW5xbIbPX7crsugLFjuB4YVOzj7UZhlvc8HRypwU23+xpBeaKqv35eZu9X/Ey3sy93eAVYoqjG9tu3LFTy2ZWbKzoGR0bczt/2yXdn91GCxeja/1WLHvC8HDzj/7oj142t4d4re+KmCXkm3tylMzLefbdfGJPL7bY4uE/nuLsCc/TrYcnjdbJe223WDCfUlhM7pOrXJD/zvZ2zT97HX/TzcbcHON1/ddv341mx6lh7fhytPUzn/nMS27rO3uYDlYk6uMBYYpRzysYvePZrRWbb7uesx86FLc2lkLSCabRwPYcHR99m2/YMv4t1HiQnvxir06GTHb7swBjjL16OvO7k7Yf/c7v/M5rbCcfZiO7Ptqar0+uuzYsEwvlaqMHHqzPimE/Q2W3np4dEx5t43X/WyRxFHrXR/NksHEVqtOLOVqHiWl4h3niP59u/tgc0vtdh092/vnnaLdDrzierxSj/i9dd7ZrXVG1cZz3dmzyRQXsIwiICRCCwSOMV6QnauKJvYLBDhCls4nYYIx4pPfDt/9TfzuPle1OdtZas6kaNdpnjKpZM1ptRCYBh1dgO8kw3YTrYEAF2852ewfVAAAgAElEQVSLqfA5bBFtFTDu3QTAawMtDmGD+oKcjqumM1BBtXs1vI7kZKJZgU3EuldQdy/wFNFnBX8ru+gWIDjupWuTZWB8QbnxnqCGMS9IiVYKoI8+tbfJ6wZbbehDUUFbC5wuQfznbw0Ez/QrSC7vfBe8ty3KgAby3nGf/QKBS/8CG3qwwFAgvevcKvqCVgptbJsUnAAcSFhgx5C7tu8rX+ATz90PvNzV/gJx4Iw+bDJBH3LU+EsGAAmd3qILnu84lx9o3oRl+QpI16dE6NQL41TU6nf2nCw9A7QJN/o3GVjdxi+yRi++sCOO1rjJAv30rs8dH32mg9pFA/+T0yqg9lfg8nqWAk9Bv+CoEq79rrOsh0+R/J12j7fdC7ijZWnu+yb9+L18YQN4u7Mvq7+nba4s6chZZOv3JtC1p4qtuLTyRZfP1bGO2Vhil1fyzeszjIE+NTtT4Mcv7cZzyVvtuI9eeK7M+DZJpGsSqu6/KyleXVl/uLqo/doEss4Y5Rr+dn3tXe2euru2SXZnjNy4SlfIff0nn7K6sokQ+1w/TE/XtvDGWE673PgVbwOqr7/++u1eH53n1wIkzQqXcJoZr72ARiAtgJPNSW6WNnLDx9p1L9vudzrLLyWHdCpQV4JekmMJtb4CcoFIz5O1uVbLpks6ogW/+f14xK/zSWwIxoiOQCNdFEeBp+V9x+jNxhwxyNgak8I9mxdD/lds4+vIEMAjM8Bf4h7ddloWS+OB5HR9HLrxRR9oMcYTK+UfWg79q1/96pKLQhzdXX8fr+tffLKBVMds+tQxzx36Xp8SXM+MGk/0JuuuFe/TS7xPD//6179eupjv6br+aqeYkH60vLbv8WX9ghm7jZXxTGw1c4X/8aIVC8Wi+mqFgs23zEZ2b/8KRiUnZh1LakuGSyBLzJs57Hszt9Fv/5199ZgiU8+llkzjbdfG09qPn/03tnhVcp2sGnN9e+bYLGhJVd/FlvggGUyGljfzSR2zI3PfK0x5NrZlpv3324x1/Mpus8l4USGlQnb8rK9m1ONbupP9L2a0nNuSXhsp9Vnf8a3Nx+pP0mwZrUQ2upOH5epkYqkx/1W/ZrmjI53Jl4lR2uNrJOa1X9/Zo/f2Nr5spBnxCvNmhxunZ3QVA7qfbWzME+/Wj3oVnWX8ZkzhU7lH+pFeRn8rHhprdCcHqxP4td0RPB7wkXx011mVsP6041YRwEt8llUR4o7lz9GZ/ikOSaj5fs8zWxXCZ+bnzYTDEwp//Cid1xec2zgUCjbmoq32zERfyfA///nP/0qGASA3bOAw8BMk+83Zq1DK/jkeyt7nbq7R/aoEBCEAdC2ntMF+Ex4OfZNiwkMbQOH40rRBGdA5AQpB3AVyltEL0NC74EpgWh4aC96fIE8VRFCuPYE8eox7ndZdAGmNSx+1uYnIjmX75RA2WAKBJ68cBz70K2DuOFcey9ttcwH48m31SaAya7LAR7/uXd1BK96dY6EPwALeux742WUaQPzKYMHpjsHxTULPgk+/F4hFg2sayyZt+InHAnn3LLjNgaBzx7ZBaXnIWeOHREx/J4/1j797foG48ft03Xm99grAAWRLGVUVc/4FH8uC6QabWQC0VXd8dD2ASb7RahZmaWJ36FofwqbiuQTr1PnlAf7jsd/Lu52xXnr6nm2aJai/eNK4yI+vYIcA8ep213Rf5yTEzvNZnVtgnv4EWpKJBFy/Zucaw4L/2gQGzPR0TGFh/eMm8wqpC+zJbHWn82srftOD5TuZSZK3nY0fpx8nS3bpPL9y2qDf6zv32vW/Z9LoN3AAfK3dbNxDC111//pKekUP+gw0v/baa9eMn2V3ySe7agbnmWeeucDVxqpssOu7TpJhFkV/mwzT2/WFdNMsQPTms9KpZm0Cly3F9bxjwC5eBOyaUUv/Alkda8lpG+w0I7Kxhk/fmL/+yawwu7PMdBPorvd8XDQbi2RCfGRjfdbOYpfTF+oPP1a3YYb64cP7Hn+Bv9U/tit+d279e32Iox2XAPFz+FG/ADYfl8412/Xb3/72AtZsWhzy2/hqq/4bf7R6pjXa7esgYa6NEprk2RgC/SW2FdmSKxr6DBSbzbJU3ux3YLpluOnxPs/YOJt9tMRfDATG6akYunrDJ/GDeBR/SnbSzfryeA5fs8WVktz+7SKcvsTPCjwtt86m3v/+91/H+t2Y40d0xIvaKpmr7Y7Hm5JhCU3JFD6biYzn8aP2+ozn9VObaMuu6W6yMnu/RQK+hJ/s/uiLBomEFUAlwiX4JTvRFM+TVXKs72hqiXQJejLovpLZbJi/kaRL3urPTG96YnY0WlviHt+6xy7O6dnabPebxbXyobHSI7omT4m/bDx9XP7Eg+gUh+ozuzTL3r21nf698sorV0La2My2pyPxPJrEV77ZJnSKXGSAL8nBDvuK+AoVbM7qj/xkck8GnlO3HLzf25dZVwWnXRYtVkmG+RrP7eu/MSj4WNEBQ8EKMJDz/Jn4ng9P5skKjhbT4qtnuWEL/nz9TOeiw9J6ekDfF8vWh6IKXFwR4dpAC0DYwMVZMvBNJjnWBVWccJ+qdRHCIdd2xxGFURHTNQvoF7xxuJsgLLA5wc2ChA36+llwtoYP6GlvgdYmiNoHChZgupfTFGgEtm1nk4sFRoD0BqczGV5wJSnZgJrB4juH1icFXzC3oM93AUGwxrsdl3GTZ9eS4Z5zL0CMz6qDe1z78WYTCXSdgXsB3spt+Yyfq6vAL/CBR12z/Oz3VsCBhNUxwEgCsrrMCWzfm9ibZSEb7cZTtHRs+co2OIbGsCsuNnCjDcDMWfSngrxATQFrwbh26SfntTrveg5K4ETHJm7ksvq+xwTr1eVNjvpeUOhl9Dl9O0d2PCdv1sGyo6VXAKLTqotkQ5cWsBsLHV3dYCMLsE8wu/bC3s+EgN7iKd1cG1we0EGgtess8bIEagHd+oq7aF77V9WNhtUp9sgHk23XWTYX4OvPc4p0eHUb7/nvLVx1jk4vn/kB/oxN0RtjIivxip3pUyzYOINGgXdlQa5nPCEnPkO7rsNPdOJVY2UjK4f1eWITP7e2SJc36UEjHTb21Rc+v/7X39TH+pD4FUDvvcEBua4PLAVYu++RRx65kuKNcQHHwG3tACzksnrcsQUlViHg/4K/kuD6L9Fopgyv+h54tWw2G28lSDwKgOYLAmglxI899tiVnOMjcLa2vrFEAZAOrr+TOHZOHG7c7DDebNJLhsa0BR16TQ8WF5DHxmDyl6zDU5Z6Lp3aoo99bgGp85sAs4tNmMWA9YUdSxYvvvjibRJWO2y3sS9WrJ9k4TlZM2PJDf4TUxuHmcQSha4pefL6oeJVY4xGSzxrD0/z6SVaJV7JvsJMzzJ3fzrXse7/4Ac/eN9nP/vZ6z5L2MVp+qwAAi/AnfwK/vWZvkRbCVHJWknfzqJ2vrH02TVdayVDSVZtlrDcTERdcSudrV1Lz0uiusbzoCXe7KfP3aE5vkWz53KjJ91PBq2gSpaWFKdjZGBJtfHRV/0shqIrnSv+lox3zHtea7NkIjvsXONuvMmmcZWkJr+ele46M/zJJVrlAsnAaq/sXQHQDG18qH8FiGbkuyY6uq+CQ/phZUh0SYLZbOPynG60pm9WBuBFtJrFjzZ+NT23RNnO1R7XUICJB80MN04yafz5zmQfTdFq13S20jFLo/Fe8pjc0iH22W8rPywfFsPiUYWJaLUaoT6iax8Xqw0zrsnSoxwKQLCjQolHGBST9lnqeBg/krXzG4PIAw71LH3j67qSYDPy4hWfXf9W9img9dkxflQSj19iL98N58Z7x0rAF4eEJ293k+Y8EbggTyIMCBDKgqQ6FCA6DnSYUQWK1slw9gIB0Mlou9eUt+AVXYL6ghigCUhB6yYWAKl+CMw9gtUCqFUOSno6Cs6ZYxUoACFBC5jEW9UWfBSE/NYexQCczmBK+HhL+daRGyvjRpM2gbkFYPgEkCho4JM2jUvw3TbJRbtmDtC6skBb7RnjCUYXsHaOfjlOBxe4kyGn5je599l95OHervO80AKAlY8qV21YYkQ/TpC9eiXIn+NZ3VhZ4R86FshHJ56t/ku8orHqYA61/iytWj0BUDY54mQUPJbW1Tm2iS/OSUjIkv2dCYN2N3EzPgCVTuUPAssFVjtVCg6WebUpB9qjQSIAHAE0HK+kQMLCNjZp3+98y+rm6iu7AEzp+uoZXcA7Y9fm8mj5o1pMl7veKy76rnK87dCN9bfGYyz9lhS4fsEzkAg4sGuAL0CSLVoqKwZo33jpQMdPGz/9Kv2nA6s/d9mJuECu+vSbDnVvuq89+r382T5XnnwhX336Tz7f+T7ZAX7Si5XRGT/PeIbGE6zy8eu/2d/6RONRTOMDT/ATgP75z39+zcyWbLb8r/Z6ZjjZLi+yl0CFGRPJJp5IlKK58dV3oMzsUfbIJgJRAbkShJZT1n+zKR/5yEcu8NqzkiU6JRH1V9vZeb7M7r6NMRofeuih/3r1UryUSNZfdGxMcH7jL5/QJ7AutnhOFhbZtrRPt7qG/Nmu/mGk7iFf158+FdDcZYvAnIRWsq7vtcEt6i7u2LgBZyhkSCQC1z/72c+u5Eqf7GDjem2VBNZvQLx/yzlru3O1abZOEue5yXQkHQhcm4FuNiu+2UgLOA+Ml5iUOLbMOF1NF995552rQFPb6UL3lpQ8+eSTV0ISvdEi0Vosufhs7cVY42F+zoZv9eG5WzLga4yx8XRP40jfozcZZgd//OMfL93oNWG1lX7Xh2ds6Utxbpfve51Z/FUQalyeC62P+NxMedf2+EBj31mz6LXUlf41TgkDvyKm137nssv++/Msf4lr8mrsNruLl9FXIugdy8VsvOt4s7vRGi32EEge/RtjfcaveJF8o9Gqtu6tDzs407lkUv90rTEoxqSPkvOS4eSg2MJeFPYWa/HrXmuUjtam10KZRc5PVTiKVglvfqxl3V2rmOmZ+vhmdlm/MFz9d3082FlT8kqvbWCW/nR9ulZRs7HHx8ZaGyWrjR1vurZ+vQpPIQJW4RPxhB3Du1ba8enpAN9HZuKPxDnZRVfySqcbO7odt2KYr+CHFavYaPxufNEF920BdvMLtr54wzL8jtVXqw7u3Rjge0DgBvoaIBTBu08zKoIEpy3YSZRV3hYEYbAqhHs51D63Hec3aHDGzgFpC7IIAf17DdCwx+4CJxs0N/kBNCQ6XXcKofY2gd1guYEKoD1BoL7xYgHlBlv3J78Nvhw8hdjAhSf4sJ8A+H4u8BeoJcPAj8+Vee1qR8BdgKhfABG4XV4A7K5FiwSacu84AZa9d+kjy+0PT9FJxn0KIF0D1KDnrmTXufrZ4sDSykayg7WtBUSbHMVX4yLL1e0zuacXeCuQeGeogON5NgB3i0GcEGeIh5swkDFb9NtYJeMdB+63SGEMAMraIZokxdqOxhxXgMfzVY1LQSrn3mxWTn/9Su3sDo3nsyRkuT4QrXuMXZ8J0uo2HVtbW12RCGqXzq9+03Egyz2rgx0rSAS0akPQ63tjVRHF/5XD6fMW9HSdmND3Bcx9x+t0ooCWHPrvnGWLmxjRazrNP+/vtUdxArBcn7DFLzZG31aPxR0JwgLg1e279BGf6B5fInCfeqovx1fv+BYxAT99AqB8wdo3XyIWr0+gb6fu4IH2tzCAlsYhprJvbXd9ILpNkixxTecef/zxawZu/SoADqjXFptfmuu3pKBnOnu1Sn33HsySFbM56VGArUcgqtLXdgA+IBlN2bgdhM1MBTCjseJY7fcXSGpG6vOf//yVSANxeElWe5y+0aMTb5CJWcW1Xza2sWMLFnstvaAnayOr/86vbooZm4xu/F39ohvaVAAxdvbXp1jnnpPerkk2FSlK3kqAkrcCgSTbDFV89ux3fik+A/IAeonPYpRk/IEPfOCaueoVQ/XVX9e0wVQ0VQSx6kRf0WZ2WVJUMpI+pEPdX1/NPj733HOXrq0vZCv4yN75KzyPbn4PHogm7/U1w2bFQzrZec+9xz8JbjT0PV3+y1/+ciVjPYvfsWJabZj1ksDF49pqPGac8/W1VbGq/s1Ux+8eE4j2kuv6aYO5eCBOmsWOj/2xafrJp9AP+lKfNpyq/fjcPSW5G5+6PlkVi+NR13qPOF6WpPXMcM9xpx8lR9l/uhNd3VN//Ffj7rr+0pOOVwgoIe54vIkPu7Ge2eDOdU1yqH16mU7lN7L3fNFu1hRPimkKDLVbn1aYhUEak+dy8awZ4R/+8IcX7elB99RfOp7Pg+mtJoFDooEe0Uf+NLot3+bX409tJFdFRclwj5WY3Mk+LGO2pL1204vuj4cKTJ5Vpw/wIFwv7je2xUbxKV5G5xbk+MFsUzLbeZghGmA/ul6fZG+WOd9Uf1a+dY/nvs3U70oHfg6earxifvxXeOXH0rvs8NpAq84pmqDB+Pu9QdhgBYi7AkjHtlpJqB235IHyYDxG9xmzzVJInDFkFWUdOYOtj01UObZNGLW1jlFbHCRwyCFg7LbNkSwdBLFtU5xNyjYwdtxv/E8puk9CsyBnA/sGyW2/76rhC7LJax1g7S1AlXh1nFExjA2gG4wFaXKnN93XMeAer9C0QPYEn64BDjYpWQBKntraJIz8T9C3gIGslgfaWuPG98azCcJpI3im7x0zusl37z1tYkH3ypC8TjC1Y9JPtORozAwvEM4xZI9d25gk79suRwJYLf30XzJ+6v4Cq67dYsnaK91YvWYzq/dspLE0G1QgK+Bwmo01pxhI9nwOXvXJl9QO/7K6z7ZXJ9HZdRJhdum6lc3Klc9Z4L16a7xskfxqwwyv4Gm1CWDbPQUHG31skPFcXv0a3wKdBb7Os1HXqQCf4JvM2WJ0SmSiTTLMRuiWPsWSE7xvQSca+CD+z/WS4ehS1NGm4EsejSHdd77r68eqAbSx0/UDG0DJRxxjl2IN3RAz6P367jOenD5cUrU2j9fu5Sv4iY3LG59cR5+7bhM0MmdbElf9hQVKSJoRzMb6b5lpM0xnkmt5GxoDv/UL0Geb2WrvoQ0weQ4yegLz//d//3ftxpsf6twf/vCH67ruD/QG7NNnr7KpvwBnQKrln4G5lvF2DFCNlsDnF7/4xcsXAELkQrYbV4BuOsDfLeiLL1tEWPnTEff1ubZ62t/ipo0li0NgIryVgLrmrli7MRItbAlNK/+Neasvq+N4Es+TZQln/C4hsAxYzNNn8ixRy0cFls1KBYybVZOgdH2JYHpQ0pDse2UTm+x+gDedyN/VRry1uzA/kG6UVJWk1Uc8jsY2z+qZYZMWWxxgA/zVxhszi55JL/FqHPxTbZvJika+pphUO/WTb4wm93m1VG1UGGqsjT1biKe1IWlpBpaORQu6uyabLKEsmdz+GofXCzZDmG20DLtELFpLeDw3yl7EfTq6OshvpwPd3yNKHYuGEojk0X0li3YXN9MZD7qmcVhG3b31lwwrgKQjNg9Ll2yqVvvkGj1m5T0mEe0VveObRySsmrDcGGal9+loNCnWePSiY/TMTGvjlQxH6y7nTjftdr+bw9VPbfaaOrtJJw/P71bci/eNJTlEh5lyExPwGTuKt/G9ccvJGrtJScUV8TH/WzJshUbXmoH1ai9ja8xm5nfFCZ8XnX1PDpsP7n5PtZVuZrcVoBSE6FTjTzf4MtfHv+ynezc2sj/5SzTA4JsjRm9YI/2TCO9z1PGNT+dL4KH69jx9dPb7emb45qH369VKZhw2aeFsOcnOnbOQ+2D6BgoKzDlTREszAcvOY3iMiriuvQtICmLoWke+QMTg9Y0pXaMiCVAs4JBE6cc5weoMEILKtqGvTToJWJ8JhYAX9Lt3A1rtMAyyOcERuvESsFwaGMtdoPQEV1vwsORB32ehgcwtn5TQcqzLs9pSNXV+E6GV74JF/AUugc+V147BcQAFD9fBSFpcc/aHdwKc9ldXyWl50nUSF6BUENYmcEp/Vz+75+ThCV78XjBcW+dY0GLzBcHBfdHj2RhBQt943PEFZd1rNkB/dOCkSz/kRi8XcKwMdzzowCNAtuvzOc0O5Xxr22s3CqrR1rNEBR50L3gki+VB3yUTZLpjWd/iOP1dPgFJZLg+T/tbqEEXvew+VVF6V5BsvP1mY2TlOWly1raEZW12E3ljxFu6s4mnmWE0do9lr2wlXgpWBf8CdMcsQQbe2Aw+86d4wu+vT+7eLYp2rZml7o8X8UZhIjo6vzRF+yYhgrp76rd2BO5+izt8kXvIiG2vDq994/PyrXGfq0DWB2xc4gv0Q+YbE/Cf7vm98iTT1W3nu14MFTP4KjKIly1Xbtlpsu21SnaTXp6mc5ZIrg+uvY4H+JtNsnpB4STbDbyUCNx///0Xf0q0/vSnP133Bd4DpoEdzxt612aJQGDGs5CeL6Z7APeDDz54bfy1rxDZpHf52HfjUkROhlsowcv1ERsDzrjL38YXtrBYQPunroiZ2tPv4gPxa2UPw/GV7Gz9AJtbXeHT1g8tmGQLfKZly33aBbYYkxySd99LIJrVtZwyXwXget7SstDAdUtmk2dJbO10jF/LFvLxZgIDwWaX6DnA3/0VTkoU05dmRx9++OFrZYPCIn4qEOHlFj66Zme040eJZ+NgdyVL9kpIl7u+//wf39S1XkVEntGWvhfD0ndJbXbiXbLdb4dwdEZf3+uje2vDK5ss3+2+vieblrXHi1ZItKpjk17vaC4Zysbgcvq08ZANxOP4GV/tIh9PaiPZ7HPUybqxNKZ4WZKYfdO1aOyZ4eJ0vsZO2mJX8c7S3fjWeEpaooG/TGfqv2vpF9uX+DQOK+LM1EZb8rKiiW12vsSNr4aD7da9sb6xxUMrs8yqNt42mms80R1dNvursFfbybD+a9dz13DxxkJ2azJDzJMj1Y6l4eJJutEKA4UUKzOSYX301/j797x758Rovo/tNQaJeveaXBEvxNIKUCWU8QwepDfaZ6t9WiptHxsyIX8zyfXDx+CHxN0z0Z4Tl9utH6RvfVpxkO72CqzsstjQ9dnTvZtg916EWJveTZxon4jqBp1wmsDGOhOJB8MFnBlXx4FU4Avg9rmVTDMBKmsJfat4myASjKSj9gRrdKmiEcwGvBQzxgpYBLNgETAW+M9gCQwRAtCxgRddgMiZpGl7+aNfSihgniBpAxf5bKAXmB07kw68r29VG+AWDZsEUfyVCf6vIjomcUQ3+XH4tbNFlXXKyw+O6QS8m6zpA72bnPWd7E/50v/62KSAfu4YNjlePgMT9E4AxgeJEoCzyQqd4aSjE3+XpwAN8LOFHv0KBiqFC4a2MqwPurhgHVjDc0B9dZsdoAnP6RO66fb6mWg6bdf1J1CUfAWIC645tAJr9BagoqkAW8W5QES2a4++4y9ZsS1JpSRnaQCY6Q59I1dLiBaIWg3jeaH6ybbyNeTPJ/R7l+Lh9frN7NGzP3aWBRCiiy7Vn+N3JcONb5ODBYMSe+Ol8wvmBVZgxXN94onZbfzbT3a7hZT1KwoAG2MUCNLzxm15GB6xaa96osPiE8DSb7bSZ+2Ibarh7IE/RadnGeMHwEun66+2tzi5AIDerW9wHn/pJL0yO0IO7Bo9C+jxd21sE7f1+Rvj6b0YpZ1mgd54440LG/RcY0nFziKLB/FEsYZPiK5mg1sazScEBpthAdJLeEtYA8W1u8+LJsN9VVPjSCfSsew+MNPsb4AygB7o7xqbrTSGEoVnn332Ssro+vL3jMn86GIDOmWs/NSZENMT+kqXjZ1ubHt8urjGdunJYgvxQvzeggT5rS0bW8fSafrs+MYw+sK2xarVo+WJguQW5+onkPnrX//6SoiTywMPPHDJwB4V69vqv/tLVEoqStZKqGyglT7kvwOrZpvoLFnYz0OS29iatS4mVBDtVVBtSvWFL3zhvg9/+MO3K0TiBTnVFozKT/D73nvKT6db0cjfpcfZRv7YkuDG07jyT9rtM2wpKfCMdPT2WECJS7ZQElOhIN7VZ20nZ7Ok9b/PXNauZbpmfLsXVq6t/uOFnY3FnvhSwpZNVoQQR+gefygmdDz7jN5dIWBX5/gS//IFbK2CVz4kOZqN4xuL2T3zb7OwZpA916oAWXvJyUyo9ht3x7q/WJ++mg1OnvCA50JtOJYuLT5JVotPzNZGv6IonO2VbfjRvRVtojXdtQN4Y27n9XbOrq9kVtJW0h6vrcTrkzzjLYzAJ4ih0RGNjUGs4gP6lGzT4/SjhNyGVoo04gb/Hf+80owtrk+AA7uenYttEubFp1YQ1b/lzHLGaGtccjlxSPFITmdFgWSXHlkiv3jGJmR94pnrYXb0wa38R7qYXpYAk3k2eO/m/YI3tPw70EjOFgCdoG9BrgBQpzFMAhwTDHwDjEEjeoGVfhhr5whBewLJBuQNEpwkBd5grWLhwes1ck5fMHH/XmMcEnm0c6z4AnQKOoLIAg1KVT+N5Uw29L/HBSjnOC3tbgKKFnLk3PHKPZJDwEpQNsvCGQE4+OGTzDbw+36OYcGDhExA2gRNwEDbJsPGDDRssN4kkzHQZ0bR+AH0zu2s0I6BjPFPO/RvgylnvWPpugXE2w49WiBGtpzRAhk2I/EAkFYPGh+HAxjRz+iwqUXHNmhwkJzP8qBzO0tGfn3uzPDKmbPRDqe3toMuOrRJ2jrPBZXu7zxZqoACP563yZ76bqdKxZXVWXpTu+mD1S1AlQC5M6zGRg6n7vEd9JD+rs6QE3lvImgZXLzN+XuWiD0IWGwu8JL+8i/Orw8jM34QbWin5+zKcfepjBvzjo18OmdJrJn5aDCrGy8bC5sR8LRlPHzT2hHd0B6AllyAPiBCUiiWed4sPek7gHr6xtoSvPFJ7Omzdp2PHxuQPZe9/pTd4OnaB1+Gr+t/zbqnB+Rqpn1tXbwAVgR6ulUfErb1C/izcYhc1/8oLNRPCebLL798zaD0yqInnnji9rn7jewCLjUAACAASURBVDueY1Qg4J9fffXV+958880LDHpFUwCsZXyB5oBwRatsNXmaAegzcNJ5M4u1WT8BmZKGt99++/ZZvJaa9qypeMpus5FHH330WuKt4EGn4hPMA0ydhRAy3EIFILrxd330yr3jYiq/3Kf++KRo2XjRWBvD4hm+lH2sP177pmNnrK9P99bv+uiNzad9rJxXx+Cp9ZH1nSwqgKTPLYMtAeEjzOCIQbURiFb4KElMvtlsNgDwSr6TvwRn/QU9zl68pqUxVYypj6effvrSM3LcCR4yEqONp/vMzKa/HU9fSvr4uwB18Se+1H5t5AOjrXFbZh1Pu66xJYeSol4LlG6XUPU4QoWdEqmu8e5e9u/51PqJjtr3fGbXZju1W6HJc9EKr43B+5XpVHRlgxWV4nMbkJVU9/0sBNS+mF2hoiSvtluZUQIr0TbLv/6vhKw+svkS7/yJRDcelsxa1WXJbOejIRlFe3KIT+xInOyYZLjv0eh54/idXuVDakvRtO8KBbWTrmzsSz/4dFgDBk8H6G/HSoYryPW9gkDn+x7WqgjT8/WKUJ0rYa7gES1dFy2Wa29RTDyERaIzWXs/r8KM+Nl4FA1hs+SSHlpJRZdhI/jNTu47KcLGxRfygH/4T3Eo2uAoMuRr2Bb8DG+IZ2I0esgdRpB3NA6TtXJBuSGd3vgvWYcF0IgemOR6t/B/VgtfyfDNQ/zveV64QW1VZCt/AqYkd0GsYAA81E6ClpQw6q1ASLQEb8FCuxRX8DkTMs7YfZ7ncV3HgQ4zLYBPtFlGsaB1HT8HK4Cgl3EIGsDqgmO82iDD6LoPXcAwZwPYLICWsEgIts1NKBZ0CZxoXkXW9o5VcFy6N6FEp7Hi+RrMgiyBxafr0C5go8vvHffJQ6Dfp/P4qo3GjHbBz8P5+I4vtZUzdp1PYFRisca1xQuyYSfGWz8c4YIjsscrcufYNuGiC8DTAuIFwgxc0kdPyMhSNmMoaJF3/S/PN8GRdHLO7ARwW7tBW7zh+NgHefS5iamgW3sCHX7rW/KjT+fRVDALSOTUAKeuzZn2HGLAQID0PMnaWt/xR4U/+gXC+MSfLP+1sbrI5rbYsgCYzBQYXK+4IQlW+bdDZvSTGXoUcfDBcfpDJ9bnrN8gI33zdfRy/Yf7Vlc7ry+Bvets9KHo1Bg6ZilUvLQJTu0JjpIn46H75ED+bCpZAm59Z2/0Lz0BROnp9rXBunGs3uKFuGPcW4ihx+mZe+mC+LU2vr6578Wq6OOnGoMN3xprY9uCExqW1+uz+ULxl/zIzn3Oi53o4gfwXSwLgPWakAC7JcfAMT/Dp8Uf8b12+t0OxC0DbYYwwBbYTxfsrloCG6h86Gb35xLfeAfkR2O+GXjNriyNbebjz3/+85VwlFSUGJeYAETJB4gr0S4Zkpzw2eTAL5IfuYl15NFxhQLxA4ZYH+9+19JNNprO8Cn43tgkw2S1uGPj/Mqqa/wrJKLFMuN+x4v8yPqD9T/0RD98oIIc+oBXfaW3Ekt0Byp7VjU529wHrkye/ecD6qtkyaZO3uvafZLQ2uxathjAD+jzB7Bj9OKr+Nzs9D/+8Y9L7i2RNqNLLzaeiT/rzzuf7BqrpCF+1J5Z1OyjhLvEq6SwMQHe6I7extMsVHobD9P/nr9vtjEepLvZf9d0v1dnGWcJJZ5IGOhVtKeH0VjCVeLbOOq3sXZd/XlHOLutr+RU8t2YSizjIR9QYtO98c1jBtHaPfHhWlZ600+JPd+ajddnY4ClKgL0vc/GARfEn+j1HGt01F7Xrjz4No/AKG7Wl2XWchJxMR1MJtFRP/EZzmiMtdFvm+55BRJZK0xKvPoUh81E1nbJcO1U9El/6Uy8aYVE/i55p/PNYJuBb5xWNlmJWh/wY+1Y4dIxy8/jjXhHf6OVn8Qr72O2Qiqexz97iVjxGQ39x78thMBm6YLn12ub32pM7skGYB4J+OImOrwTmxu7xGr+D7bgs8hWzKTvjWkLfrAh/2s1q2f2GzPd65raCzemy+lHhZ57NxtWXM8MSyYYA0ZI/pxfUNE1C4qB+g3onLWKG8DDocYk4I0hCEScEwOOTs5XtR9TVEFUzigXcEmJ608yvGMWKOoDkxcIOwYEMlzj2d/LE8LpGFoZZp+c9wlgBCbyYCjopDT66vcmSWRKfq6LTm1tMN3EFF2rYALPmUzo12ft4D1eAp8b8AFxfeDJ8hMow0P6xZjcC9TRI0lU9yd/POy45ZdAsIC++r2gvDbNbK2hngkRkIKGaEP/XovWBWH4xRa0dcoQH9DBLtb50FP9R7ulS4LF9kM/gC+0LNhd0CdRJW8yBYbxDsDqOqCfPSl0AfzAUp8di14zi5yhQFN7Zvm6pgp3VWdgr/EW3Ao8gbGCZjJWHV7Z1hZ9AB4VfhonPVubX10jV0Go9lQw+75FJPytv3hFBmzQzobk1e/6tYynT1VyxZo+BRnywKf6Qf/64PVN2qFva58AyeoaXTl9Dz2X+NaOJVCO4WfjUIBavartnXUll01eapf/r0/6zObSAYG5/mw6ImGzCiC+7KMfkjj+k22SNd8gZtV3epmedc4jCEC7+MXvLb+6piJOIELCBPjwiZJ+42P3ACa6BPcFUuyfnzcmMw18ytqVc5addo8ktJm+lv2VrH75y1++7Iq+iAl8txgomXr++eevWcIANR60g+ynPvWpy14DyOlHgNoOr8kIHWZR+BzL5QKZbbRVuz1v/Mtf/vJamktn6YjZo2aH8wNbYKBveH7inNoQszfekAWgTBeMORqSOz7THbxRSOGfu08CJbbDCevXN0523iwPsEnHTWbU1mIhiU7HLdUkPz5hwa5Z1sYZqE4mEhZ2FbhORjYdMsZs1+6ysJbnFRuTVR0Sm/yB2a3somTGDGDjrh/jtMrJjFnjsRtsG0U1luyruFBSUnKY/KPRjBNZb/xZfNT3E0cWSwL7JZUVWeNVcmvZcHpcMmkCqPvtxWGpckuqK/40ntr62Mc+dm3u1l/HgXabdbG/Epv4waf0WeJbu9FTXx2Lf81OZ1/9Wa6dHLs+mmsz2cW7/iXfJYW1kyxd7xVSjTP7TH7xvlUZybn2G2/85ceTa/piwzQ23n31EZ/4Cgm8BDpdkJjRy+TD53kERyLbLGsbaKGNT4z+CgHR1/0lqfmW+C7Gps/FoevdsjdjSab1LadQ7DCJB3Nska1xlgzHx/Y9kAzXT/e99dZb154Lnn1O5vWT/zTznz7Go9oSC7q38XfO88vG1DUKSeJ8uuyZb37Zrvs2mOt4dNhss/bEQI/6KOzKucQRMYhfg2PEzNqyCRjayYw/E7c7LrbxZ46ZDFgcmQ1Kus0OR59k3coBOMwqIol0x7MrG7v1W9Gse3u8Jh4lmysZvglWtxtoIVAgBRiAVM6Og1cVX8AiWBCMawQBbQAWHVcl75wAKHmuPckbgLhJlkCeciww5Dzrh1LHeBsgCIJnMtlvVYTaNg6z5/q4C+h0bAHLJniNYxOlTWQ4EwGUQgIyxiI4b5DG7+W7vhb4bjIt6NXfggCyAbI2QGw/eMIRkxHwv+Csc9rDD3zt3Jlwn4noAnDjEuglIZJkjqj+tZvsPSfed7PEAM7KUxDcpA3NaNWXsZKFhACNruOk8YhM8Xrvcw1QffIGgCI3OqwNgGz7zhEYV7q/dshZkfMGDEUvxRoJ1epWx9DImeuLT9hxs1Fj7x5j4mTNLrpvQeUm2pZG9exTwItOKIRUia3yXABS+FjZsdPtjyzrJx9Av7cotr6On2wcwJskjtOuH7PSErXaSO8A7q4VECXDeANM8osSWOBFRXflYqmhZV2bVPEtp9/od32im2253ucCaPqjb0vP+OcAjEAUnwOIm/ixvdUd/dLxjT3kx4YEZH5XUCRbwKk2FSkUxyQH5LlFUrMQeM13iiX6l7TgJTtSpBD7FAKiq+8L5NmE2W68oxNmsvjRtSt+2LJ6sqOXihvR0/fTr9c33daWwhVbS5da6hzAbEfej3/84//1WE9tbOyBDZL99773vSspCbBmj/6rxEfPLuXrmGTCUtj0V2IpdkqWAqKB3DYHKhkuOeaLgNZ418xxiUcgEm8bW9coStG19b/iwyavgJnYTS8U9/iedI1ukBefB8jRA0WJ9fWOSQbQAhOxQfpFNxST8Kr70CSZ4ifFDLGGrnSeL0oOZm8t1eTnusaGQ4FJO8ama/XVvQHMfvMr2sb72kyGJQjJP56lE+lc/XR//dNNs2iWy3ecD+leG3D9/ve/vxK39KlN31qZwJYXUy32o7diqNgajel+cST+lnDaVbrfrZpo5/X6KtkwIwyQK342oxr4Ts7ev9v18TFaLb1u7IpRfXoLBN/G75vkUTiK/+973/uuBNt7feN39HdNvPN6IDONig7hArOkChu1X/IabZKSxus5S8WkbDt+9Ff7XVP7xl8ynxxLPPvkfxuv1yClD9HoGNupLcuWk7nnyeN1svae4n7bD6Ix1Wc0JEOPWsT3/o05/9+MfHLPL3Wd+FJ75Ch5ozf8dW1X4IgfzVCXnK8Np4O9OkuCnZ53TcUDG6iJW/UBb/UdTugem35V8I9H8QyeTbbR4x3W4nAyi9/pTtdEl/ceo5O9mwwyWcgvwL2SxxNrwi/aFsMXh2ws3yI2P7D4QWxtjNoSm0xkbLG8fs1KR1t014fl+nCrJLpP8THauze7zbZr/1omfbPM4706UQkgiAjFgK2IrwNZJw3MGmjnOH5tETjD9slhdB3nBigKYBLCjEIQE5wA5k2GNyFSbVD9QNsm5AJNNDEACY/gR9ndvwoCOGtHQAJC8A1dEkaBm7GdfeDnJn76XVC44HWVDG8kHeiMV44J6sASJdwEWsC9RT43XzgPx8jXGJyPXjzc5NHYJLwAg9+ra4CKNvGZkwM0jRf/jcn9yZYjAPgAAkEIcKC/GygF5gWA+M0o0b02oY0FIQoqO348B0qBzXW09BnoXZkAK/opKHSvgNEngI3OzpMF/ewY3ew67S0/8a17tUG+AKZrdqza2jFJrDlFbUpMJZDkbCa4pS4BDbPfnh0u4JQM2y0w22c3/FZ9CD5sHhiyRHBnEPF7gW5jkAz3WQDqXkEzemx2tbyRyEnq0SKZXt/E3wDdbFhVVzGNjkkmCgzRD6DSpeinc2v75EyfGg89ZFedY3uSfHofzYEq8aSxmMmpH0uBLb0ClPGTPvJlbFbfbI/+8P/iBrqNDx10WmK9ukYn8Klz2sWjrsELcZIP4WfIRPIkUVl70Vd00pGuk/SxQT6NXxEnd3xb0DRjusWC6KHTigP4K0HjB9bf8o98Y7SUeAbsWg74pS996XaVxemfF7CXJHz/+9+/aAi09thC4D97tDlQumLZa0mr5wfzWcluCwHssmQh4BIIDRj22pw2+Wo59wKeeFU/Jcuez9x4w7fTBXJaP7d4gs9YXtbeHic3yV86ssk0+dNDOAYNtSemA6P9hoWyGzZOhvQuuhdTnKuZNl6xV/JCNzvxDHi2W3IKUNeX2Vyzw14V1MyjBIi9AOPxI7nx6bXBP5a8eb1LdJT8mg3lmzzbqbjXvbVXf7vcNFo6/uKLL1591W4rB5K/+CN+8DnilN8nNkin0tN4VdIhvlh2X7EnUF27FQU6bmdj+LE+Ktj2vG1jkZSy2+huRjca7E5Nt+JVPIHVosMMasdcX7KejTVmhYlsyCts3GevCcuzW7qdDKK9a6LBLF0JWAlox2ozej1nHH3Jt6SxJeLxZmc5xRLJcDsNKzwn13yB55T7LemOf/EtGhp77XttVTYfPfG6+9sYL9qLQwr98deu89lvOIAcotmr3Wo7ucWjEuuKHLVj1rxjyWWLg2JA7aYHYY/aaIY6HwfrRF/PDVdE9LhT/C0R7l/BwaQQ2fJP/Fhjiu+1Z9m314zF3/iZbBqjlRcd905nezBEt9n6+pdL1a7VHbDExrXainfi9eJZqyxqKzrct8k0XFQ7Cir8G38E90Rz40Zb18FGfHN8UmjuOgVufoxcNqcSz05sY/VI+l8/18zw3/72t/c4VsIGOjheQRUYdFxA5vCBmM6reiBUYNhEGDjcZNj5TZwTWvfv5ggN3JKBGKoCA7yqQG3A2hkSyRnAYeYFoFigLzAJIoKWz01mADGOX5Kgn8Ycrf2vcDsPrOJLYxGgCL5zgP0GcPe7dwNd8gPayNB4N6FangvQlIhhLCBFr4CywZ4uSKoWdC+426DuO706wTEgCoCQkZkcY5Fkodl92qPnGShws8WCeKOytEkAGa7B44Hr8d+1xs1mtg1JNxo4G7Jyj99ooaMdZztkB2iQRQGs6y0VFkiBwdqsjWzDMhf8qw0Omz6vbPAfX/EFT9aJAddsZmVLbj7pa3JznYBGptHV+YJ9gKRg27mcuwq9DUX4InyWiC6f10bMKMaX1TU87T7VS8FHkS6a+J7Gk60KYO5fwL0V2doETI17bQI/4uX5vJ6qqT7wGwhkx2SyoFviHVCInwBU1eVAyj7HR5eiMwAUoGkDlv4Lyl5/IRE1c5HcCzr8Ye3wb+uD0Mc/0/V4w174RLLpGpXq0zesjQjAtSWAm4WzZE2wXf6wS7KtD4CF3UtG6Fa/NwbyCz7FFLFTf2ID/8kG2R/dAerZqvGQ/4J8PAR0rZQSR/rsenqwPqzjJZ/vvvvuNdtQMtwMlDhAr/wG8Hu9yA22uMBfMyclJNo3w2epZ7wMUAY+o7U4n84BuGIRDND5wJMNuEq8v/vd714zWeiJDwHlZrItEeWL8ZA9iZ1rl/SBHq7Ni/FdDxNsQlu7EsjAbG1tgryFNzqycUSMIFu8VfQiR76BbsAh9JMtbDIg9nYvf8jv8Glm9/hBiWL3SIYbY8ejKXAPtIup+FGylryScWNMP/pd381SdX39Ju/alHDVV4ls8crzq+kNmQHO7C0eN+OarlYYaQl9tHWsDdTM9ImTMGOffKTEhz4Ydz7Qc7B4n2xa3hxt/TV+rylKb8mO72jzqGYi419+0+y3Wdue6zX+xszHmcWtf48ANTavl4oPxYKOZUOWzMYXSVB2ZrzZWEXi2v3d7353xc6W+bbMu3vie/cll5LhknjLa7P/lkkr4LHn/L7lyvrsWo/21Ffjh7vqozZLOOszfWt8HqGhO+xEkl2bJYX1n03nU7zL2nOzigf1WTs2F1M873w8qwjX2PtLD2vP7Hw2EnbwTuDGSU8VqxtzetFjJN2fT6RbfbYK4KWXXrr0ozEWJ81A22Gdb+eXokVciB/9R1f60niSf7oBGzSWxpiOe3d0epd9NT7FaIWx+ktP2SJskp0obMOTOzm4eHjxf8f5RXF941vygyn5isWBXRtvG4c3g3hcRn6nMBJvyIEsxUh91rYC6uJb/GLXG9PSp3iSnO7dbDLwHqWrsYhHpAAJFPYp+HMiZh0WxBBqn4KzSi8Hw+FzxDEZMAH6JSgNjKOwNIATxqzaTbiSPONYEBgTu4bCoWGTd87LGChq7QgumOp+vNigSlASBkrQ7/goOAqsSwsgAzz223M7C/xUjBUaagOoAvQ7B0jWDh7HN0uHdhyU3fg3GaF0XbN0G4vguoBXkL8LDArMm1TVb3SR6yoyvmz/HTM+yeMm3uRJDzfhsHxwk8z4JXkR+BYcrp4CH6s/Czw3odnvW0RaPq4cJPBscANE16m6qchJPtBCftpR0VYQAlq6b58vokML8skH/4ErMgKM6Dj7wje8vyLPf3wCHwNMAp1blOg70C/Q4O/6jwJ0wUewsJSoMQfGBUq6z2dtEiZQ9+mVGvGlayz/otd4CzxL+PgI+kS2krgNtvzDzu7iczTQEYDDTHW04yv7B7wDpf3zxRu4JGfxL5lbShXgaWY9YKd6jy90R1IP4PFzHltpDAGsxx577NpoqT48z6M409jRQ4b0on5850P2WPdFL59Gz+gGf7AJTDRqI7obM3vterOP9EhSKhmW6LCHztcGIJGMzqVfxkenJZnrr6KB/bBd+kEnPDNvfGxGYYqerR9Al74kNpt01x5bBRpc36dVYXzm4oCSmr///e8XoHvqqadugSOb1k+zN4HM3/zmN5fMAvklw73apmuyVTM+2VfXJosSn+y0cQTeO9YmQ5IYhQhJgWfgaj8g861vfeuaeaNbAdTejVySQO70h18B/k+8YfUMEM4Hs7N0mZ9aAAbjeB48nio+sim6uLPOVhFEn0IBkJkcyYxekYvEha+gf3wl7NPnrlRAu4LiFgLpZHL1LDPb4Du6nj8C6OMVkNp19Evy0Gc6ZBIgP5WM0oFmZ0q6knvXxbP8STN/bL/ruteKCiA72oxN8aRCjBnYniNOj0ySbJxZP7o6srFTnyVi0WemMXor9tSupD79NTMb3XBZ9JUIt9kj3FrSLoZnD3aBjuclYmQstsA28Tj984yrSSCzm57BhYEsO6V30R+NyaIN7hpHSXR2UpyLDyVS2V1yuXnbzLW6omuiuceSrlm0/+i24ld0eXVR+p8fMBvYtdloNIkp0YFvNgczC9z1ist8Yryy83jjTz9KwLP/eOF1ShLE+uHzG5PZzfgb/dETjfGlRLWx99enDdPSLc8ei9PwY31GY8lwYykxp4fdl59rJ/7iar/jefQ2xuRbAquAK07JTaI7+cRvGIY/qC35GDxSm4pR8qTG1/dkGc3R272No/u710zqFpLx3dLkeBINMBPfwofisZjG/5I1O62dXZ0nxnQ+u6qQyb5gVYUdBTCyVRSMBjyDxfJH66/Yuzgl/0yX2s8iPieLKxlumTSgboD9jikxzaxAjSXsmMmJ9NvS44jZ6jQguCBe4JWoSjZk/MAqgTrf4LZyAdhZGiBYECpHBFRKlIEXCRrAYGyUeRNgAQezgSMCEnAEJAAGcFw+bEIWDyTXC4K7r//aa3z1L6AsWGksqkSb/BF6dOWUNlGpn/52eSNZRifFXrC/57UNDBubazb4rk7htwQLvaqX217n8EUb6FnHKClQxQQEFAPwSoUI789kKl7jr7491wjAkM/qL+ew/GHgkhH0Mkj6DBBHGyDcGDmaTRoAODYJFOqr33Smfthb7QmAZoUFJ3aGLoEWb8gL7+g+ICMwmNlTDOEQjX+THm0uT1cWeEXm+Log0vdNhhpnjiyw4dU+wF/Xt/zMKw2ASY6ePQg0Odv+BWdBQ+FAMYCfUIgBpAA5/CRP9KYz+dVNqum6YE0m+mh80VRQ9k7lgkV/7Kd7bEIjOHQevzrfmAqMAbKS34J1wcczZdG4xbF4IjGtHbyjb7UJENPjwGizDD2nV4BpnCr0jQ8fzkTfcfJQlRa4BFazQet3lteKA8beGLaIwjewF/5MG2Rh3IA2/8Pnsy1jYqP8h/4XqHeu38aKBr/ZjMQrW9uEtj7EWgkLvd0ZFwle5zaJWnnS5+gEThVd2DqdJpOutUtr7xyugs+m+e9o75rXXnvt2u05egPIgcCSkgB/4DDdC8AFQltOWKIRWCxe2Xm1e0qiJViN0bI/YwuE1mb28cILL9zXc3rZRqsUSq5rY/lx4gL6wb+TH/sik/TcLAcfEL8kzfFzk+Ou7792zaps4l1bCr6b4NY/GXc8fafzfAaf7BwakwH77Rr4Ixq2WB2t4vzaNF+xMZ4OKjJJBBRe6Wrn2Z7CgqKS+Jqvoaf1m69Ifn23A3WJWXxttq+ZypKGftt7ABbTP4xk9VNyK6mrKNLy1Z4VT4cC1StLPKW/wDdd73w6xSZKrFsSm/8sCUt3S6TatK12o1c8rg3LqWuHXw7sp/vxqWONuf/6yQdnJ/nM/HznYQU6ZBWk+A9vx98SIe/wtvMz+pMn3NW98aJ+sqXspRlbOLNztdVY4at2gy+G5tMrlma7ZvGjU1xKJh4Hqs941TE212d0mFBL9pJQfLaEu2vRT0bJuCQ2XsXDitz5jGJ7/E6faicd4zNsuhU9irG1m55ZSt05dNSuJccmDYy1c/xc9DXW2i+hiu78zRbZ41V+sOeK09torWCRHMnAqjB+On7CZnZOT752ZcfLeLFJaWN3b/wyO1672V3XR788Cq6pvS38dV5sMd70MDr5K77FdclYnNtYcfoKmFcM5sO7P1m0UoIPrb10tH+PhsTDxqIdBTy5zBnzxfAz1kuUS4Yr9NRv+hO/790Eoxu6/v1MICAK6EiGMb8OVNg0ihF9mspXNZc4A+WcMCfKsVPgGF7fluLsMinGBDRHi+uBtRiVMnV8HW/9qEoI9gAWWilyxwUSjp0Q7GoowAASrl/wA3ygW+ABvOpXMhDdAi6wGT07y8051JcxbjLM2QtqnKYCh1mBlAbwFjwBn02sFkgBcRIUTgFIXADlHHo2wdaOcdO55TmgvEALzziDaNsqGrm7RyABXIAMvOlT0qjym5Ptr3ZtQS/ZoRvGtonaOduCBnpa3wzfd3a0NgTgAyObFHbMrBTbuSvRxGvXKk7luAWaxgKg1G56yMHUJt0ifyAM4McjMwLo7PjqINsxrtX1u+6pP3L2uUAP8Jc8sKd+B1ZKhgMXfnOCVY4DVgV5NglYAMF95utyyu4zI8M3bmLLr0Uzp0vn4sMWBTZ5VNE0VoUQ+mtM/JnkK1qy/8bZuZ3dj94CuOfEVu+6tjEF2gKH8ajfWyjiQ3eGWlJo5ogd0HUzGnil0CS56Nm1wFNtelbJ5lnAfnySNHQ/X1ebW2iiR2yIPgq8fDHfsj5GckNOZLhyi4765ycX8BiXGVkxgx1nV3yn4A940hvnHV/fufq97Wgf38UZfru2N14oXHeeb9Mee1l6Fjh0b+PMVygsdn6BHaCPjoC33X/XX7HbQP9Pf/rTK8kFwkoieubYu1lbVpiOBEJKFMwQNvPc83deYQMcprNmhfHFLFy/Azbtep29lwyXJG/Bmf/qWLYEe2yiZ9w788D3AtqKVItHNrYreHW9IhE/wz7owGn/3QN0do9k1Of6UiC96wFTG+uIbWxHnN37o4VOLogV7YqNQAAAIABJREFUi+kgf9a1ACheGmPxElaTsCqyScQDn52TxDd2G/90TclDviKe5Z8Dwo2n61u9Eu1ekZPOBmK7Lp0n576bcUufSiJsrIQHfA571d/Oatv3ofG5vmONoSQs2ksiS4jzW9lD/JGE2Cci2rOTEjavFoqOEnZLWW2QlX8sWbJzNKzZuGuvcfUXXxUYzZJbplxSJ+lTIKi/9Yl4G60VonrEIB2q39qV6NVf9/W+3Nptdpgs4n3t11ftWEllBrF2sms+il11vWdos8/44jGCriFveQQ967O+PSYZr+OrjfnSo/UT0c0OxfyOKaila56Hj7+Nz6ZW9A6Wqt/ubWz8Tnps1Uh7KXS+xzFszivuVmxov4XaarzJt2vIoDbF2HQqHRBT4msywWf7SkTP5lHwmGetG69Hm7qO74in9VUfjcOy/8aRD4xfG4/EY2PdQlvHalcRUDzh1/gfOchioMWTCoye45b4dk2+PZlEm+KVzWBhLT6Y/4IRTPr4zQdFR32kZ7XVbt/pcnp4+fCbys+1m7RguQlHglDdUT2SjAHymxiY9cgQIsg9nCCnTQEEys5jfoRbZqRCq+oYEyReKlfRAQQINqqqG9QFAowjIMDTeAhawiA5x3gCBDpVKc0SSCyAvq5TWSEcoGLBuFkpQHmLDICjJS+Wk5hBiQb0AC6SHMonmG0BwRKuBTtm/yQ30cjwgXZBMd5sgicJ2ARYFZzsOCe/tQFIkTXgmSwVDqKp7xwAvkjMBDzOUxuNmTwYqk/JMN7GE3q3QZa+xU86pOACWGxANS76mkFLxqP3dEJkCVxKHpc/tbEOpjEAbt0n+e86zzlxZvXHTlZ+bNYqi9qTGGmzTyCJndCPdYACEh+ySa/EREKCVnLQBxtZ4AZgqUKu82brzXY260kXyDVZNluZw/MHuHHibD5wI+GLf5zuJv59j1fOsQk+VPVbUhcvdtkrezE+ttd13neIV5JN9O1y7I41tsDEggF8DLi1rLVddqvmW/6E3sah6NM9ZiP4Q2As2i3vFiPSwYKrIMYm+dTk0xLHlsYCY7UX3+iWMeHH6v9dvrpjfC0a+Qx2sL6z8Ul4+BoyErMaNz8rNkkgFAT48z67z1LZviuw6oeNSK7dq5+NrZIe8nLPJv+dA2jwkf0ARenEzhImR7ZeW66nU3ihUIZnkmFgLHkYX3RszEofAl9ekcWu8LW+ml3qXZvNwjS29LSNdhpPdtZsU/qRTkhy0ym+kc1JKPmFxisJCDBlM/11b30CPo2TPrLp+KEQwn/hOz9J7su3levGu/WPfF909idBxrtoVuB2H7wSXbBQ58QaCbgVGLWJFmM745J+4QFy73p2dV4jbotVHkWTRLmPDLRd34F8s1Lux2crT/qdbAKgtdUMX0C/PxtAAaldG0CFm6I7nUnfKnLk6xqT3aLT13iXfnm8qXbj2WIMhUXFEM+lK7qIf9lS/dNF8Vai2/XpWM841kfFmwowxtV9HldpLBLEks78cMdactx1dkfuezZVol0BqbHvyguJUvJo3PW7y6SzgWyhgpMl/DAJXijiSCTjQ+9ItnQ7upJFS6NLNON1/bYUvN82+FKIqEAhrtHneOUfhtqJrWQs4S7pbEa9tkt64FR7VijSpVPxW3KfDvXX/TZf8xqr6E2vuiaZdG9y4X+jrfbFrQrD8VRsiuZkt49BmFW16VV8awzGXLKbTHpdnKXu9RsvW65fITpZeLVSuuoZ342F2VI6vMes7OQTOhc/038FUOdsYGdVAzwbT+husu+6jtlkM3ok2mRQm4tx5GawQ5/kI151D99kMlIxSc6UXGyoKQ/hT+tPwaf7kgnbgXtNCJrQkUvUd9+jBV0eN1HA4Lu6l+3kk+rf/gL3bqoX1zPD/QHrFNBzWhKJiIyhu8wQYNuElcAoIjBbHxRNsAMGU8ozEQemVTzRuM7ZEp0z+ABKjvfZP6YRoraAE4ZXXwA1wCDJiuHRanaydvGkaylYx/uLZzsrYaZdkkmIEhPJpOTqauTmT5CR3ElMFCy6hiwBV8kbsCmxBDpUhJYv5B8PN5GnuEDlAsjaE5jJWyInSY3X+AQodi76uzYa8QyoMHa85+AW4Bo/h7/JHhAH9OID3WosC7B2S/3OWeam7eiMhmTVfeQr+QGKgI8FCO5TKAI4AT76qY81cjzNMQCdeEHXu54DKlBlv+TCabJJdsumc/b6XVvqvgXqikIbaPgNbfutD7LaGRd6KcmgIz6B2q5TGaRvtcOBx4sCj1dc1J7dJzuX72imMtDCXuP72pbELH7RxwKe4ND1q8OccffxP2hjp2x4k3vyWT4ZP10AgKPP7AU+SsSA4nSzJD/Z9SdI3uwDcd+rr756Pc/UvcYqget3YyCPeBQo4QvoYXyMvtW5zsX7xlcwiSabZq1O1d6nP/3pC1Txf/Xbd4FQu43TjAb/dQLZtSvJMBsWn2rPfZIan64F/FXG+Tey5jfpX3ylN4pfio+Nhx7jGTvj+/iz+pXMs3e2tXGp+/gOiQB5s0OFzfR1l5AGCv3Ho9PGtljlHZSuEVu7hm8WM4GcrhUvG7tNZ9y7PiFeVXlvqWAANV1KVyWv3WuZc/onxtZX/NGXZaRdY0Mb8TeAuQW+Eol8gTjZp0IFHrMpsW1539jxaOM5HolJQBgZi4d8vbjMZ0je9SWW0DU+Nd52jfvT553h4+e7n5/ga8UHK/dcu7SLBXS9a/QJe20RofM25hH7jSW+W17K5vDHuPEnWiVF9Z3fKBFrhs5Oya5Nl8Rqy5ftVJxMbB4Fh0ZHOuWZSH7QLthLwy5/rt9oany7A3SA3fPJ+JWvqLjY/SZ4KvJEQ6uOoi++Nx7vIo7W7D364oudkOOVHX1LPDsuQcwmsufui7f5UDogiY3/CllwduOvzXjTPfgP+9QeHEPm3Zscipvxu/O1XZIfHY2r+1smXZJmg6+uzX9HQ0uA42Nt2oMB/i2x4cvYdHQptGS79VG/3RN/xSNxYTG7lRCSm/gqrjd+frwCQ3LI1yRbtsb/VpCIx/2uHxs2Jb9daox3/FD98Qn5TsWVVsE06//Rj370Ss75wK55/fXXrxgcDY1X8U7yDUfgqeNilHhDh8W55FnMbRzJsXYqhJhZ5xv4OJMj2Ub6lwwUpnYVQ3yL1vQIplB4gUX5yC3G7uTXTiLAVXy7DTq7t7FIeOE0dtS4FQet7Gi88RROEpPEVwVhk05surYl42RJD6M73enayxe//fbbt+8Z7iagjnMF9iWLAFPXLtDglIFBjp7SEGiCpmgUGCgAHBuQAAMoMYwzYVjmaAeor42+S7IEmnV2wI4quJlRtHDijkvcagtYjCeCaPc1RlP+GTHBclKCqaBGeSm/JAuIFbDqUzDvu4qNhPFMLMkiPuAfeQA86BYgKQxApg8JMsAr6FDKxrTVHsFToOx+uqQAgoaVP2cNdAnS6KZnqtaSJcAnOoBV8tePJGCr/gAng01W+FZfijyKBfRaoaTfgDxHsaAVuHC/ypXZm3jGjsh5eRct7JJh49HKHRDpXM5uq7a1LyGpD3yhT41RwYmOsjPt0gvyltRoj6OVqPMfQBmnJfnr+nhOFsbS/fpwDZ2nEzvL3zU2xagKm20LfH02rgJFgbdgpxBlJoAu1qdlXdmsauT6nbVferBgkt4ItGRPXu7hh6w8kByzQckeW6M7jROwiHfpXdV1CUZA7K233rrvlVdeuSr8fB+AHH0AZvoHBKmsq4zj8y6VSgbxpGvNGjc70LNhfZbweNQACGpTkYcffviq+AKW+AXU8Jf0QzJMH+iXREN8cl/HgagzSeHTHeeLapsft8qADS6AE4PYAl9BTsARe2LLW9Dhp8xI0XkFFsknXec7xB/gig7hT30q4sX3rgtM6G/jovHTo9oSYzfB5e8k3/qOZnznS2uj8XrnKvsHmuor3Whn30B3vOqYHd7NUPAvCl6Ktf2u/WwygNV9FVaSV8csHeWfo8+rYLQFDPLLG+MWcK0/pHf1LWYpLNA5YxQz+s1m8YyfAwjhH3GSjpBX16cjsIKCR2Ohm53fWClpEIvTh42pZyztXO2KKfihTTa2ct97ot2sWPLzSiQydP/qgO94Sc/z04FbxQuzV/WXv2BbfBYckN+yISLexZ/tuzYsM7VCClhWOLcvRHqUP1NUMfNqTGxBsseuSoC6J/9rhV0zjZ75rV0JnKXBYkl0d13JgXcpp0slwF1riXdJqBk+44Z3ur7r+m220Xtsa59vgP2KEXwN+y9GeL9wPMiP9BiD2W7PFUdHiV52ZxbbRE4FqO6Jlq7TR/YD15KPokg0pT/xrj+vWDO7D1P1yV5qP/rYSW220qS4XgFA/Eh+8bXxWvqssBntihgS33SNf1hMqYjEtuQsdEtcama9gkKrz4p3YlH0VggsGU4/SjCzl/S6fjYnsBqxY3a/ZjewECzQ/Y0n3xrf8D1eeGUX2mEFvqj7srl//etft8+px7t4EW+TZbS1/FyCCGewvz7jl6Xx9DDd6N9GaWa4O88fK9x2rDHvTDh/rsDcZ/wweer94/gmTijq000FIqsz6KEd7RXadgLxVhY3D4C/F3ExY5NQzl0iCXSkdF2XYpmdAZ4koSmwKj0lMlunyo6pjGcVsYFtoKF4a1T1YRACLeFTYOBT2+vkAd/6MdO0iaHgL6kAbAWgrlWNBGwArNpTGez+fdYYaNjkZQ1uKxwd53wbe+NVkemcYgIedw3gAvhx5lsgqG8VM+czoI4BtOvUONQ+ax94OMegzQW0ZMJZbbKUPDagAZ+SVs7QjIqkbhMRgV0FXbClb4IwMN5vyy/oKcPiRDreMYYjAQceNtHDN8u16MKCI3xrHPoSgCWpC9jpHpAFSK1eL4ADnPHLMyMqcJwKnSADDvdMyNGCt1uI6JwkC2CU8Dq3Ord6RxfIBNBDz/JZMQYP4h1fxIa03biSfzvTtttlDrGgQs8LQlWRSxbiTe3YPXITTysz7HqarIBBYKs+JRXGq1AYXQDrFgslHD4VEsyyaJttAU3kusGMftdPOtTyteyltkqCf/CDH9zONGiHjkWnINO9gYV8SLprUw/JWLSm/4C4GZPukxT03FxxoNkNgZkuNP54/Mgjj1zPmykyLTjGR4F2+6aDxgAMrB8RD9CIT/zDygWPtxjDhsQRPn79AJl0jk+hd3yktpe2xomH3WeJe3Iz88eHbwKuDT63Ptans2H30CHxkE+V9PAJbFKV3OwqGUvO+IKuMz52cCHXmz/2G43ZFADnOP4ErloqXeKgwp++2aSmYwHX9AhQis50NJttNiodggU6pkDccZsFRVMzBz0D6fkvS+oWdMa7TUo33m+BlJ+ig42L7ycfdug3P0I+CpibYIpvWxASL7QPo+A1Heoe/l876/c7Z9Zt8Rgb4TvZSvS5vns31rlfrBLXJWJd2/OPyX75we7oHHywOsPH7/i6Lvk3K1mbJUpkhc8SluW3/rS1/STDdCLdy59bsg1HdS1d6ztQ3RjZK1tCAx+UDlb86zN92wmiromvZkwVJPKb6WzXFvfMkmUj+c/8QklI95cgd20+OTslHytrFg/EF0u9k0u2KDHIN3dP7USTXaK90ijexKN4HZbt+mzRxlTR1OuXun8fcRDHSpq7r02kSqzNxMa37M7qNLqrmBj9ybkEEeaMDrPXXQ/TR3+/k6EltvEj31GRu/94pegkN7Gzd/xWiGz88btzFR7qe/ey4COtwEq/yJbephtmP7s+WbUSK/488MADtz6za5oZbi+D+ijxtxEWPEinrbCB9c0U3zVpIwdIdpb51m6JuGRYMb9rFXtrK5raXK7NDdMZNpwM+RI0KA6RpfHDbPwV+cWH9Nju2QpEZJ7M+Jz4lp6a1KivdGcf94KP2d4Wf/Cvdswud8wO3I1/Hx+L5vSrNqwiyUY8rx8d107oNw+AXzPDHlpfp84pAhULAjchcU+dcVYR0B8HssAK+FU94LDNAKkyaK/ztdd5lRcGrDJMWAwPEAZ+NqhIZvSXQM2URDMnDqQB5gBIbQmyG1y6DwhGp+DGgS2o7hhnB9CbOXSu457jqk9BNpr+l8JK9CWVFGoDi4rJjsk4BWtgQIBX4ek4OjnqTYjoiUIDQIsHZs0by85uSyw7T78AITSlR5s0ocXyIeBCQPbbffWh+LF6oKBA/gpDXlUjySEngG912UwUB7q6V79WF3S8a85ZKdejS9Ih6aLbC4YAgXjJbrLljL+/+GtjBslr/AOWAVhgeJMGIFBxQ/IAJLBbPEMXH0An+AF2ZRzsDxjpN9nqe8eMvwCLJCH7aDwFB69X6T6PecSDdrMtIFlGE0/4LX0pZpm1WId/AjwzzGyDHUikdhxWTLAviSH/ovDSJ79JVmyieyUlbCLdDAxEQ9X5r3zlK9crprpXAqxwkU3Fp4KB/5ISG84oECig8Nfdb0OZvsfTquuBQTaVvgUgvM5BEI8nbZT0zDPPXOAD3XipsLCJGf4BIvwAPxWdm5jQZbZDF9kY39MnW8X32uk4wNQ9W/gBsNhGv7ue7WizPsVKbQr+dIufr30xq/aSi2IfWxYzNtkBnOoHGEVr/CZnPr5jeMF/4GEyLllUlBEr2Z9EhL3Vj/aWR7UX6LHRSf3xJ52rjzbgCSx2X+1ld/UfeJKYRIeZumaget68xMAMl1UHAFZ92EG279Gd3fd849NPP3373kjPBpINf0UP6B954iddOosA6+/olbjE95FhY9wifMe7hx3jlRk2Pnb9Bj3QL7+6fpMt9EnH+GnyFXe38OFZczGCbe6+BYqy0VHbirkB0ID0vrYKz1Y/6d3qBZuRJHaOrgSmo1FywO7yP2KlthajObYxTFKZX6xQR7dN0rAnMXaxklgdj2BUCVLjC2ibCIIPJAnFmmJvs4XsumRF4tX4O+5d2cWsEhvPGnddeuvRlcYt3sWneBOPuj7+ZyerD50rKYhn8HLyyoZaOdH3NrKLhvptXGJFfCxh7HfybUzvvPPO1U82GV2drw/F5OjTdmOzciCfUNstvYWtJDF9No6KXfXhPdLx1io7s6X5ZrjaJmbRZwOu4oql65aPx6fG2blojdf9J5eWSSsMleR7h3LX7mNBsAGcD2tnByX+0dr10dTmlPkju99Hb+NqlVZ7dkRfcdCzqfEZDokWs7PRilfdYx8PPkPsSC9bot5YoitZ1XcySeb51s5J+u3t0D0VzJNJ8gwPFf893y2WJsedpILR05nGK18Sc6IrGXr8ofHXLt8sV+CHTUbJlRpDfidd5g8l8nwPvxjfrISSVJv4iDYz5lZ88IXR2pjoSjjGhqmS8Xs3weqaGVZJXSVYh8+xbcAAALtunTFwwNERsIqHYC4h67j7BWxLIqJHtdryV4Ddkr8F6foEhjCz34JD10jSjWHBV9cCdJyuAOr5DoBWMowv2hbAJAR9AkqcV20C4BRHktU1AqRlQcYJNHPgAB05aNOY0SBQxYeO7ey9YA7sAEDGBwgCaAsaVe84AbztHqBe3+TZ51atyEmFWtDAA0mRIEZPVHGjR8WuPs0Up/y1JcGOti3MCMSWTQAAjSWbsAQHyAOkF4hylEs74AKQkj8nAxzhL+CzwJvNSQg2MVwAEC0CeHaTjhaguk8lzGoFoHaBlb4VDk5a4rFiAIfJhoEg+uM8oLnOqPYBKnbK/gBSAXPtxljTl9q3OgI/+JtkHgjxGg9L2wpaBaOqt1Z25KxrD/3xCq3dV8BbXdtEXuGBPwPwuqbvO3YBQNLML0VzvNgkjn/Dk9U5ei5RqZ8q+IGCzr344ov3/fjHP76AUONikxIuzwalD/mT7gukBVrSFcueCiiS98BDbRtPwaq2q3YXcAMQgQDArnb4L4Ey+3viiSeu3Ta1tbrCD3VsC3R43ycgGz/oL/2TUPG3Ys1W9MWLjWGuk9yubzWGjnUvf7YgQHDlJzcJ4If3/mTKTtGzcq498ldkqD9A6NQ1bWlD8ZV/xg/+JL3XlsJybfoHOMUEvoyvZHvplXGhScJA/xU7+gx4NRPRio1oSf8kAxVyetYR8AN4jN9mOeJVdmycEqbGmf71XuP0pHddl6A01pKg7IGvXvrYo2OLA9jmJnPsFF8WS0hyz9hoqW/9K3LxM3w6AEzn+F5+BP9hBivOVkeXXjiC72BTEiP+iAzZqXjK9o2XroiP/Y4Gy1DZj5VR9G7jHp+1dtj5/dM/ehZ30GHX46G4IJbRu9povIHz/ncFUr49femefQQMnhN3rLiwEkH8S1dLPpJ//dlYid0obgXK43E6HP3dn7+sH0uh7SjtMZNoSsc73nWWi2/8t9w5vTZ7mn6ZCQ2v8FcwQf3XZvbQPflsu1tLOsT+aGns2Wa60JLa4kwrkCxVrY1mxOtXEcV4FUbjSzzpeNdIVF1fYpgNR1d9Ji+zfPUbn9EGE5jNs6S2Poph8S0+Jzt+qrbiX7xTzI22NtoU7yxdrq/aMVtZ/30n+/TMLCZcKn7UZr6tvzZGo1ONvQ203njjjSvZbIf8kn+xr2O1X7vR2j+sG82KJ10TDo339Z2cG0+rYPKtNhIrudVGvA6/xNv0oXHWb8l5O1w3tvBQj50o5ogDinuKzn16hK4xe9aYH45+vjZ6Wp2Xrjc+eigZNmZ6G+bAWzP90cuuTcLCDfxo41Oo7TP6ojs+eZZaTqvoy26MwYRhn43xKk70zDBAwlkJ9IAGo+oTiD2dluSNsgsynPI6t+7dRElA4HBrK0Ar4GCemclloMoR2hYsbUK64Aq428SmNusHuBGQAW7JsE2JGJ3jHHD3U6h10py9gElRBEl0A0V4FF2Wn2ijPiy3E4QoJ8UD7oA0CoZuld7OSxw57WjZ5G1nCBgz+ro/RcN/IG2DA3AoURLwPT+BttUViTXaaiO60NI99WE2NDriiX4Bq+SuuCEoC6r0nRNaUGEcHDRQvAHc/RI5ia5xOA4YNCbFAXqzdiLoC36bEOrLuPTBHrtH5S4dzeHXv9dXxD9FJfqvANZ1Ag8HtIkmXQKm6fUm55JFsgUko4kMVSAX+ABTAO8WUpYfHZccWPZEJ9hs7RZY+/ecVmPsuoJ5AYC+lwQKdkAUOUWvnWnP50LpCjC6PO1+PMGrzkvcJGj453o84/S1TafZj70Euj5dC5Q1jgLfV7/61es1DmasuwdvBXcbjViCFwDoXPfHsyql/Ada6is+BY5aBlYwbvlXy+m8DzQwUCD0vBB+orOq9VNPPXW7VJZvId/66p4tQLKTPiXDW5zgS+Kha9moftkMH0hHgWn2FZ/0YUaFP+abxEQ6k3zxWDtADN90FjfOGCUmohvAwofaXdoc3+S8vjouRvLPm+R1DeAqqTIedtpxgNXzVvENSJaUsVMF13Rq45wkk5+s3fSjDd0C46rw3WOlglUa6U9x3yxxYwJY68cGM/Wxm2dVAGujn+yh5YLeXxsvas/MU33SzegSS+gJ/gJHfOv6Wn4Ub9h7/ASwzCbhe/crNm083uSN/nct3JLM6PYWfxaHaUPCr3gEn/Eh7tcPfNN9/JC441MS0mc0KSSijz3VR2Mu1ngW0zXajp7lFbo3buDzfrItsXv1lY+SuCsYst1NgrPrgLLHOcgf5lPo6ni0w7H0uTbpX7rY+eTtEQE4VBxVRLABXMmMGeKOSYijJ//b+e4J2NsbQowiS4mTeNC92VYJUT629rOXnU22u3I83aXbJUr1m7wkgcm5VT/RUuEzWppNTK7ZVnRI1OurfviRlh9Hf2NL1+Nr/dkgje7wGyXT9a2QCtNLOrtf/IrPnp2Oxs6VNCUPyRPfa2a5GOeZa7TF18bWUt58gg388kONsTFZcm6WmL2I84vf4ml6kF41vt1VvfE0K/yLX/ziGkeJZ8vK6fvOSkezPUycJ/OON/6Kz/Gm+5LpTd52LUuOj+GaZvu7Vh6WDCp41F5xut8vv/zytYKmokyPjVWITPbwBn8YPWZoG6M9SeI9P2YlraQ5HkRPjzok8/2zl4FNrWCqjovV8Sh6os3fxtctynefoqScER0mKqLTK8DoaNeKL/Qs3eh819+7Edg1M9w/8C4oIyaGSsAEWyABWOr4Ki1iOUUOhtNecAHkAkkRZutvy/tS2Aaqwm2ma5OjDWrRg4EqMAI7hyqIW7IAUMQ0gZOwCIiTVEkBaOrPrFzjsKRLEKBwHJ2+LUvJcAH1rRBFa3Q1zk0wgH1LDvoEnPBI0FyFi25gqnH6LthIJiVXlgNJwlbJAa6uMT5JskDKoQnGGRY50QnJgGC5cpHgmoXggPFqN0OTgHTOM2rGuAUKwd4MY/2puEdL97ABzy4oEAi89J/8Jdzu67dr91x6q6os+QJoyVcA3mS4c44vsFkgLslUJOgemyMtOGYXOdiOl+h4/l0y/F/e7D8/2Cd/EB0Af99Xrl3buf6B2+zQjCU/gn8+yetMVNhNxyVPbDGdoL/5jZYIeTbY7GtOtoQ4O4tOs0xAGVvxO97kTPkMY4u3jYdeA9CxSMIuuRFI8UYAWXtkf+wS3+iGhKjfEhk+wTOVBcZvfvObV6AXTE+gakY4Gjwr3HeAxTOb6UG8KUg0Rstg410Bt2DcLsG9tqlKePzp2pLj/i3V5C9qI54/+eST12YnEuDGrQja2LpOwuWaTQ7ZE9uRGHevuLWxidz4FDM79JqtOG8ZpNUlm9Tpm88Xw9gtGiQ6/BAAlyziKZnyAWchl+5JBugTf5SeA/zsw+qos3jL9/DL6S3+4C8ZiV3R1yyQGZWOs7fa03d6VtyK/jaOAeQUgsljY0qFmjfffPN2dqp7+08H6y+9qc1Aqnhcu4G9dM87hdltfi1+dF/vFw7EN/vS6g9L/9mhWbFiBdDcuABbso5uyS67pG/4rbjKHy8ugJHIt9+SAI8CdL1CKz8AVNeHZIqP/V9xhy7RzXQNMKSnYrBiJH/ksRL+WxviMD30ufGYLwMgYbf6MOsIbzUWyQmaapN+BLK/AAAgAElEQVQf0273KtKvv+NTN8Z1f9dXvOv+7suHpQ+dKwGQyCgG26gnv935kiErYOqj9uOJmVsFuGSXPzCrG5gvLnS+681Qwb0dr+90NZ6avOm4OKQ4LGlMNyu8lpjG2+63Tw26o1GCYhVaYy0ZLrmpn2grgc0ePQ9be97NKzmvbbpiSXN9lgg2jh6ziTc2q8vXR0cxA64k52RqdSLbEjc7XlzA5+5J7l6lJQbBm/AtHeXP6GC00pva9vYDj/w0/o53TfbVb89K51PYfTG9lU0tn8+/2HugWBYOsmzajGft0V1FFljSipjFRWtD7Zj+k5/85JJriZ7XH6WX+SjFESstYICddGh8+Ja+97vCcythsoHaSOb333//7f4K3R/fi8d9b2xd27vf40XJcfJV0BAPGlfj5h/4SMkr/1+bHr3rGjJKH1tJkNztuC2ninb7kphprj1FhnTPfgEbm3dlhvjSJ8xXzKgvNtIY8gdWCqTrfU/v0k17OFlRwO6uZPhmKv9KhjnOBkYRtirJccryOXAZNufY+drwvi7BuMECNxhYG5hl2UeKEsG2so8ZKWz9cI4qfrsbWecAVg4OGJc49+m6BYtodB9+SOQFi01wAKCtxHZfRtuntendw0i7R3JnVq7fjU0yEi0CJ6DN4UiWJDvJROC1HLhjnbcRlmUbnAygAYhJPuorWlMKSwcWOFJKgEEQjOcUGrjaqqokB78WtAF9rtcHOVoW03lgufsFzsaYIXhnIaDUmAQ0m4SYQeesgBJAofFsoSD59G/XU7PYC3hrg40oypzFjq7fBBOfFTwEesfxfIsPbI3TWl13HRARn9JBCajnRbTLcQlkElRtbttnYrXgSNED4AMeux8IFrzi8eoqsLz2ql9Bu99knjzTS2BzwR29YpvRVRDISXaM7qQbgYWqs5broANAW57nj3LqACvATC+6R2FnZyDqp3s8k2cJD3sTSBub5KS2+JrGs88+0bE+8THZ5V9Lhrv3O9/5zrUEqrFKMsgFwJbUej6JDTVOS6vrNx4F5gKMBY+urx9V24BWsug50AJrPjh64nlLtzzeQq+ju756zVJLuRQEuqcglV3xy7sszUwlPXDOtexK0qt4GT/IbP26QErWC8iBD8f4CAllbQPudFssEyvFz00AxbmO8XsSfsn8Jq30gT/kW/noftN9+hg/ooHc6TDdVjhS7OFzJVnJq2uyiWTtmdFAY/Kv78CX/roe4K248ZnPfOZ27wrxky1v8dnzwz2DmF0BXD493w8/GHug5UMf+tAF8JOBYo7ZikBtMx7xwAwJoMy/JHObA9F1+k+/yFx8WXl1jdjrOz3jB3eWMn/Q/VYtkSt+8MVbKCafrslWJcP65Yvrb/WSvnXcTAsZ9yn5Qjcs1G+zKHAGnRQHO68YwD/V3s6eRlfH0ouu4Vv7DpRKTvK9HS/5i1Y703fMZmjGx2bQX/sKdyW0zVha6ZJOfPKTn7xAfroa8O8+SXHfexa9BCx6A8BhhsYhWbPLueJ/15FbNMWT5Jru+4ue/Fe6W59hhZKcxqLQVxvkDCdFT/13f/fGj4o5He/+xhpdZp0lf+QUbYqXjaVrFR3jsUQnvpt5rW2vXUov6797+6vPaO+aZvaylRLD+s9eG48dh9lgvI2eeBrP8hf9bnaw79Echq8tM9fxu/bQYgabT0zmfN1OzJmoEBetLqm92m7Wus/akbxK1hYzNNZwQTTEb7lHMaxVT/mPvpt8ikf5l8aTHPN3Nh/LtqKfTOAettf18bJCdX92kob7zWorGMVjCV7XdL/CGDvVX+0245wfTW4PPvjg5YetWOh6qwbiaclyiXnPC6eD6Uf2sK8U22IfP6AwaALKxEZ2YM8GhYDaTa9aht5kRDzr+nyZQoUxx99kma3WdqsZ4ptHuaJfYU9eVNtbWJT3hEHy6VYsRHO20X998MFepVYf6UY65Fx9X8nwzfKl6z3Dkl3AXbBU3VJR4iApa58Ci+STwTRoSZMp69oX7DnorgcoOx8tGRHAo/KsSt1ng/Es7QayDSId94wvpqpsCu6qPoJODGocMbhzloFR8gWzgGrjkUBzlECX6oqgJUlNeNEWf1SGBB4zARKkjku6gJvolODWpyUSnC9QoTJrvLVNPgAigAXYpRj13V/0JhtV/OUHnnEMxkiRBYFNeshKorMylWh3TeOQeLgfQKJDlj7FS1VZgLF7FQKi3wqDxsSBqegCzwt6LWWyUQTnb4yCNdAEpJMdPWhMqrl0p3ONT0LcNf0+iy0AF8DRfRLiTX6XP0BRsu2PgyV/S6LovfbYIj33+zby33zZ5GL1XJLMiQESKusdr38zBuTsvh0TsKV9xQfPlwgU3auq3DVsp3F1bcmZJa+11fkCR8vJspX+yWx9Rt9rL9sssEt62JqiHmBT24B8vJYMR9v6NPYbHScf649OdC4e9Mc+6Vg0WPZdUC5BqHL/jW9840pM4+Py1szeBtwS2wJzSW/9RnttStw862MG3M6/6U1BTXEoINVrIyRRBehm/jznWd/0ujYef/zx615LYxUDxI6dceqc4AccW1GwhRT2Cqgbv+ICPeRzVqfJB99Xzgp4bEFhLblIRCQ83bezfuw4ne9+hczazJduwrE+HfCu/Y2P9IUNSXbxD2BJR2qPveCNmRK+Q1KvnWTfn2fmOl//NgEKcHkeUMJfbEwujz766FXg0Be7EaPENv428BMo6xVoJRXk4jN99iw/XFHb6U3gi89rtjjfHj1tmtVzcNFc0tzO5Tb0On1Zup6dmLWoDz5547rCAr3C0/jUMQBQjE8X2GzXpA/9ifXwi3gu8eW3APbaA4DFRb6d/2Gn5Lk6LpFYvwrkaq8+rbITY/lRCYQxirfkq31FOfw4izdiTj60ZwjzFelZfMgePM+YP2nWvwSu/3yn8cGSNmcKYJcE8//1rRDUzFe6mE9rLPnErq+/xpjMWzVgBZR42vgAZjhVXCYLCftOKsCnxQd23St20js74hqrwrTkPN2tr8B5CUs62TL/6M1u6if78kgBbNV9CoL54sYZP7Ip8UfBt6JA3+OVmWy2aCl79zar3DXZnLhlGWkJSseaRbVZlcdoYK10qTFHj+Wz+f9oS8c8P9z1FVOjP541PrJTILJJ3haVrHo0I5ndph9WQSaj4llLfhU+FH/FZ7Hd7HDybuyNs3P5t/S3ZLhVJeQdXQpo8Tg5p6vxtnEo0kjQOh8fYIpsJD1Ptv1ViAhLNgYr8pK1+KlfSWVjFjsUm0wIlqC3S3/tJM/ecdwrDOlFMq04k3xro2S4Z5fJMjvwSkYzweKPfAHvFdjFi2RX+2EI9hXP2U9Fhv7FgK5p7HJB8Ts9aBY5viU/72CGGcQtOm+SKZnRK3Kof7lAx9JnjwFYicBn0TcFBrj0ylleeOGFm/b//boUy/+6gEMzkwic9BtwSXC7TGuraR5Y5ixk5hG76845+9rkpCWXXRtdKbrgzxmqamwym9IBKw3Wf+0kDCBLQqi6ACDUl2QYjYARHgEcjDk+dc59GyAE0QSguCBJtblP58xaRqMkBg8EPYAY4DPzZKZlFUOQBrLRJCEyiwkAxicJb/Q0lq4FiC0HsosimtAINFglABhIUOKroIzXkuHLU9z8LX87xwEAl0AxQBGN0ZWyq0rjxSaZ2uo+QFTBxcyy1Q4ZLT7Xf+MXBOO7pe9kIHmNfkYu0CpK0GGglQwaD7CU/OuvY/QEoDGzCXDgEz5Iyjmr2jEey1tqN3u0kkLyuWDR/Y7Vj+94jyYJY5/+XAvEqCIW1KM9/mTHlm2zZ/0AIYpvACPg6dOytQVsm7zUT3wtyBUAA/V4n34GigogAW+ONtrp8iY7tdH9xh39ZhHXLhUSO4fnnZcQdR/d4xO0yWf1iQcSH457AXB8TX8DAenNt7/97ev1F8BbY4oO4Bmd6W73BDoDJvwnfQWoFDQAncYj4Pc98GPWq100JWEF/pdeeuk2yYmnzqlc8xPRCGDXpgKOomw00wPxgZ+X7J9FTdfxOX7z9eih541bbKttRYZo2SIJ/kkE0cXH8eP0Zqv5HVuQJpkzdrGkNsms/hRL+BB+hq3TIX6OP+Lj6DI/f9rv8qA+0oV99pdvKpGp4JE9KYoC94Hz55577gIx/AE+ihvoScbxIXoDQa0qaDmmpLHxVNwJFNkgpnNehxEwj8ZkaxYrHgZ4nn/++et54X43O/K5z33uNiGhA+Igmdeu59r4MPqFZvGJXxMr+a3khM9iP2xkqX3nYQ/+mu/VL9rYHf/fcbqoGONaGIEc0db19NM9tWuCQzKbL+g6BXXXbMFXMZy9NQ7+SUGQ3q1exxcxNJnFixK9ipPZmJVngVdAu+vzK8mef7URjlnS9C595rOB2PSvzfl6hMOqhmZa0wl8Sdb5vPxf8iuJiObaiqYSsfSypKf+6sv5YmbJYDNpJUN9WuYp1lUsagawglIJeW3Em/qEfy3/T88t6e6aeFryUILTrJo4v8Wi+FO8MvljU89mxxVsPc6VvDwLGx2NbQuQkpPGWKLmWdSuiZ5+J5vG0tjro/EXN4qHsBY7iK6utVGdGNi96XjyjgY+rth7vcbmpq/0TjLYNRVU60Psrw+zksnJM8/a7jryt5GZPEaSlz52b7LlwzuWfplp7ndvm6iN+GLFQTTbkd6yZrbjMc70sDHXRzIQ67u38ZSUKjIpvknQu0YB3Yyl8cLj8aD22XXjK9aW3MazdKEC4EMPPXT1A3c13uTb/SX5Fap7VCVZpYPpqQLJ6mN00P30jm/gQ+JPMrWKSBKNbq8Kq9/sy8QDXY++dCx9j8b+oiUa8/Pwk/yj+2BasTj9bOxyzGhIHtFVf+lYPio/YMfoZM3/aRvOMuZ7P/rRj65l0gnIQ/wE1KckGOitIcRZTtC9gI4EmXGpoOQwEIsoG2cAjjGYM6jf2qxtM2uCmyRF9cJMYeclOpYjcJpA54KahG0ZY+fN6lE+YBbw6fpoSomME6Ax0wusUh7JD7BrtlPiowrd7/jhOnzT5wKeriFcSb7gKUAKXJJQgbXjliYCSQyuPs3AUELLcTpu+Q9dAC4oVe0KmgBc7QgOjdU9kgMzH7WZzBVh6IRkuN9AavKxUsHmKJ7JA64tE442waNxdp3KbuPNsLo2nbL1ffdsgQRwEXBUsKNJEgw0CRJA+C6vBoSAWc/sNGZAClCWALFN4B9o4sg4WPzeSrcqX3pVgFxdJEP9sK2OS1CNmw6dPuAcu+ujtfF4Vm9XZ3ieb5PCrle5i479Tp9rT7UwG2J35FQbZqDqL19WO4EFPqHzgfgCeKBmg0BjlFxos0Q+oAJUJaf6UaXMGS9IZEf0B0jkK+hG7TX+xsEOBAv+DyiO52REN/oMaFXh/vrXv35baQa8JWZ2Fo3eaCjgNO4CYmP33OXKTXIniEVPNpY+77v7orel1BsEe8dxoFciUbsFumefffail/2TafQq4qn+0wXFIXZlJl9CCFzVZvyRQLIHfFx7Wv2PbtVrRQfnt9rP7hqLomFy67vZBXFHsSzZGcc+vrKJPN+hsEC32bsALf41PsVGiYpYZvwdNysTTVskUhzpPD3kD+1XgdcKTwGbZhOaYeBvs+mua6a/2TiznuIPoBePuifgVgxp1lay08xwyUP0e72XhLz72hRIMmxpZ+dLlitmeTyhJOtrX/vaNfvYsehp53LAGH5gz+vzGocVUdEhHvOjkleJPjvkt/gLmEE8lvCn11ZkxC8JFPnSP7ZAt/h3iUD6bVYl2fUniaxvBSSy5gejx3dj6r6OWYa9hchN1rueL4OfFAuS5RaRYDO+USKTTiUTM2T5CueiWSHbCiwJNqzAzuEfoLsxNO5icAnMJz7xiStuwy1wXPoVGI6u/Jed90tQigm1FyjPhhVllh/JJRqitf9sN1+WjjULVxxTlIieEtkwbvqsgJq/VaCPb2bV6kdSXLvxs6SpVQ52Vs6P5gOSVTR6rrfxWUkY/ZaHimWNtXua+aufaKlf+thnMbCxNZsdzcnajHS/+8PTbDFaay/aGkdtKJyUeNRePFxd9BhDvCnpqa/Ot0Q33ll5aVzpeQnOu+++eyXEXQunJgvPDCv6KuI27ooh0VgbCnGNwQyyJendUzthPraRr1Do6Hzj77O27I1QOxUD7O5dexUJ6qtYSm/EU1gq/JAO2qiK/dV2PPQ8t3jZePN39C7e9V1hy+RJNtM+CdFqdUXPDKd7igGbjKeH0Zss66N7LG+HGfCVr4gmeVU2qLhQu3Sgdrov2ddOuuyxKzFRcTh5dG88qRiafi/2+X++7qbVtqNqw7Dn99gTRQXReIIYNQSN+AkidkzPliJoy4YNUTGCoohEidoxBqKYKCIYI4k9UfxB+913ca7F804OLtisveaqWTVqfD5jVNVczTseV7BKd6w6yx/g+ebugWWOaCWP/tIlO83iQ2PFI7FLjJJb9N48LUY9uP85jjvMbqAmZqXSxCVNEhcBgKELJAk7YgSjPtdffyos67Qt+/eO4VdFEIw4JwGtfmx9JsC+A0RSNNUUjjw6gaT+l0wDnuaPhvoDEHblr+vxTCJdG49rr//6tULRO0WJ5toxbHNWRek+gEygBkwy3r4XfDgegQuwizYJZOMIJooV8RNIr52kggGTCWcjMZGkCpoCseoyuoFPwK9+Mp7G2tUxDgC4iG5yjCZgYZNhPKWXqoXRngGtfPFBpbLPKlUKDfUjCSXzxl5wbMt413crS/0uyOp/dkKf9jMAu8WJeAe0Ajr6rL2iDIDZd8lZ5a7r+Mw+olfFNZ6o4F1XHNhV75Ihuh6vOHiJmGTDOHs/mwTsJP3Nr+CcU4rnqp+2OHJOdKg29O5aiAIio8Pj/SVi1wRIwprTtBNDUoGGzgcJZOg3R0EzmeS046ngUFvAjdOOVj6m//M95N0cyUiSCmAJur3T8/6nA5Jmfbjfil/nhtoSKFlHA5u3Cm/HT0G/LYUFQqv0ElS+PToav8/Ns+DW/Yp2/GC8KsjYGlZi/tOf/vR2vrT28fcd73jHAY/xfQs70WiFOH444yPo0TP2Utv6oJv1VVs+WFzhQ9ZvKnJ43yBMj/noxmV3+Eo+8Ybfs2JVn3xDfOWj3MOmJNVsGNhLlvUJ6NQ+3ugHaOMfgQv+tnmKFXwDX72+nN+nU8032amubyLs/9qm/z2sJTCbLjRG4OpTn/rUAS5bEIsWfqx2yQeArs/0oaSkufYAthIThaLmwHflM/wkjZX1wPjDhw/PVtfGjGdtj84GAjzpRufSP/7xj5+VgXhoHnSCT+PvtsCYn+Cv+36L0PqhK/QgmpsjjBNNYsomw+SgSMjPeI9XFh3gk9UrO+PELUUQPoa+xMto7XvFlcaIX/XLPwCM9HsTP/6HT6V3kmNzZIfkx8fxG61KVaRoi2aJlYcpmVe6ZHW4vmBFRc/dDh3djWubbCC4JLidABIAfURn/aYbJb1+Oq55pXcl5c7RijuBcNuQaxdG43PT1/ifHlcYrf/OJ7etll7YHVnSV8xprul6OtsY0RtftgDgzCVb7bv0P5xcHyWFyTEsDfwrvubXW61Nx+CrxlFIiC67KvKP8ZI+F3tb4W7cEjXJd/xv/HjTHKM/nreC58nDznhaaYb7a9s1RQD8SJZ0zq6AxlE4ah7xuZfiuV0E+CbhUoTj12GN+Jo/6riGbcJ8EL23E6DPzbfEUAEg2VRUCQ+ky/jYezQrvFhs8XDBfJeFmPrwdPvmkv6If/XRy4px81XQSU+Tt8W2+Ja+iQmwJx+oIFQfnohNVhUDFM3wKN/dDpyKOIoNFmDs8GL7u3O2+xXy+Lzux1/P+tifrpLn2MK8OFcsi192QaQreOLZArXLV4RTssd0F75QLEwfs+vurU3Xm6dVcsVxSbpcS2FB/JPDeR7VOWb2hz/84W4TEgFDhVKgVZXmQBKMv+5RhbEahajaJNSIUhm01QWoSyCcqaRCtXYTBkFKcGtMgeAK2rdCEQMIJKPKCPtsxUgiRNkEFA5WdVR7Y6mcRJdzVJKp+Nd9tlwAL85O13fjSMg5BXRJKAQ2CipRA57JQJXSOI3PEIHb3lOKDXRAZNcEScmBRFHCBDwAYLYWSrQliAxIsqJ4solyY5grEGduKmeCjf67p7GBggUQjNl3HEL3dA2vrbh0zdae5gmwGAtwqX2Gp8AheC1PFCQ4Fn31GShhfO5rTAZK1itbOgb4AEmCS/0pKChk1FYyURKcs/D0ZDIF0snomgADOXt9k0R6y08sUDQP9NS2wOd3FK/2QB9t61bMUGWmZwo9xgI4k3nzE5S1JzsrmkCjVbP43NbdKrbGBPrYvtVsW6W7dwtPya5+7RZgO+xOoi9RZr/dI1GoD/fFT8FbYipwSuRry5m3Ytfvt1rVoBdsSpKCd90b6AsIBcT4JYDKcQA+T0Egf1nwKQg1tgDYfN7//vffzjgGfp9//vnbw7h62EirKH7uw1yAXQVAcaIA62dPzCVZ+H53nSRfO2ysUNRuYwG7s1IQvWRqJRS/o8VOJvpd//QMLyUPja8g0v/dC9xKwtj+NTGRlPa9YjKAyCbJQpzjHyXQiggKGbZ1SvYVOBWZm0fz4Z+abyAzWV6TWfplHn0OoAbO2xafPEs6A6Di98YivhamiE8ShABLCXTgLH1pJaxrYv0WwMiq7xqz7c+BVtghANQWab8rntw6O/e5z33uACrz4qcUkviQ9W/iCl+LT70r4PQOH4hdsI0VHisQ8YVfEF/ZFZ3iU6NLcmDHAT8j7rCB7l0dTEbwRvds0h0vYQNxAg7gD/UlNpBDn3e7Il+WbCXD4mv8Bayz4cBuZwHbTRBf8hHJJNr73k6zvquvaGqe4mE8UECh9+TTWOlCiU/JsJ9hsRuq7+uz3Qit1DZWtp5fcWxGsiPmNH4FwvRSjK0/PMK7EsHm1is/2rZUW6Zh13Q2X1lhMNoq3Ng+y1YV8Jtb8ipOb9FKfPDwut6bT7EsP1Of3WNhBOivP9jSzqjmH28b0/nkMEHJfPL1ILxskJ5KAu3Y8RN6ybhx429zZKvphofb+Rkl24L7DkanW1Zmo1sylJ1ZMCtBL1mtf8+oiJZkIpbpSz5QYaCiS+/snN2nZ+E8vj45Jh/YsfbFxHxLfonfs+02PYcx4mFzLUnTb303D4XQaLNKmX5ER3JpHHyBU/gNRaH6cVRPgUwRo37SEzEjexGDFnvIJ2qf3C0cNH6yS+bd21hyu+Znx+Q++AqOg3m1Mb/4nc00D/NT1JC89pldxvcKl/EMfopffkWgeyxWKLi0k6BdRY2dPveQzvQvH18BIJkUA6Lj+tA0xc14Bg+IkY1rcUz8fXBfQbsTuAFwjpuTAU5UBwFmQFIFqOuSDZWb7rHiSqAEvNVXYHTfreoIrMCOREDysM49mihbhqciCkg2pxgr6MeUaLQC2vWYhBddx7SuNdfmpj8OW8KNFnNV1ZUIeqhP7YBcW3xUtOobuFvwyGFJaPqswNA1vKtv29QEdiAMeNsErPsALIE+ntcHMMABAQC9CxpWVTin+gaKurZJtUCbMxZwrThEdwotsdWfYMxRAaMSgdrhDSeBdsGl95xYvAVIAER826Qv/teu963q0dm1EfJSiNgk1fzpG5n1mWHGL8Amvik6NIZCQm0UH+IRAGpMCSDH24OictybmJofnVGAAcKNq93/SpTpm+QBoBKM2KgkpCCXnPMP5BAPrKxsEFPQqA8rNvSOzCXWzh/Fv/rDZ+BrV1M8br/xA1N+6ofDBhbNpTnmqNteBLzQWcG0hGJ3mEh08VIAX3C1hcbmIflhkwB/dPA3a6PRdH+85VSVu8dOHoGSTPqOD1RBrgLugSndZ/v8+i1ziPcFyoBk4JIvatz4/uyzz978Rit9P//5zw//C5Lve9/7DmCsD7s24qeqeH0lB6u9kiY/0SFJ5+NVnvmSfE99ORaRDUpo+Tr+mo7RJfQASJLuZNE1oJ+MJZe1i4+Abe0aw1bfri8w8dwJMUlizGb52t6Byy2aiBl8MJ9qBYC+0HsAsPs2Rva9bYm7ii3Orc02vnv5DoCnPjxttTHwufvTH/NTUASCFCQCLskA4GvVIr1Jn3au8UKxJDCUrZawiNMl52+88cZJuJIRcJXP+9KXvnTbko8/a89wCd/Hx9F/fj1ei6HxxM42PiQf7CFD++RtulR/dHhjtAcM9R1+SQbSabLrfraxCbWYEE1sAv/FSTYGt7kOt5DVxhlj1BaWwT8+yGfYKL7b0VHS1O6B+JT8Asjpacnwpz/96SOC5h4Y31102Yst8tlpSV+Ad2OzcdObtueX+GTDzSPa8oedEW61Lp44mmBVL5r8VFw8jQ4P9UoOfq+dbkRTfUgkm6ffUO/+5J6u7bE+tp/OB86jrwQbCGdT8bm+WtlrvNoA8YuzYYLGLnbmf5uPmNV4zs7CkX0f3+u/7+lq3yebEsGOGZQMd63kpJcYHc+diVUM9FTrdCJ+lIhET/PwawZiIn+iGAQjN25ziyeNm54n6+6ziBYN0V/b7Lr/Fezij5gEm6A7HlQg6M9OUfgTJrIQl6/IBzVvi2XRU4Eg/9JfCTF85Xx7bWxxtyLPJzZGvDZ2+ph+R1fF9ubIRpq/3VrNb+NSNNe2ecIMzbGx093GT+/8/nNjatuYFnaiIx4pHsvtxAbb5vtsx1t0So7ZZ/cl++bRanXyxvvGS26efJ6uWJjou/ow5z7Tr/gubsNAffZb2GKf+JH809W2gKc/yS89jh+NXQE6Xazf7D7+wvfwf/5MfrW4oHEVHW9Fxn5aSWCL+Rx0xHpkO2WXHFhlFeyaOGBgVcNKMqdfmxjscxNvgvUtmUEsZ82YJdvATorQ3zpniVITpCRWsVXeFpACPJxubSXE2kuko7F7Jf+KAvHKuQaVUuNLbvqec21+jadiy0H2PWcAbKEBXzfZ7X9/nAJlt+oLgAFwfQYGVbn7TrUnuoe660cAACAASURBVCmOZJRCRS/ZpEQZVOM4i5JMbX1NLs3BViN6kPzxU9VctcqTcLuv9hJlFSnAhZGQ6ybB8UHV13aqrpmX4kP09WKkC3TjUfMTUGsDpNWPCr2EVqIlGe49moAUMlgH172KQ/E1nqj4dS/gdF2NAljrq7n4jCfd17wL/Dn1qpKMnew2gaUv9AgQkEhxfs0BQNvkGUDXHqjcpBad9QEw9r9+6oM9SGajh6PsHa/SsdpLMNIRSbXzJfS776z8K9rEG/3lR9q+G6jiaxpXoUMSEK3peKuizmKpjpOpM9ACUO/RiC+2JSVju1waS1KXnNmbwlx0SNTSR3ok4Qv4vf7667edFQVYK5P4xHZbZVF5LriUXBTQ92dA0IAuyRXZR3cJSACOj+yeApVzVD2co62JgcT4Gw9afa9PZ0XFC/OxA4TPBA74kOQAsNMZK1PJpWvGSi7pAV4CARsLoqm+a6Oo0lyBfQUwCaGzZfVlxV0CT0cAIQCwzwpd1zikcGouYhYfUJ/RokCiqMZXsR2geYO7/8UDCbcYGR+bg1XseOC7TRrNnT3DBhtvorfvJVn8DH/Gt9RO3EFXYFTSFz8qNKU7tVUArr8AWtsz82Xpba8e5nWPV/7fg3ziTb6lcXqQTIlXK3eKEsbdOfJd9FtMcK4zHeN/uz+ZN0bJVlt/xYSKICUEkoJsbuM136zAGV+M3RwVNBUFGyueSG7Fbomq+KJo7vuui0n6FScAanONBnGVz5fw6F8M6nqrdNl9/GhrfH6mVzrY9yV++db4U4JJ/zu+UeL21FNP3bYyR1Orxs66No/GDOS3qs9PZdv1yy8EeBu/8+B+nk1M6rvXXnvtPFAo/rc1uYQvjBHfoyffnWyjPf/YuNGaLuabPMk6OeQX4DULO7Ypw4EeUBUNtk/Hj/S08WEwyYJjQoH16Ipf8bSx91kK/L5CCpwdXfnfeNI1x14kIB6MKQFJrgp5VtpKIBrTGdNkLIlITtlkiWjt2VRzE4/FJgmio5DhjfhV4b1+4m9jK9x5JgsM6WcwxYX0Mv7Q18b2NOLG4NcliItXFDKczeY/G0sxqXc7L+J7RZv6jy741SqkLbrJ0PNjYJfoTg69YFqxsPfiqUSsuae7jqGkg7WJluQvrjWn5gtzJttsg9/s+3Qv/xjt8Tcflx7Lm5IHv8W20494k154DhHsEQ3pgsJ2bdN/D9/Kv+Xn5GoViiTD8JWY13s8jLZsovFq4/lQ8h3+QUGxMbvWn5gh3tD5+BRdYQxPia/vxqsfcbjP2XI8sygX33rVd7LAF/gX7vTODz64f8rYWRmu4SaSBCWw1eYK2iVVgFf32DKismtykmEKQ/klQCodCFYJElwAQUkJIIGuBQHA3CZ9qlCbQFPEmJZxpDCNSzCN4UEyhCZJWMPYlRwgxDy6v+8FZ6vd9afSAsisQKNB8i55FqQYO0fFQeDNgrf4InDgqf4kpwBQ90tGFS3wkPEIGJJLjr8xk2Gfm6OzJ7uS1jj0Q9XQORoyqw9nXWu7RY5NEBeICfi2429VmV5bzcEP4BDgBPqih/Eo2OC7yh3+x5P+8MD860tRiJ7UJ5njoUSQ/kjMyUOCRifrsz6AFsAqHnGcOZG3v/3tt0qelTN9LjgUoAB7Ors6TEcBNE6Gw96Em68A9jd55hgLsHhi1bv3LTooLEkeOPI+J+PoBizihaphsmic+Fifto0pdKmeRleV5M6cFWw3kQAwzbM+Cx6q2/hpTECUvwP+6TN7X/7XN1k6B9a4qpULhiXNfa+wVgJRAKhdc6oNQFS/+Nk49VmA9TTTAlvgATC0KqFA1b35Qu/xsNUAD52JBqC1QNm4gb5oSY8LXIGbHpJUwSG6AzXxg60nR0lp8+dbo1MxUOGTv10w5Hxd1yT/fpIHgI0esUeRS2LNH8YfyXA60rySl8JMtPeZj4hH0Wt1lJx8L5lj52imC5Kf9I2P4LvYYO/d53sJFH+3SemJ+I9emwTxcc2/vszbSkvzWD+wfccrfkDCW9vasG8Jm7HXf4gXbEpBKRrWv+UHknfAKJDefNOtEsuAZW2zLTpWv60YtjWaneAFn90KQltybZdE8851E9JoU5CJjpKNdCCdcoa0cesneyh5sC3banY0V3gscQ8QRsu1GCvZFTPpDR7FG6sT/AQdTYawgDhh1a5+8U281udVT7YIzL9L1pt7eu1zPrZ5vvnmm7dz3Z3F/shHPnJbEFCsz25qmzz7P75YHcrX5APSl0B2NqpgHS8VEPPB+eJe+aNoqQCZLEqySmCaj90B+Zj4XoLy29/+9hRI8oPd11OlK8iJAc0pXxkNjSNZy6enf34OiR+pnSMk6wusaGX7EsH4FG22aSbfkqj8a4mLpxOLeR6wFI/yx/EjHrF5ca+5Nm/bc+NnvHBO1Ipe8m9OttN7kFBzTwejJZ5FVwlOOzHSp2Jf/IuOPnsYWPfz1bZVKxyycYtI9Rlf6yN9il4rockRzk63LIQ0j9rHayvCFlfSi2ihO93f3JJPNMAbazON2U6n7J1vKl4pFoS947l4URJMl2AJ/hd2jhf5oLZNZ9eKrdGdzkZHPJILZbtWubvWX2Omd81J/ODT3Wtl2HNNHFmJ1ubbfelncbeV8vSleYbtos9PZG28hvv55/hssUsRObn1f++NkW7iU3PJThszG0ieHUtQgIH15EV9VkRRfFgdTib45inltRdn44/YKS+oz+jJfipq0anuT3bxv3lGX23rP3rrU47YvPlMeiOXgr23kAHTPXjppZduv48CfOoM8LRiIqmzpU3ABnQE3doLZgaVfPRdDHMmqAkBGRLf7u37DFJFJYJVXxjaJilAU/e6LilqzO6PgaoAgnbvzdsZgJQfGJC8MVyVBlUviYkqe2NzGoxMsBKMjLvVC6CsfutrA+DOFcgC+HMc3dPLaoHqJZDOSVAGympVU0ImcaFQW5XsnuQQ7cD2JpdWLCQ0tU1+HAygRpHJqvvSMYbSfQWHgkB/kstoVfUxH6CtvoBNjtrcolVSKqleWuko5919nJfq+RYcasdGGpfTSS5sAc1byADAkqUENjrQTd822aan8Y4T2sTTPNwLeOcoCyKbxEo+6aQkWB/m7/sF6JsgmxOeuE/xqOuAlmv0SpIZCLFdEi/QLpjs6gp+KwD0mT44N9V80iPJcHR0jbMHHrrPWAWlAFjVR3KNRn7K3KIxoOUhHMlX4UTSSOaKImy8vjYZaQ50NJ8XnYpkfChbThckmdEFaGYH0dycCmSBRpVgQdiWPrYqYHc9nhTk++PfkpFzxABL7VoVCiChufb0HlBMBoHT7LbA5RxR50E7ixXt2XL9qiKTU/QGaCRttqIBQgB3AVQBL1oVXwMS/BwAywfbGsX+t/CCx/xQ/alW813kpphp9QCQMy779N74fKwVPEmjJJVtSnj49exLkaTv+M30RIIeXXSYbUn845udE2uTZLBP3d2C27ZVmFj/gRb2vcny+gr/ow8euPqb7s8HpI9te6twEp9LQAPq+S+Ju91p6WeAvqeodl/2mF5YjU3HWjlsa75kP3pgAYm9+cE04lx+Kd5Z9RGH+cjmFC2N2cpHdpH9BcaSufP42UJ67AW8S6r5jmssqN3V70UjLBYd/d+1aEhPu8aGrRTxWwovW2SBX9hw3zVfQJ3/q9gWn1uNjKbm9Nxzz52EH0hPPsB+YL0V3/oH5vGdj45PJapteS8paYz6a96t7vpZLb9JmjzCZOlE9LYroNXmfOJHP/rRg+VaEf79739/ZNEc0pFWztr9kqzqwzEQu7yAYcWCvqfX7Ch59pc+WI2KlmirOJMM0oEKpH7nN9nAxyUQ6WHv3W9lOB2v3/xW/TWX+ox2eJhvlPDwx9Ed37KXeAsfwW/OHkdP865t/HjPe95z5FQi1zh+ookeJfPsic52T9fqNx7bfQV/Jcfm492CQDJyZEgB2MLX7ibiE9KL+C0p7T27TZYlN9klHAhfs4HGSjat4BbHYN/oTi5WV/nqdDKaxZ/GYhcKUdEC+6bb+coSzxKyXtFVH92XrBrTriixu/HwIJ1q3s58Z0f173eK41FyUpBoPHy36BOP0pV0PxtLFrVj49mTnQWLj/n2+oOX+t8qabQpPKQXfU7WzSt64mF6Wt+evxC98LxY3H3JYvFB3xXXGy8db475kWS6Dw9WeIObLcLF+3Q/viuENJ/mX5wgJ4W1+mUD9cV/p0vpT6/NQ+KHnQ98pGOzD371q1/dAQqcwlYMDZBgAIs6yYAkPxw5gTdYyhKDc0qUjwNqcpIOy90RnlIBQH3vfE2TySAYvCRUxayx+q4XRybZSEkkj40lQAJCEhLbSvqsciI4CFySYMEjg2Rwu8Ijga2vaGtOADNeEQrwvRU3IEkCIYBKDBa81D+norAgqWA0kkKJSv003+j3O1xotPpU2/grCWZs5CMQAxcAE9nSgb5XCLDFJlkzovovGHqkf8ZgtUn1De8WVJE1w5TIZtDkk5JvEgzgNjfBC4/rT9IvEW5cQBzva9fcgF4gtet41NyyF8kQnQMQAKSuc1DRVF/1DbhxauSmDb2kOxxegSzgQn+Ms8AXkFVMWCBe/2yUo5Owbp9AuCR79XVBoHlIFMwPmKVbjUUOCgJ8RmPEE9t48JZfon/JySoqJ1e/VqC6JijzcwGzHs4gMLBbfMCjfFEOvT6AA4GrAFt/yV4ipuAX7YpC9dn4AC3ZdI/Kt/O9tSkpKBh0T2P3F8DpDF5gz89FtCoRnUAnoJbv9LROVWC/u9x8W72w8qCoowIcoIoWAQwAaP4FobY/x+8e4hX9BczArFW9dKAzbp7q68xX46vUdv9WpLunaxJ7PqyxyWFXeptTQKF76I4HYyl+8kn1zUZWZyX3kgtPtRT4k0Oy6U9gpvuCuGQkGsTHjXN8sLHQlN37H1Cvj+QY/etX2Qd9kliZ99pZbdmMankFivyCWBhNVxqbF5++RTr8V7kXv8RUc0ADf6J/tlD/ZN+7YkpgMR2ucGJ1BJ0lWC+88MK53vn0gFU+vb/AUT/RUeyIl9nLZz/72ZNwie3ry/gg19JbxQYPEvIgme5X9BLD8VVykz61iiIxjtclPyUf2addZnwj+cMS4h9+wSv8Lh/We22jQ4GHT77KkP6RhYJ1+sWnKdAo2EiM8SNbePnll8/c+K7m1RPhW61ZHxYvuq8Ve1sv+35tdvGRn3Xrnopn6Xo+phXLxk3OrSSnq5Ik5/vvH/T6trfeeuvwtgfzJft+PomuN2460O6A9KMnoLe9NJ/05JNPHt4Fzjd5yy9l12Sxq1PZiCcyF0OiuUS4lwSnedo5mA+sP09WDsek+9GV32ts503zM803OptzMq5PsbnPCovxwXn/ikHNO775XeX4nhw82TiaSnDqoy3l/dVH1/y2d3TAjc25BDtsZnxP8G0+u60XHvJgSvZjJwSfWDu4LB2i032fjOiKeMuX9B6dilKSYblHdMXf+rGybi7x0y9XpBPJhX9Mn3q1st5c5S7ide3rk7+H4xqvZ1+UwKYL8UzilB5lQ+ZavItOPx3VvCtU2yKcDIojzV9huz57pTslf/kxT5duLAlyNCf3XumV1db+b+U/3+khdgr+jibRHee1GzMs4RclLBTE+2xejMWP2rFBuVFzr53cxiJj83LOOHm0kpvthCey83gSfZJTi37d3zj5h3ityBBNtanfEuH4ybclh+SYLtVGAs7veqYDHJFMs5O+h+HF22R4Fk7vfw7j/M5wQusFcPd/g3gAVIKu46166xhAqPP+bFuSXAj8KUQviSdnYtVXFVQ/HGKfI9iWOhU8gaY++7551BadkqLmoeojsRQcJSNWBBKA6pWE0Jytwja/rgFuKtkC6CYrQHvjAwb1Xx/RF82ClmTP+M0LvV1TbBDYAC3BUtGAg17ghjYgvLFTAFU8oNw9zc85S/1yEo0bPRwCgCRIN88FDxQxfjUekKxK6/xO80iJJcTphURYgG1sBkWf4q3iCZClqi5ptc3JdSBOUKj/XoAmcNg8AAggO12pvz73snoAUHQ9nasvoBbooXcSYzYXPRI2CTw9iH/sJnqyRY6pz9ETDwIrVhxrT9b0ZMFu/9NTgB5PgO/9vmv4vfqHfgn7Jt6bxNc3e01GybyELj76rva7rYctspHo4YBVT1f3FiQqFOT8c8h0GQ/SoVYdeiBLfoUf2ITLXPquqnB9JGM0NA9V/mRS8K6v5GGVhy+LT87WsJ/62WKWZN45neaQzbRCW3W4wB+98Yu+O4fzuARe8sn/Wdmy/dBZK0kWf1DSXQBzdATfo7vA+8UvfvEEr37juGQg4FaCHMDlF3r6cPpSgItuhcuuKXTwK8CB8fASCLL1mV4KonxwOtRL4oqv7LF5kZ2VVzYTL+OxVcba0ml+KNtyLh3YBwaaCxAp4fOZ7way3bN6za/REzbDH4kBzZWORmPjSpybr7nyC3xtsSn5KARLoOgLWgFTPlDxTwzni/j8rmer+WugEt8OAx/5RfZmnGsCp+CqOFx/tQn4tOqX7nct/aqvbLZtsLWpGPOvf/3ryK5rX/jCF27HHvhbPmwLcuaaLNOLAGFj2AWwfosPMB/xIJAZwOv7fEAPAovngd1PfOITt9USMotH+XE+UFwA9hRptE+mYoK5wAnoV1xQQBV3+RRJiARcERwuap7p9hZXsvv7n9s8vrnvSiYrGmbH+aB4pXjYXPu/p9ong+YX/YqOdvyhm95Hn3u7r0QwH539lnwky3xXNFRki8fR1Pj5xsByhRJxUdGnLbPR2fxa2Q7cR3+/Q5tftvPE1t1sI/At3nr4kG29ZBstfpvdirWEtJibnDyvwzlXuwnFh3jSd/FLApu/7Fry5fsUTRrPlmV+rwJQhYc+VzRwNjr+/fOf/zz98MElgOGsZOucpd/6jc8S2XjoGA0fGc/yMelVMmSj8E6+P9rSFfgxuWtX/zCpwppcomJFtt29fZeO+VmgbL3Yk75Gl2JB8m5FO540R7FcXuF4gt1b4mO8TM+aT/wvoUxvstvmYnVa0pye0tW+80wAiaZV0uYHqyWLxnX+2rnjrld8COc0dnxKNiWv8EEyT9eisfnBGI3X52isTfPlz+vXT3h58nP8SY+bhx0Gjj9ZNfVsk3QvPsfzxo3P8Skc4axw8xN740d9Jb/sygp7WCc6sxm6RNdgMg9b83R4ux7EK6vB9Z9fbw7125zx386V5Na85S1dd4Qr+u26UBzTd3NJb3qPj/VtQQPejN5zjPe73/3u2SbNAQBO3eAsQjdJhBIkQMCBW1mQtVvlXKeiTWNZ8Y3RKr0RbOuZCmeClHRIJiUpjdW9hAT8C3rRuAG/sZoT4N3nDXAxlOII3KpbEgErNwKZ5NQZsiuN9bmBaT8DNAKvIKvvPgNPmwgKkgAlxQJA0AAoAbIc1M7ZPCVL8UaS1He7/UCCtyDNjoL0IJly5IoaZKLyqojQvMhRH43V/RkG0MBJbYJuhSf66J8EhqFIirpf0pQ+kL3gh15AUvLYuzEFomvSB3TiJwe+QNicrgCw8VX8ARh6C4QuiGsO/dmZQB855OaWE86ZbIHIuJt4Rzfd0ZbM6SJ9kLQByPrpPva895C3+eEjeddWQSiAkVNWOBMszfNaBMIDfUsw2CiQnv7jTzyMTqvD+KcYFVjoJ1ts7b0mBmsfVrMByOYK+DW2arQqab7C7ohoosuKWtHPp9YnuXe9ILVVYisUgR8ARyGtMSTGwDEAbyt1IEjiKbGsbf4z0ARMeK5Dgb0VN4kev07WgdVWigqgBfxoKOEKjEZ/977yyitHtrULBESTXRZAOntLf5OR889igrN5CrL1AQBLHqMx3yNG4fW1WJI8NklrTDGAnvMfkmq7lsQlgVbCYkVfYbP7k+/uzOFrJIzpNR/Kntjp+lb+xnz6zJ/0Hi0At+DOF6nQx5PkW3wiQ7qxye+NMff/8Dv8hAedSKSaO1u1G8r5reZhvuvzFNGAaXTyF3TD72Kmr+lgwKtXPMhGJVcVcfx2bQA3WnvQSrZspWaTWLEU7yUfVj67bhcRGvELjXgkbjnGle43v7b9lqw0bg/xil7+ga7xYXjPJygErO8Xk/i3+lXs5xv5ud1NpHArbol58A1QnR0pADSGAl+63BGH+gmTlUjkH6Kts7npUoC+xBQYDqjmCxzRUtRrvumorc/AvQQhmuq3McWB/EjbU0uK8hutAse//ElgvVdzqu8Shnjs3GN0NaeSk7ZUeyBUsg1s1765lhB0nwcJwm/1G+2eiC12xMvadG/X8sHR6SeFJGjtcKhtiYekXVLYu4JU82/87reIw2btgrITRbzLN7YyXjIcT/t5s9oko3iXzTRGxcrkkC/3EFM4ThGgdiUqFTLjjbEVCK2yZdeNH621S2fiYwWAXj3RnZ41nphlhdVurdrGv3jS/ZI7MTD96P9WbrP7bCy+xItoiE/dq3BEPpK/+L++3Ep57eNPtDf3eNQY+RVJnpjGZ8sn4GhHj6KxoxAbZxSMGt9DwJpnq/HxLd/UiqYCUvJvLvEgHUqXkkHyILN4GI6rTfOLXs/oyF6iL/7VPlxQrO264wD1KX/i07q/vmrTfKJVjKW7+zCrZCqZTicaK3rTOyvd8A7bkfCTLb0PN0nexS25pedv9A7Dd1+8L255yGff2fovKYbxG7f58/Hd25xgN/qTTqJRXstXwokPvv/979/fd3d76EMTdtDfarCkrHZWRy2VAxIcvAlbbZBgCeQqxb2rlsYcD7JpMhHe/UCGQMR4EriVYlUJDACYBA/ApTEkHvWjCrjBZhNRyaCEq/lKhnerkYQ+us1HIhXdjUVwAlPX6wNtFKB2VujxmlHWPqW0HVOwtwrCKVkVX/C1RQ2BdIP840AYBcF7bTZBBZbj2/JE5RltDCNlbI5AYHzqOwBK4g6QAVEclkSCASwt9CqeWgXGf/QpJEg8JXUSfUAHPe7D08bD1+ahAi6ZZAOKMMAxYMtWah+/si8r13gFENEhxRTJM2ddOwC14JAD3p9Skmg01oJuMqBzeE1/JLB9z7bYEnmvDpGfMWqLj4o/zREQJfP6KjipBLPteBRNkrbaFUxU/pa++mT3+NZ9QKJrBRwPznCPQt3Dhw8PuAPQJVn0XeJW4FMJXzk3H6ue2SY/E58LVuwVL3tPd+JJgSTdImurBwWCAFPb/AomgcJWN/LLwDr/0NiNY2WBbwSymmcgrRU0D4zJ18a35NP/gZvoyPegU6W/+61uOOYQr9K3r33taweIFvQDqm05t/WxbY31XWIAjLCDaDd+9Af0bKGybat+bNcrKaZzkmFnJOlHfUpi+TZy2qIdP9E4vYAoALvrKuOOjCiwsNtN7pqH86v1V9vkJEA3BzGwtltkA1qij0+ih70na+fl+ixeiMF0Nf6isXbRVxvHTfAOP9h6n9mrObnW/VbUJYZkxPc4pw3MmP/j/CC7vs5T3/x2ALuHIsUr/r3/0yXnGesjsBhvssl04kMf+tBJorrH1vkteIu99ZU+BwjjmTlswW7j4cZyfBMTnbEDEPXde/Yq+SMvcYZP53utFK0e8Jcrl/yGYqJ7YQuYgo1GQ/OjD73HFytHEgVF8ngrsbI7IhqiSZxptbUkrKfw3z949fixCnf5gJKrxraSJQaQoaMGjrvo03MXkkdy6b5kXbtWP/Mz9d8ugcarn+hrHs5p50NKCloVbo4lVB7A1TjR4En66UrAOln6SbTdUZIsFFabu6dai+mNmb+MBudmJVf5LEVpP1cjoSTzxlU8lejCElYKFRFgyr5Pz/s5veJlCW++Nr9TvGnLtF108a1+orvvnS1m5/Gtv/y1leDk3LV4FU0WDkrqYaYSk4qg2V3X6r8dAbWxfb/76zO+xQs+q+vxujhW+3hiMYGPi7/JLZrpZDplq3Y+zquY6Kyt3U71W5t0sHiS/keXVeB4WVsPW0oO0WHlMR2Re8B4CjTxx0q7s9V+Yzr6FR6aZ31KhitcxOfkDW/BCPGzuTVGeh89thin982nsdpx0nU5WjYaLdlIdIp/tUknu6drtpHbEdH3ySD9TL71J79yRFV/ku7eYQI/P9Y9jREeimf1n+9I5rZDK6wpXnZP8kq20Rjtjenhb8ne+XwFF74eDkg26dyrr756O7KmSN148VhBQ+ytX7mrB45tbtE8YK4j8+9973t3Kl4ccJOowwjJiUhGABHtGbjvE0IT59wjcBOZGMHhd2/jqCZ6Z3wZi8RJxSmCnRteUNgEG1PFRGINFEdvTBEco0kSssA52oFbTkuyDGAA2IJM/abUnJHtBX0PBHGkCgDRaxtK7/WR8tc+w0gxAA7bGBJcyU4C3+1xNw/x6J/6AAYlNKqzu00LYLkG/g34Eir9kSVgIwnss0ICmfWdRInTV0Wv7TUBBkZUdBYwG1dipx+AEX1kJlkGHLoPkFy92SRNZcpYte+ve22LAdDq46oHC5DplPsFC9t7tp/6UnSy8gRUWhWqP0mghLTPtVdkKjjuCg0+SmRXj8mNraFX4reJq7G7h076fhNo9CkeAb1dbxw82DEEbdtcOeFkIUnktMlYIpnsJBN9Fx/SZUWuaFURt1UaQLSqk50VuFpVsnUM+JVkc6j1FygL+OCpQpcVG3Ojh82rfhWj+BA+ojnSu3hUwAhsFChb2QhwpjNPP/30ofFxq0V8bXPxJNf6lER5aEi093TYPgNIybF2zkpGT/1Fb2PZPryJSeN0PZ/3jW984wShkuFo7bxUhYeS+OZeQtBTaOsrGSjg0ankBbw0rucXABUF73gVjZJYvoOu9xlYwFeFmWSXDcZbOk4/rS5YtYpGfqr/aw+M0sVo3IJe/zeGJNHWvt7ji3OC8bl5dm2LI3R6k1sJE/8ZLWIVf7LFLQBAslef3Wvlj62yeUBhiz1imTH53sbhSyVb2VRAyHm3dC05AZC2zTVu8pBckx86+af6rQ/FtirLUgAAIABJREFUvvr+xS9+cQAPWq2sANLxHPZovBKyttfajp/+2HXBViVlzSdQ1mdAvD6ApujZBBj9YqFYTnbxQwJKjn/5y19OwtgKtthT+3TP/HuPTn554w3ARifFW9iJH1FcURThC9YmYKPotjND4USB0dbOeFBCkt5aEIHDmkfb0uNDOCT59MTdQKbksXOTfk9eIk5nl9+S3WywxDS6GtOW29omv5KnVsl6VczL5tOpfFj3RGNJZ23yy/1FS3wocetzxZVoiJfpR76usZqrBKfvk0dtFDTsjKgo2as26Xn+OXvPV0VLfTqKkB4C+HAGfRIr1/7olnfxvLmJ633XeB07ycc2ZkcGGqsCb/2la3xl9Hu6N7wp/vTZg+uygfrqr3F7bxw7/NKxdEYyXxLWzp90Jn0vSYtOz51wRrc+kmn3enJyNl0/8a6/xkt/FLnoq1Xhkv36i+fpQbyLLvjDA1fJTTFOIaZ40djNt5XV2nWtd9g6/iZzR6TqO50gP4tfcJ5EPt1LJhVF0p/6TBcsmKSTxcHalBzCcgogzQeGyJ91f7EZVo+e9Ln5x99kbEW/+dW/HQH9H5/5lfjkp77iZWPZcZvO93260NzNv3GTYfPks6NZci0mZPPora/iPD/rIZjZSrrXuPSnJDpZxP/6LG5Eg23WzcFCQzrYvJ0ZTlYVL+qv9vUd1qh9c7GA0nu86l1RWxzMFySL5Jefi45kyFdk89F3fOh3vvOds01a4G/yMTgCEpTKdoOpQAssgAUQIaiq3KXk9QfUd13CGVH2okuaZPqNvw6/fqxEr+MAtBu/P4mlp4gBtBIIYPJo6P2Lg64dkCegcUwCk+RNIiQhs1rb9frfSrOqE76ouAmkjQswSx70y3AbX/XXtsGEzkn1HaADjKvK4md9AL3JFb+ujhpf8AYA8FnQXSduLip9jJ5MKWhzbU6qUpsoU2AJlXHNTWBZ4GDOCg7ek7VARo/IX7LFUIANDgW4kNgDMhJ1BQTJDkeheg5cWSlsXAl371bA6KFikaAkUEoG0QkoNn5j9W4LUmNUqQ54xQNAuXvZH0DSPM1tQSodjx4JMsBJ9tGmgEOfJDfRAMTTIX5EcQEfyJq8sruCSQ4f6FdZxI/4jccSM4U0iWgOko0CcFZLu1fFWhW+8XLMnvzp51iAVbqwzjU6/UwHABiNtotGp59zojvZYP5I4OLH8AUwBaoLsG1N7Lxbq6vZ/Gc+85lDJ5AORDcGP2mroQp//cYPxan69yCO5tFLUc2WqS2CxI98hhU5fiMdLhDG02eeeeb49vptNU81u4p4YwdUA8y2fQEMtn1JoOqL/4jOwFQvfN3CaLpXP1aG42d/giO/0tz4V34+u6ot0B3//GYjOW+i2TWgXoyLv56wHS/wsLmgiy+XiPFjzQkfFQQag36zIUU8ib9CsX7QyB9fbc8zI/p+Yx2fwK/w3evXrj4+f3318R40ZpWp+aZD5lF7YAcN+KtIswURPDCvthu3AtA4MANw1f2SosZJT3uoXAkB+7P6ovhNf2rv+IJdOWIh3Zek8zN8Y+NLFhTi6s99fSfh6Tdv67+ztvGBfiqYKgzw5eJa7RRv6pt9iKH1b5tz18iKz5Is1A7gdQ4xGeEz/Nbn7LvjFwHF+P3f//73xOhs1goev1OiW8Jbn/ml+B7tgLUV4u7He8806LMiUfP0YJ7ma6XJrkI2CmxbRUvHFEO3qF2/0d8qXOPF35443f89SCvfSGa91299efCQn83jowPgtlR6snFjKOhmX/np4q4kCX4mEzZDn/CQ7Led+K7Q0mcr1Mm71eCKAcXK4oAjA32XfiULMVixwFOVs5f8cm1thRUX4Z540kpnbRo3fiXL5N9Y5ut8c4lsyZafQGsshQFHbBR5m6+kzJOW8+/ObkqiG7MkNz5KhuOhHRx2+zknmu46HhNd0SpJtrIcT8RFPi8eRJMCql08fW9FPt1Yu09H+24LfeKrOOchW+mwh6nVB9/YmI4BkU39pc/RmFzrq7EUoppPsWYXihQAPGyQz7F7Kn6VQMs1mks2XszvWnKCkRV/oiFck92V5DeeHRsKBNfn/KQDjka0s67vk31H33pJQuV+MG5zbH7N1wNC8ynNM3qsJidP9m4xAz/4UxhKbsGvOQ6rmF+/jeXst8IbjBFtZzdRZ4YFcslDX0qoVNUjoHYCcx1JHDlzYNz5ga5zgqr0EmjOpXsomcBtcltFkyD1nVUfQAUTgA0rBJKHJiopV1FW/W78aIpxHrBQP+jtnZBSjF4CTX00DzzRtvnYeoNHjc/B1gdnTmkpD2BojgBV4wjg5nkN5JIzjjd6KXy8UAnuHShr/l4LhDhzMtDnOnEORjGBkvXZeTur0Rz8Vn+jzZz0L0mKD4oZAAfdkdyu3AE699QWuJAw7Vwlcr3j0d4r0QCuAVxJZPoi4es+DkuymQ0AVIBIBh9NC2LSoXiATwo89WcVSpFgiwJ4rVKcAzaeuSmsmP/a19oYu6eL9DyaFGLikQDNlsxLkk2vJWFAumTEZ+AO/xQvyHD1ih9q7Jxv7/XjYSSSTpV0yVHt4nfXe+GFQNCYzlS1qtSDWoBFeqIwQF4FCE8GBbBrE5/yReksAE9mCle2eZkPR87O7AhJniWQ8buglh2VVKIJmOK/+AtBtfl68qWgFA2Ad0EvYFUwixeqsSrwfeaTAzsBZWdO05nmZ2Wm61X6k0XJsBU3ZwIb3xPOAwtVzJu3oIQXAS9FNEA5XtMXPp9sJUTdbxWFX1f559+M0b3dJ271v+SV7SkeArDsSHKaTtlia2usn79qTrvqu4UpSWxycI4LXWJnfUdTbfpb/VIBj3ZFGu2s9qWjEoWAhkTq5tzv/2k+fAQb633tDriib1scMA9+wJY528323Jlk2OrwFmPxBn/RkI4qMpUAiCslx53JTSf42vpN99LPtu4G+Epc0ul0Lj7HI7qz/Gq+9AMfGjf6PfTFll16Eq19172tdjS+OIzfjZWudJ62BKvVyYA9H6oQLNkT85cfZKSv9ESihR8SH75HYize9X2+LVuwdRnG28JQdMWnVvzwr2S4frLV+Nsr+hTnxY3oSsa2XUdjQDygb2Gha8mM7eXL+MfG9iAmRVC4qj76s9pji2bzakW0BLQxPPBHcbm5KdaJQRIZxSy4IB2p32gUHwPgzS8f39jRXn+KhdGbPONN8ZYOSGK9r02xp6sd7mex4nqfuBUvFFmdEXX0JPotUikiS3bzq82nNiUqsIuid/OOj1u4gjnihXPPzbMxml82kC3WbzzsPbnXvn6TCT/RuOlm8kq/0u1iRDLJ/sRm4zTP7rWi3L3xv/fmnx7aTt9c7PyStMMI8VPhqXuLR3yNQmZ6K8ElC1hPrIYzVz5bYDOPCgnpQzRGlx0CVqzpSfR2TzT4SSO6n241fnTxF9pHe7FYccpuqvgt/nSPxbfkHg9LOm3rrt9kFS31B4fCma2gR39ysltA4r0FGDvvWqWtv77zW8R8Tvxk5+bbmJ5RUPt0ovmlT/lKGMsxs+bll1HCKnSu/sQBxXVxQz4gAXc9vrLh+AQLNff4lC7ekmGVFAGDUwXYJH11ZPtRE05ZKFkD1K42tlZFHADQ94As5VLBFrh3tUWQYlgqejE5IUhAu0fbxmjSMdrK9ibRtau/nIYESDWGI1YR4cSaH/AdkwF/1dfmhxagmHMGro1hFQfNXS8Aq3qpmkeDIOSe+k5RN7GRSEnEgHdGLbHymdFbjdriBlnWhy2jKs2SJGBNwlp/tjjtA3D6npO28kKJ4zOlpRuAi0DduMAxXanP2tMxQEf1TSCy4kAP6aWk3jteMELJVLol4QB2ADq6pEDBqeA72oCdazLPWdAhZ0CtcgGe9AZw3SpkY9py2X05yc4MqaKtvivyAE/xAgjvf868ea5DkayuXZkjMJTuqLbXnk5zZni3iX/trgUbAGDfJSNkyQb8HiIdFUhUcdNTKyfJU2CPZlVCMuo9X1IAqML/xP3vQvqZC8UXdrzFhYJLdEjCbRWzDat+bTXzMDj8jAZJs4p47aOzgOCsU2Ar0MXXkv/qrv/NR5Lfu0JMMnV97SmaA739WXGTTEkSmk/zjyeBJf47ObG1qsDR1nnN7N+KsG2j9dn38SFgHegpiOaf2z6d7+vcWcGuMZpLvOpBSIpRbN7nxk+20QBkNLd4yIfZAh0djQ1UKnyalye29j0/0/yBxvSmexorW7LjKUBn9WiLlBvXtogav+Of6nS87RpbBYDwXCLK1/PHXRdbPeAkmuJjbXsFym7bvu75v8ls35uTOUYDfef7XFOgXJ/a//xa73Y0ZEeBzvqN77sSEP0AbjTE/2SmENA1PjAZigv8Yw9N6WnCgWXF5+yjIlZ6FU0VjgLixZvGjw/xG1i3vXB9OX+RLJNHK1aNAWQ3f9uwJT9WZOARur5xqjn0EKp0tp9aahuhpLR2zX1xBt/Kn9o5AYMs9qlvu892oUFc2IKFbYnx1w4//hgfuh598T/+5ROafwmy30RNP7rWOVzztOKkgJR+411ztcrHbuCZ9IQdZfPR0Xtyk9Rnv+kSPjiqV+GjwmA86Lt2pERPOuHoRt/5dYr+h8nEl+isrTPSfDS7it50RiLc//mtfr+4M+nRunhq/fD6RrITy+K7eAp78Dvrf8gHdutdrK5AlJ+V4BUz8mG9SsDSVb99nZ6WOJd0db/CwvpOBVCJZjL1JGNbyGFleCtbsbLLb1nRV8CjE+mVn3RTpG27N/wJyzsaZAuyIk9yb6UyHUm3+CzxN51NPs2V/7Pw5Tx0c6yYFvaSRPE78hs2A5tc8QzMRJ+yO3oSTeHy3h0dSSaKLcU6dMJf3auY2tyiv/ujvbk113hhQa3xHS2Ij34KrusS0fpufEUARwwaJ3uQ9+xiIHyfjvFP7EOR1XMn8hOtACeP+GRreDKOjsZWqCQDcSQ9TdYKwfWVnuVvmsu18Bdd8Ti9qO+K9+ld92WnzWlxezT3Ugy+8pucFR3JMf2yqHLykh/96Ednm3SdE3KCaCIA71beOCwBkYHHIFuQOD6BM2IAlu6XKHHQJtF7bSVT3U/BOAXGXB/dnxBjjgP1Kb/txJyTd4BfpV0l3/aQxgCoYrqqogAcbYB4fWRcEn7Oy+qrhMZ1iifp6npKQ/BWQlQ0T6XiXiaACidM0RrfSqFkx1m/aEg+qwT65YgBZfLgcH1vFUVywVHYxtBn1Z9od06kcZoboJqMop0OqG7TASvDQC9wn1zTO/OvX2e70qX6oytWkMiv6xKo5EgfBZ3uJxfJnfYAKN21tQcw5PDphkp+9ycvK5CSBzRFI0fVPHo1d6tOquccrwp27ehU/OC4+j6eBQ5sbeHwmnN/zU0yJMFXUQVqzAs4dz26yFKlss+COpvqsyLOJlJ0V3/7mSPrfUGDAKMYYiWwsZpPOqEghz7vEn9+RhLA0danINKYdmk4Q+unKuyKaUzzJePerTjnlxRa7ESJh0CVnS9AZ99JhvkRhYPsp8qsXRPdU7U58JmN5c+cjQOE+RdybU50NrrQrNAmaWrs5NWYAd8CTUAhPkm667sxs3XVdoVKhQdV5vhaotA9BbfG5peAxnjRfEryG7NXgbUkOL9hZVaxNNDrdxclRuamYCupY6/sN3kC0fy94pNYFX8Lxh6qUV/NLzr4Ff5TwUgibQdR1xUdFDhWr+tbgt89mwyzf8kYeWXffDi59Z0HrUV/cmx+0doY0WUVq3bJwuqFoh1emf8muexYws9u8EE8iP/1R/7AB97SL4lENEp6rOTDGb3b2ihZoM/spPl1XCD5dn6+5DK+dXa+AiCM0Htgz/be5NoTzus3QKgQnb6lf7ZzR4MYWNuSIkXeTVyajySVfBXI0Z7u2THRtWy0ok/XSij7S1f4jMaNN3Q2Gq1GAfzNW1GNz5HQODvtyfJkRM+yAb6UXtvxgeb6ip8leAHa7omH+Zxkmj8EwBUxA7W2IseTtqZbRaKb8aa+Ssoay+qw52WIzc2ff5H0NF5yr22JXzwjk2TZeM1Lsav5xlPJS/Po3mh0/Ca6xE1JWH2UpDU+/6wQJGYqUKRr7dTJ/yrY0A8+l12JZ65rx97oP1vaduTSPYvbFGKjq7kmg1bJ+lNUidYwQPbCPpNvfj1Z9LcPX4TV+UF6ZgXXs3cce4lvcFr3Fkc7xhP/tkAXjcmy4gE87gFY3d922Gy5/7OBbCTdtpjT/fKQ/Fj+LP6X6FuIaa5kTqezN7gYxhMDek8f+Ccr7PXjmAfsRlfiP3xHHnBMYzWnaIWL4kH6tvG7dskj27ca2z3Nt5iXTooP9Q0vxt9oVvSqbzmJomftsxPF3MauGJhuZNN+zjB7YpfNCRatTXTAQ8k322mc+Kiwmf54Gnc6lA/tvHrzqW20WcisbQmyfKy5pwtwr6KRnVt2jvbZz2zWB/lFqyKwp6/bDSFf3AJg90VPbeKN+MOO2SheNn78Vyw7OOLHP/7xHfAZYZgGWCf4BCsQAAUxDQECC2YzYICME+Bw6kNlWyIDQHEKCaiXLX8cHoff/c7j2JpjwvpsLt3Xq7EFoBjhoVdWdGKetvoxV0KXgG4CUdtNNAEXW6AEEtVMFZ/mh54EwrA47L4D/Op/wf0C4GiRhABBEln0A/WSx8ZKcRujF2ck0ZOYAwgUqvY54GTQq3aSmWiy5QiQjM/Od+GDqhww0/cMABCwimU7T3Q3N8kjQ0S3AkX3b/LH2UnEJHecbuM2Z/oPlNLfrgO1CicCmSpYn9PRxqp9tFqluiaAjb+AV9CLju6l84pK6KTPKluS+WiyhayxFJPMp3kocvSd5E3QBkDNu7nEU0m7ynH0SVj6fwsR9bErV31WwNi2m0Sjywo3vW3ettixd37GKm/3pgc5WkUCc98kUGFC8hzN6XyVcvLhX/pcAAloW/lhK2t3ijDRWbAn8+bPUfNXnoegOOJJivkHv3vHdwDTBbPm7WdAAqa2yNWPrWbJ3CrFAjDJzwYARRVJRjwSwOqzB1JUrY8+vrfvbWmKHmDclkjyx6tspPv99IlVb76l/pJXoDL/57c66XHj0vHaxp+2mEZ7Y3tAU22s3NKZfFD/Zzu19RMX9WmHDTunJ/EpsOW3F/mkxxWPJP3xwQqdJEYhky+3O6LP/JV4yk7EB7ExgKNgF334sLaqGG0bXH4YL+qf30gOdi+JEUAIMMe3Haf76AXw4cPa7bZbX0/X2LrdZMCcOe228uYEeKXL9AeN9REgSoa24JcUlQhnX51RbReHolT0pCMVktLv5p9+Adm1i3fpY+Asu/EU1vhHj8kIHeKR/vm0PkvOrsWCeJcss2GyjbZ8lTHFCTgJCMd/fpfNWimz0krfPLRJ7JQA2QrpGANdwAN6yqeWQPUAweYS4IzPgerozb/03p/kIPm1ytZv2kZTK/MVrRp3AX+8yMabL1/gt2xhrHTY4ku+pnHye+lEfSdD5zuju2MsfgIuP86/S6p7by755Yoh0ZD/rG0yEysUt9IH+EEcVliNr/mH9AVo51Ph4HTkqi/6WRvjU9kUe2KfPsMV2w5e6Zr4GV/bTeMhWRZkmm88EheyoXgRLz1wySJQvKpY4UFpXa9f+KT37K+4xpbEg/qKh7XvvnSpMfijdqlVOIjvjv4oNrWTqNVqxcP6SHf6HhaOL3YrwNvFg/y+hZhos0rY/XYW5D/Qkg3lO3qYozhQ2/6vDR/SOx9qYai51D9sx14UuKN/d7IoptIR+UJ0p0clmrYXN/98XPy0E83xErsksnPJYO3RrKhRf9FX8aI55//6q5+uFzvrW+4m5je/2jSPXopG8a+kPZ7ZFRONjc2/p0/NoYS44oTV/8a320MiHD89g8WCn9V7D79Klvmf+qkI11h2FrGj+FGftraz1+iwEzK6xJXmJc9Q4NkYl6zFaG2bn4LYgx/84Ad3GGBVRQcCtwoQ8Fantn7VWR1LrCRaDdB1DgOwZ9T1Ldkj+NpuYtbnFEOys8zOKNGVUTmPqcIiSbRkLkEAblIoAH+ZlDL1GZ3d159kSMKlTf01puAo2VGtT3CbcKmEbQVQMGvu8UKfnCFAr0qdHOqHUTZHK9mAOX5HOz5v9d3vptYXMNWcbPviYFRPFBNSMsA5ugSavgceJF7xrPl7CIN5LejmRBVD6GD85IR8F5+sXtEVwMXqZJ/RItnyecGmCnXv0atybecBWUi6MubmQmeAomSfMyjw1EcvThVNzamxOVPJI6OPvmhtbvSrfrsuAVZhw3MBhh4vkFd06t2KanogsavPaJRIRbPEI/2Nt9FSm9oKDugTnBWFgEWgku2wCUmIir/f+0uPcqw9CdtuhvQLvwAqiYRtTtlowCkfEN1Ar5U99sQncXZ9rqKerxAEG8uWnx66koMGlOlN88DLaEk2gd7eG6t+s5P1FWgQDNKPeJvs/SZgfNzdATn25lBgKpApADR2W0VbSY2HyT6bim/OGrF39gDY8eVWwaxeq67G08DjP/7xj5N44wvgbyVa0ZANx4d0r3G6R2U6+qMdL+JdetT9XbcqFn8ktNFIxrWNl4HV+vYAGwDVLhNA39YwRUTApH6aI1tTEeab6kcMEjP40OTQ/+zTdjVFBP7oqm+KLHhGJr3XNllLDpq/leH0RyFywXLjiaHkGU2KhXhbHPTAMzTzxWxVIqvoqh1wv6Cd/bqnzwv80ago2fzYbTxVlGMb2VdybJ7x2oqBgrgiQzYS77PPQGS+IQAbWKptxar4lw20MpXMS1gajz9rHKu0+dR47uiUB9vwaea3c5fI8m0KnPgkhm6C4rv4YBspninqtRIJXPOHQG9jbXEhXi4A97NFQJ8VW/44/nVP3/eyMkx3ulYb9lbf8aLEJf7Ez3xLSW4+N55WuPLzVXbOick9lKqkOD/VcQfFPMUaZyfpdXREU4D3rMA8KtzCHmy0ceOTOUgC0qmKII1TEhc99Rm/42/2Fo+sVPd7yHjdmLWHK+ORn/mRBMUX/if/X2G0woqkQXKroMS3s4Ou+6Mfq1v+137tCY7gn+hV16++HN+SUUdSmqfY1HfJI7k2h3hTjKrfeBqPk7sYVOJRYTje5U+stjdnD+hKjiVM9RH+cW5VMgtTd7/CTH47e8uOi+/JPRq7Fu8toMCTi5/Ea090VtxubnS/fkq2a+O4SjQnMz5fkp6OhjW2IGxXTjpBrlZpm0Nzo1d4lj/KV1sdh72SD7oUdmwdl7zHsx5uGk3xxOpx7fksGB2OgtOKryX0trFvob02JcPNrYQ/mppbvjVZKVbUprb9WZyKf829ZxtYhClxl3vYsZbsxDqFknhA1s29nWXF/u7vvvSILTWmZ6x4tkhzhkVsm1bE82sdioTx0IpzupseNUZ8iQ6r2I0XTdGYnCxASIxhaXi3d7g6GVr0e/DDH/7wbJPegCZ4C1YbYFUXOQaJ3gYHq5pbNVb17Fr91k8CQZRVqAgVQBoXkLUiyeGrjsYAFdkMzfI45Yh5nDgmpYgpTAYVE+sTqFbB4Gy7R/CkpBIWCUoC6DvCiP4+p0z1v8lY49ROwiKRjd6UA9jFVzyyIlJ7Rty86ktVVt/Nj2Jz9CqPVogkcMnN1oLm2veNwZgVHRor52q1VQFAhQhIwyMr49GWvAEg2xjjIdCo0BCNDCO6mg/nIkGpP4mqYI8WoKZ7gHSAYQst3S/4RK9EUGCxAhaNKqQZu9U+KzXd1/3xLEfX3NKV+JnecXaqwAK34oOgCoDRi+ajKEAv6Zo5Ng79ZUPAh+IOXnZdwrirWeweUGCjjYX+TYo3uRWovUeD7xXLBNmcZYG3bVKB2OjKzt71rncdQJaO4QX9iAclZ9nDFsPid/x1JhDA4zckWWQTTey3/wMBOV1FqdrlwPuuc2F+szE+c8pATPfoy7keNi8xstU3OqI9QN5cJHm9p8NkRVckPru6t4kMcBy99dmKbnQHAD1Jkq0vQDJ//gn4sNUMGCvZDgwnq9qyj+TfX3Qq7kR787UdztYvyXx6yW7rv/uznV1ZlTDVLz9GB2qfb2hba2DW6o9tYelmbaxG9g7sA0T1qTDJZ0qUxS4+RYGjcZydij+2Knc/8NK8m1/jqy43//pUSBL3JFRdp8PARe2tCrMXgFrBS7LAFulhdJlD8gwcBHAUT/FRUruFW/bad9Gn6MFHGcMcfO5d3NEv39R3ij7xZH0uO1IcpseKj7b8WmGge8lRUQgoTs9r1wpmPzMTPQHNkuZk4kjVxtTucYZPIXOTE3oo+RB3NhlZbINn+EjGPqf3nmrbHEsOFuNYRBCf2ZlkmD+pH/cp+Fx9srhhJ5g+4pH4Ibbyd8km/5NtFdvibTTln60M911+0E+m8GH1FcjuN3+zy2y08/3RbGVeEU9hXWGz+doR4nhBvLNVNJ2yWyOd6I99K8oGrPNPvfqeTUVn82iMYkk/++N35fNJsBi++Imf7oEPe0+XKjDmkwBnuIltbowTi9mGz2t/CiXuZ3fdQ3cke3RBGxix+fMh9Cz+//KXvzx0lvx2bzJW+Gmu+TN9N76txPHOLzj0P7xTG/4/m0n/+t5v08LJ8b2+2WP3V6xI3+HlZFx8StfgnebhYXPNXWEkXFlMtguqds2DDve5l4KgVWpFsOjqu/TTgkRz8ZvCdLL+nP33BOP67q82xd7+SsA8jK9+YXELRLXNRuQkikb12W4E52fRRMcttOyusXjcmOlf8nHkU+7Q98lWkisPiLd2t5YM16ZV23S4/1uFFzf7XN/x1M+DNU47DOonGRc/JI8wfzxHe+M6/9y9FtOyteTvSIvVabqBhvK17rel3fNa4q1FPTsW9vkp0Z484MDogJEatxd9yedItHtXmGoM+tN7duW77CMdPT7++eefP8mwThh/Dhbo6AaVeIG7ziR9KX7tgXnJsySQ4+fUVMzrIyExdiCgfhALzKV4wEP0eEqpiownENqaEZ2qwo3f/GxtlEgkID8Y3djBfG7YAAAgAElEQVS1749Tk9gB+lZqAK/GAGqtru/KonYArIpT15tPc0u4kunG6ToZ6JMDXJl0n4qRapbx6lfSAxwao+vOTah6N2fOqTk1ji1SgGC0F8w8vICMndvoe0kc8KIKGX0ZVXK1um8cZ+SaY/Rw4Fs1S0eAE6sz0bVJLfoFmN4bo7Elu8CqCjagVrvGtjrjumJMNBZwJQTxnq5Lhm2B41TxtH4XpEYzQEyu3tNrBQlFBzq3SbAEI4cjQaFjHB+bThb9kYUkka7Ub/TkpPCObbPLK+DD2+NAHlX5BYYcWWCwimyrDf3fS/Er0BXd7373u0811+4T89NPwUBCxW+oHEe7QoDtUvEpOQpA9IcN+64+rlv2BK/6jC5nDekUB2q+zbk+OOh0Op2gP+vnoksxItqiXVXTNrWCkZ/o0A8AwIeyL+/xuRXdxmwVZ5/QXBuJOxkCZebCH3R/vO+9OVUt9jvBiikKDIA0gC2JrJ1CGR9Vn2xZ8bF5A3hsmn0KxJKTYk9b/rK5ArvV2Q3Kzlax3+hU2JPAA2KKYdkH4BiNihPNhaysdFkhFvuaR/omgeNbFd/4JPwUqBUpxEuVaiuAG+8UYPgIqxF8Tt9b1RAjA8PFseYvqd2Eb0H7McZHdisuS/D2ngXte717JcXu36St7xVnJADJVNLVWHQ7HUhvKlDlNxV+Fbv0U7t0Kfu0DTadyG7tUqKbHlxTgpzPrl9JsIQ7cMWH5mf63h9gpqAsKYIBFkRF7yZA/EX+QPJvBwK/W38epMhn4Wl9ieXdDwsAxOmE4rMks/5gL7RER3yJPjsRNumHexYLpFOB+ZKSVhKt5Cj8spV+a/iVV165gesPfOADt63r+bDoIa/6VGBNpvWRTVUQlYR0rfnF/+xKEavxkyU8Fl0lGulRehBfxQG7tthTvMmHxd+SRvR0b9c8zI+tpSclEv3ZeUIm/NW1sOR7sXFtjK8VexQna7P4ZOMqIA8bs1F9LLar/2gvxvpt3v5vS3NxoG2ytbeLIn2zHRkulHjBOgrg+BpttvGmc2Qp8bTjrxhW4hhP69uDz7IryXmyzW773APlStgUrPquV32EF5xZp9NwjCOczctKf3rcuHx88u/+aGoesHmJq98gZz9tK04X608cF6fi7/UoTzqa71cIzedWrEuvJe7pdf2mf+lrPE5+FoTyV9HoAYdyjvpMbvGvYoQHi/U9PNM9dNPCht1AjZUfdRSJndn6bkdS18XM+N198b+xveq7cbLlZNxf98UbO6miz8Pysq9kY0dQ/cB04l9FcyvHsHBzi0+LR9hAc4mPjZHuNp58qTbRrMBtB/ImvvEc9lDU7ZoiLcwjxsGm53eGAeKteiZ4+9wBS5V0yY6KCQOr89pcq2GCvUAINAIF9d8EJX9WfyUvMawxrAA0sWirymPltSQtY5IMN0FndTj9mKqa5NwBBWO49bsM9H88qk1/VoFUH2oT7YBWbROWANp3zi24Hh2qfRklxVcZl9Tos74yuuYFXMWPaIkHwKT2VnSAI7Lqc47KakH9oik+U/wMxINKKGy8VX2PTnKwQoLP9W8lBWDIUAUQCRqgR0klpH2vosn5CpJAiq0cGWJzi4bosTJRX4IPUN+9verLarJtFVud3UBUH/HX9h9gG0hoTEGYI3EWrntt1VPUEfyvwVPSIxm27dpKQvNJxhy/rZE+cwCSSUHc6oHxyCrer47S6V25or+cBnBb383LgxYA2hyjLX3AX/ewVSsLnW3qaaUSeYCTnimK9HlXc9hffMhuFWI41drzEea5NqrYlJMtUPgu+dV3MgpItNqKpi1cdI0/UMGNv3ZzrP1YrcEHQJ//6D27T45+dmjHao4SCH2wC0W4fN5bb711bK2flynobPEL2FIwjD6JHX1QBOXD+9yqc9vJ4xG/x2+isfaSINtbBSpysQJUO/bS/XayxE+FAzbXNXZctfqd73znragSbSU3AaDkz5/kb+iAn9Vp7gC4OfJ5zSmfnAwE/OhTaKh9PkMQBqDElD3iI+kBAnaVrv75eImqGCehpRfuEzsl7/RYQUJhj313X/pjhct1vq93MWBjGXrqj17zQey99vyHe4Gm+r3GeUUfhcBNFiXEfEpjJbNidsCn7+NliVh/dKj5ads1K5JibtsIs6M+A4zdb1UzH5W9ZyvO1WWvAPkbb7xxO+6QrNIZT7CV9IulxUMAVBzmnxRr4098aG7O0QNyAcziSPQ6jtQYEnAyNl/jK26xFzJmy9FAj2CtXSGDLeASP5mU3y6Jqm19Od+dH0nHAX+4sDn+7ne/e9ubb755xmvcjpa8973vPfcWJyVqFi/oX991f3ovCVHoXfzAlrPziqXxq3YVP6IXUFcg6Pv4yhelH1YUG6sEpaIh3FBf+RXbR+svH1PCZIVIApos4x058B+PS4w3rq9diAnsJvnob3UGntp4bU76Vkxlr80lne4YQUlxyXBPWW+HU/gt3+q8eYlP/dkZ2Hj5tz7zHfG7YnDt+O743uddFUxe3ZOtFAfyl3ZllszFf5go2pND+tH/n/zkJw+NsFhzis6Snmjsfv6g4kSyipaSbL+VS49taU+G6XD3t62776PNWdMKNmGO+uivvMGqcXqvsN04nkVk8UziJZFsLvXdrrYwTP9Hf+P37I18Tbpk5TPeSQaTz7///e+TI8G6yTKfEk2NUZvmKQdSuO3drsjGsyVaIisnq6/6tDK/x/u6nr9sjOZR22Rev+wu2TWWB3ZaGad7zctOuq6lP/mH+Cb3iiZJdPNPTvmS/t8iP0wcLdEvz6z/5BSdHiKaXWSLW2BrfMVO9m1HhLP0sEdyrm1j8s/yXv7zwbe+9a27GhR0BLg63i3SW8GyIsbpZVS1ZxQctK1cDFdyZKuPygCATUGAbMyRQKOhdjmB6K3aEJMpao7dQyds9e2+GJOSxkgr0ba/Rm/MiE4J1iZNHFFMFtAlZr0LPtEkAUtwKlu16d6tbKiAAGmqZrW1LaF5AGf13cv2he6vbe/RGghoHtGqAlzfhFw7iUR92v4X7QoGzR/g3dUP16O/INa9ZLrOOUWOv42TY1CR5lSjJfoaH8haBVUBi1YJXf2piKri6oeScxrxI7rI02fgGq/7PlpVDQVkn+OzxJOO51DicTaxxqdvvE3mKoWKQgIfgEl29F6QFIDri8OJd4x/V5TrKwdGTvGi+ziV5Nh8OB+8iCYr8cAmegAeba9gt3YFl2zMmd+CT4EEYKiNpAroVagomOZgo7OAG1hNl+hi73QRiAbiOa14BNhtUscWJLWqhfGs8QRctuw8k+1hjd3c6jNwFbhz7rU+9A8Mda176qc+OODa+QOsk6+ku/4Vgrov+TZnK7vsXYJS22zJUxbZCP31VM9WdApsnaks6As4QNn67+bQ2Cq67KF35+P5zIJ7Z4IKoPFRgqU//sVZqMbjE9gp34Uv8YPPVFx1TzojkYoX8Sagmp8P0Ab46jcwLz7VXmIRv7KJdNw4Xev7/tYW6RE7aux4oPAgIaF76bWgLxGqjRWXbL/rigV8PLtSAE5HFefwvrl0H5tDgxgm6c+mFTuaV+2Se+ALkOBHNhnmd9cn8T+AvUKU+KE/yczVn+LL+glAnk/Tp/do23hiZVfxo3dHZ9Kp/IsEsHjSw5roiGSI/UUvGUgCOldZsusMbVs506cKJo1T/z/72c+OLeCxghH59Zn9K7Q2Dr0BZD3RPz0rwQeGs9HuT0atiuUH+67XFnbTWTqIjwrbvccbGAuNVtXYuYIFv5mOsFtJe3N3jKGko3OVfHj95NfSx+h0dlThvv5eeOGFW8JRn08++eTx5/WhvUJF86Rf8F398w3Nx4JLc0oeFeDEjOw+vmUzfuM5uUUbuZcw1U68q10JkSfc5z9fffXV40ejJV9dMgb/RXuFESvQbE+8vsY2dhC9tVn9h2tcu8b+TWq3CAW3SYj7Th+bTPOTa5vxoVXwtrxmMxVziydhlniiWBcP6zee1y4+994rfvbXbgr3NX5JWX/RlWyL2c1xC5H0MlvOjvqzWCOultSwgaeffvqMmb7UzvNk4lWya9tteplefPCDHzz0+LWDEmVbgosB7RySaDWX7K4kKlnGq+5rjMa0NZzOFdeam/jMJ1vIUKzMZ4QJuq/+ozP7Sefigy31zfG1114780wnLVzZHpztRH/FhXgGS2cL4frsFB6i2xaXFNvt1G1OzshK/MNWvZp7tMFCXZNr9b9jYtl4umJ1O7qjKxmUsDdWRwaiL3rkVVuYE+/jmSMXzTPbK7bBxdHqXK4FMLlU9KenCpr1md+I/q5FT7oV3/Ot+GaRTJHN4kH00Xt4LX4ls/S3/puLRbT0pLme/OKrX/3qHQVI0QFoq0Z1ZOtvE2mSsvQcS/9bVQJiI8wkJZHdF+GeDEoJ1yk0QVsJOAHV+4hVQe2eXimaM75N0Dm+6BH4m3zXqyo609DkJZ31s0Eu2puzANN3eCBASuhisHFSJkACAOfUOLsFqbVprtFt+zcBq+DVPp7VT+3731ZDji2aVMQFV2C1fmqXkUlUkofEsHbxUCKNx30WLIAhxhVfyLn78U7iZvujbQwMW1BUSGiMHEY8RI8kW9BK71RSgenu6/v4YX7JULWMLgIGVtMYsbacjyRbItI7efXurHP8sC2ZjQheqmcAkqKKgLaBTQDFV6BSEI6unLgqG8NuXrYyx//G7M/vDMZnjg9fFKDYg2RKUJbMN49N5DjPdDOAkqMPYFj5Bbi7hz+Iz/hhdwVQV7t4k3ONhoJYeidJUTDZs8O1l8iQYbrL+amqN0Y09Dk7UoTDX77LKnQ8iseAoiQp/a7vwGJPJS1I0EOJQ++KL/3fvTlrNhUNKsXRpXJOXn3f/c7A4EnBtjbRVZ8S88bgP/ULjNmWXyJsy2hzfOqppw5/rdIo0tXe1vWCcjLlb5pn8ggkdq3A1ZNi40HBs/5bfSghFZiyt2iy7UryFX8VqoB1iRvb63uFjf5ns/FDsSY94d8DF41j65mA79yg1ab0Nh4AKYoJqt7okXylN734P8UsiVYyadx4rhhlBVkRSSwAisQDIJGflkwLwhJnukUvJTLNkQ9mz5ILD6GJlir7rYTyrwC4+Fn/vcQE46H/fHn/0o7/qz1wD1Tw/eKvNnxt/VhxJ18+IT1uDIkqW+p7ySng7uE+6V18s1rz7LPPnlWW6IgHVjT7zNel7xVv/vSnPx1QZ7ttffVzQf0mdgA6mvNpP/nJT27nUM1LAoQvEnh60/XlSZ/tdqhfu+rSp/oKHJY0pq+7kyA/KflXgCcrvlNRJhrsmFFEsWoez/lf8tw4phjoqcLJLZspGbC9Nhupn64X5wKOuxIerfGr4oGHIhV74mcJa4lC9/XnCdTwFtxI5l3PDnol++hp7BI0v0/s927jg2KcRRpbXuNJBZJ4aGdeNlL7fbBkZ6FLfuweyc8liwqHFT67H6bFd/ax9qKYQ/70fpNifnCLYGSqsHNtr1DG9smaTcOiEnQYKrlGU778pZdeOv+XCMcT25Dji23AijgebCX+J5/kxo/2uf+TefZmpdczG9LD3WYdH9KJbCwdUaSLx32XHSaPikHR6LidnwCKZ8m22JIeRW+JOYwAZ/Z9su0vGvuZn3QvOouZ8aGCaT5GsT/ba6dXvh9u6f7XX3/9ds68e2tfQaB7m19zprf8b31E8+60svuo3VTt0pIsJ5vuT4/jbXPiG5ODBZ98fHSVo9AveVC+DH5RYMj2+1N48oApCWf0+G3n+Bqv7ZSov2hpjs4gy0kk79HZH6ybrih2S9yjKVnUDo6yUu3Bh2L85ojxRA4jDlhIsJCZ3sEEtcnPR0O0p2P5LLnILjhI5hczrY+Wp2jXHGq7OeWD55577iTDBZyEwXFKAnsnxCYSkxokY1B1jGhAzwDd52xMRpcCpGwOi+cgLMlbKUgJVVSjpXt273cMFwBUeOpPFcg5w/ptkvXRNZUwK0EpaX1ltFYiNpnC0K75MXgPRxIoa5NzsLoBhHQ93kgG/5dzjJ7mG58SuFVrCtq7hHsTL5XXFLFxm4sH1FAkjjReWH3j8CU/km2Jha2PfZasCsZ9h38pVP0m44xZItJcJAuCuweaAX9W7azgxqfo44AkmoKJxC19qU8r7rXvBdA3l+hRrQLAGRfA23wkHs0BXwUagSiarJbhE0cUjQI73qUX6YJtmpJ4ye6urEjUyKPPwGM0BRQACfStXD0UpDGqXKYjkqba4aEKMoB+Bb7magUix1lyV0DxqPuctNU9wWSThZxy1xVc+j85WSGTZHdPgaRAHc3pQbZtRT4eCODNhZzjkRXv6Le6Cqg3Bz7Jg2YUplQA00EglY7wPwoxjZkNFbxy6CWC3ZMsosXuFwWu7o+uAiv97Vr3114CT6+aH/BR+/gUP0pcu64wkC9QxbfawT/je/Oj38mpLc3JrPnH12hPJxrD+R5P6e2+TU7pJYAFeLVa0hbIQIm5F7AClq0mqfoCmN0Xfey2z8nKQz4Aqr63CoqX3ae4A4DUzhbmaCmBsY2z72zjTHcVF+J/vLfawGep+jcPoIj/Zyvd23eKwHwL/VBw0V7iBDQroOKjVTz+M34prog1zVkhpXG2cKyAlRzjiUQ0MJAsuzce+O3cTdD6X3LrHQAXp67JXPdc2+iT7tJfhUi7dsgcvxVqmg8/YCVAUcGcAOHmny0lq0B1oLj//Y56CXKreG1PdCQq+w6s28KpaF0/nWvt/YknnjjzqmgUGC8hrn00lyD9+te/Pj7PHBQxzL13Pr5+bP8jZ8XATXgC/sktXcofpLvsij+36k8nxWtxYBMfOsZPx0OFiPgaH5pDcqk/BfNoit78h9WRPud/WhzIbvIxHl7k59+ynwp0HmQlYe+J8y+//PJt909Fqopmzc92WoUqeBL2U0RKzhKpaG8MmKHP0cMO+992VvyIr80hHxkPPXVeEpvetLJYQpBuJLv81t///vejN/Euf9KqWPqguEIu5L9FJXHTNXay2K42Gx/RuwkuXUp2XWdX/Q//RKMVQHImfzrKV4nvyb1iZX45fx1PzEMstMgjCalPmCw+VyC1E8MqHtnF5+iTaClSJ8ctVHswZTFHotJ7/iodqq2f62nsfFdyctSh8Rz1iTfxQTJvsaX76KwEOzyRDbSTqb7g0nxP/ZcMO06Z3rdjJFwDm4W14lPYzS6MaG382tVnPqPiSWNJ3OO7HR0lw23J734Jde0UXOsrevnE2uTf+p49iF12btV/1+QSyZ19R0dzi5/5MblZvIaf6J4z9snV09qTkVX/bMRChKJlsSUbSy/ChelTetUcejVPGCB+e75DtJo/3NncvRTLaiOvbL4S68ZM1uKbAlnz6i+6FZTrc4vnfRZnFAf5Xf5h46KcIfrPotiXv/zlO0kmo8uhATHdQOm7TjAb7LeiERE5uNqZZG1jbsrmqbwR1XUKicEpNSedoqSkqsMSQ5NOiDnuJtN9tkOp5seIaCg4ZwSM1MpdwmxOgECMjU7VW5Xb3hk9hyY5sSooEAE4KhGC5AKG+lINjXfRx+kDC33vLDCnJwHsPYXw2fZp1ajeKavtQRwbAJpRNUZ9UxQrNNHX/LpH8h+djCd+OAOgkBGfo6l7U3Ly3OBe/87cWqlTjW48ulU7SYuAIynuumQUT9Ev4AKdHJsETUCIJ6qxfaeYIzFQga+frfI3J/M1PzzsHgEGHzmW+GVO+Ar8xjerwuxIYJS0CL7dWxsJajZqS+8GaoE4Gtl0/6tys5/sJKAAfHr4hARVQak+JCwbkJNlupf+ZrMKAtmQ643R/FVeAyJV5nOKdFEFtDFqj4+cVXTHJ8mhopGdGLVDK7nWZ3zK5rsPGExv6z/ZSOTiMz/kd5tLiHO+6UpBkJ2jOR7XbwAkoN71xsj3xRcBLl5YwWycaO2v/kuG66c52yUS3fVle3S07spKPLJdvzlnc1XEo6PAFZ/4BYnY+lhFhPpVTJNobWEnGlsh/9jHPnbkJRGPZwXgxnrxxRePnS/gE3yMqZCU748n0QsEsmMBqs+Syvjd/NKdfHzAte/Ts3Sw74CSAqYCpN8Fl4RJMOltvItGPtV7PBcX4psCFVoVPdHoOtvdokL/18cWHvigxlYsUhSg28m+e/MV0aVAxFfWBzurTfQGbgAuNu5dgrXAHmAnc/HM9fUT/IW58bMKGvxMPIjP6awCr2u1BarwKkCVTVkVbJzm7rhQCU3bIRsvINv8//Of/5x+SrwUjuNvAK3jAbYpN4/stqJNOxlKphsnuvx+d74nffnb3/52gHHfbYJygNG9nMSeZJ4NJq/43vXkE13Fh/66h+w82Kf7FFGam6KaBQfv7FRCBgTbYRMt9RX/1r7639nA7FHRTyGssf1ermMF9VHSEj/zj9ENq/nd1+aTHyyx6n9Fjz/+8Y/nvHDz7J7OTBZ/KnC2+qeY2fcV5BQG8Uyht/f8XXiith7+l7wlEPGiVcZojd92jSiS5nv7346Z7ksf+MB4l270ap6t2lU0jOftUOop2BUi4xG95Nv5MwUjcXlth21sAXDjLZm5pn3X2b3+e1dwVryHSRbrkD0fBIuIj8WB7utlFwm/0z3xKnmy1WJ/simxyqdnd9mFI3rwCx9ptb4+0S6eNWb27+nUjnrFU7vw7NCpoLUJa0lk7ZtHMSddbWwJLExg+2z3xqf+8n+thvd/CWk6la5kg9l5eph+Srz6Pp3ynAt4u/nEH4l/OkO25Q59F5/sRA2v9300xrOdA4wnt0jHui9aJMPR6+Gicov8VD4q24jG2jaH+J2ss2vnXv2soaNqkupkmp4oJHS/c/UWzGyVzvb5p76DxRuv+6MjnxCvutb48SBfqwjXXPMT9WN1Wxyg5/UlaVVgS19gsOhVmKnfxrWwZrdCMuh6vHYfPCU2w7UwIP3t+y12sSOrwgqaD77yla/cqfz3DoBy9ileRDRpySGCgd+EHmGyevvZEZ2iBQq73++DSnJVUgQjgIlToJzArHaSu/rsuwyu8aNDcFMVq7LjUelN3MMTEn6MoowcSUYJbABOwLbKR/xofpKNxpTwxBcOSwLFuUlwEo7tTfHAqragKrBKqimWIkIykYjZ+uBzY0Z3vKydJLDvfdc8fJY0Nsfui0bj9V3z8bAFqz0qQZJWILz2CgLNyaq04kG6AeTFO07NfKPLFhdGotIkWHb/Jnn9L1mWpAJjXVd8sFpNb4GLTTa0lyjYPgJYAoIMDdCMxk3O6ZTqWPMnh/pKX4FLtNLp+iEbiVt8jZf95dDjY0AxR7cJavNf8CrR6LrCS4Ch5KknBxdAk5MEyrjRaldEzi366bzEQZU+gG61s3nlLFsxyIGxu+ZWf34SKZCaLkUf5yUJjHcq0UCoIC2RUJwBTLue7vTa8zLZmGS+ewqSAjedFdybnxURzjuwmb9wTiq6FPHiS6A9XuKz1WUgoHslYF2LxgJ4CWY8jtZsC588EEPBJtoUFQs28UGwj1a+Ox/X6kCybb6NhY8AJqe/II/PZEOCRnrQSly/I5qtx48tuETDt7/97VNIyRb4EECAfbLheFA/ySN942v6vjEVWyRjChz8Qj/1Ej2S0OZm1w9Q7zykwK5gW1/JLz72P9kCcuJEfNI/edIdcYD/X37Zotk9Eof+t3uqtsayEohPjb1JAnCywFdiRrfRkq40L4n/Au+9h7/kw7xvcrXAnDyOody/+DB2UtvmnN7WR4CpP7bh98GtUOSvklU+K3soefUTZlYFFVGBVCtB9BEuUJQKSAYEA1f1FyBOv7qvop6nusIZ3Z+99O68fGOlE/GnfvljyTAQWoxLp2zxS0ZWtpNjehcdftszv2hlvz4VVO2eUbQmx2gGvrvW+M1FUbX2/cXzxlYo4Rd699TV+MhHNm54q6Kb42m2RgeaA8XdZzEkeSk2dW+JSffx07/5zW9OvIiWbKjCZm1Kbpq7laL6sKJvUUVxnq3YEdd884fRnC41N8la9CUrscMiSzppm6NdINGkmBLN+TXxPhmUWP/5z38+vubhw4dve+aZZ47M4B3xHj4SL5MvHaQX/AW5aFtf4mfXFk8quC4ubL7iLswIMytwwQwSUn5VEsf24RZYze6x5O1oS3rqvHUy6q9r8atE2G/FO/qTjpd0NX+LKmSffij6pKf11X22Rks67XKilyVO6Ux9FrNazbVIVQEmTCOmNcd0Kv1WMO+9680ju0k/mmt8XJk3rw9/+MO38+z5g3x3bWuXrOgbO1fcaq61Z6/szoPX+pxu1r5xPPSL30wHJMDNpVjfWArjjR8d7AU2VDSy+Jissx94PL/SX74U7qkPfjk59yeGNGZ+JLqTV7E6+43+dnXE6/rxRH55SP3RIwlnNDZWfbWi79ipwpmFB3Ooj/pLRtGbXrCt+MBWknl4Uezt/u7xEDUF8Hz9YpV0QtEGHqt/hS32AH9sYVdsF6stwj34+te/fodwQF/Alq1bQWniXYsICrXJYkpk9dAKHsYm1Bxok8+IOJkEbpwmI5ltTAl5dMWgxuJMVGs36FhV2SQjRjkjYcUzYVhl2u080crYOHGgQrC8VnM5p8ZRxWP4kjhbGwAg4KR2aO4a4xAQAS+OMPoEQnPBEwHdZ8lshtV38VjyzlFLmurX/5y5QNK9KkYKF7YvSvAlavREJYZiqnoKHo0RL3oBjByJVVQBfRM7wNn9jKBxkoNKad9LJrayqtjDaCSfvXd/f/S2ueCF/xfob5LN+XTNPJrzOhJJrQRF8sxxSvQlA+bCCTXH5BC/euXMSizrR5LC2URDcwIqssmq4gGgQEGOTCGGrXBO5tz4ObDmlu1FB9r73/ad2ghEVpQDNx6ikPMWVKwQ16ezNAA3/tvyZ7ucbaLxNgdIVvTS+cnord/o797eHYFAt6DnM5nEW0l54wXy0oPmWHDJX9gexJ91TwHRFmUrkFZzBNr6i0ddj/Z8YJXqfGB88xCueA6IxxwAACAASURBVJws1zc2B0lXc0qOdrg45xRde+6oFRoVWva3OxMkVPUboEhPJQd0wJhtMe2vdvGSzluZTx6tFPXQk7Zps3PFGb6T3dGZ+klu/FnfK7YoarH12nRfNPTEbE/6jgZbwuor/nsQVfRHC0DY/JOBeVmVkOjxS4oI61PRxQ9tYbF2Vj3iRa/6xitFAjYtkamNFfDGTA9q21yBYD4N8KajCnv1meyBDEn8Fixqw6763hzWhtZ38B/6kkime3ZrBWADJulM+uhcfPcEvLKJwG1zUoTpu1ZFkp3ETJE9+9rY58wom1mwH3+swgTes4W+jw/1X4LdmApL6STAY6dF15x5xZ94i8/ksQUEK5DsyAN0bB9W7CBXRTYF9fQyuSY72KA+m0+vZG9lrM/xu74VmrumEGm1SSIlNnd/Mqn/+m7M7s9uihW2QTr+Yrdc8uKfJW/dm5xKXLrWvOu/88KeBN01vwpQ//GrviUu+f92AXq4Dl7z48nZSrIFADv1+MXa5Mus8qZr4hOgXTJitayEvFdFD4WOZAUD/vWvfz30ff7znz/FWpiO7cFBZC8mK9ayj2TRNZ/ZCftdzLE6Rs/s9ICb2GVtFaj4Cr6Rb96CVv9vIQw9/Bw8knwVBpurB2cVcxq77xWQ4k92nb2kM87kiu3ijSRDXPTsDVtY4dr6ZltianT6+UW/6lDcK0lOdv0f7dFRf/yPviSJnnXUEYiSPGej6z+97zx7sTZ/UMIaL5PRrkjWBzuET7KN+NF44lB9thMi2hqnPpNRnz3Ikm3LddLX/s+GnMnPT0WHY3D1a4WyseAZsT+5OW4q17HAJBnHh+51Zjq6HAdtXo3fLpjek2v6XxGrvvIB9CC5KUR2rT7pYrRm1/Vnu7st2Hi8eGV9lIKq/EWelc9utbl5Nk7Fu2hKXukpjBYd/VkZjtdWoBdLyGEXny8eiQ4FKDt1mk/jPPjmN795xwAFQauREk+gysoCguoAOKdo+9lqQd95GEoBU6IVYYx9HYKMH7BU/UgY9dm4Cdr5U4wW+DknADVmocWYj1v5U71rnkBJYwJo7pHI1H+0ARrAVNc4Kkmq6itlqG39McRo7q8+uxeQPEJ6tK1P8me+0bZ8A2zwtLFXBpRTJanP5gkAJnsKXd/11WfnLxtbkJdw7wq3eaQ7/a/yD/g2fwlj791rlVWSKxFWfd9AStk5KfOTfAAOmxBGvwAUXXjf/ww9mUmo6LJKcPSZh0BIRgCQapN20VNg6V1iCwg0/joHMlQRxXeAmR533RZkZ1XwZt+TVWCxrXBVA3NUAcds0/w3kJM9OtCr8LM8w/f4li37WQsPNojvtht5OnFjAZD6rh9b8BacA4YCcmDHw1BUh5OLlQCV58ag94CKSqyEBR/ZuQBA76xYFpSjLbqSYcGmINDnxgZA6yc643H3AjPs0EMqHCmorxx/ATpak4dkgF+yGgT88D+CuLM+QD3f3Vz7i562h0peFA0lotmUKq6feimwtc2LbVlJbSthoLgxkqniArDIFioI9CTNEnExZAtsVkX5q/j5f2zdSausV73H8XtekpCBHkI0EDSNDWk0NjEkMRECDjJx6ETnjkREVJBIWpMoRkOiaWxAR458P+fuz7rnW/xuYcGmdtWznrX+fbvWU9YCo/G728aYa3uOVsYIup944olDOzxox1L8LJivqFhATFaTtexxiYa12n1g7WxjeGSLCnCzxem/tbN/6z/RLLt2BOMuXteF0ZIv79G/4LEANt4ne+mIbZ6C1XxFTj84wid+lUg0PtkqwDauP2uSJYEm+RBsousGqO6TMAkS2+r6wQcfHPlC15JIxaXbt2+fwBAv0F4A+f7775/E2gsvkxl6U7f1OpFE192+VxAlvvCTMm3Hp3P/+c9/Dk0FoHTCNsq6KulZPrtCeD4zHW6HAlzc01GqinTZY/7dHP7IBBoY27GgdjvhXUWCijZgykYVN1QAz+YUi7VGBWeyl3wIauvGgwetwYf+7FdBvnHJcQ/gqVNVQQ5fdWxK+AWnniTdzhTzo6uEWJEDz9gBfgaPOsqBLz3QrnignTtw6vkY2ey6ZGCtqMf+V1yFa34U7iX+5IAs+UwnJFlggXvFT/6Q3XzmmWeOLUnXS4aNSxfyp8UxwVd8k+7gYfNsIJ59qHjaOLAnUxWB4GE8GjZ/DaJdb/W89fPZmyS3Vltx8U4M4IVveOgvPcWPHj5rPvf5joz3G+bmRAvNrPyeOfJt6M63RSfwVzA2XzGf79qdobBWsTH9INfWaJdHtr2CYfGH8WCTPJMhul6Hs12aPWSK3pLvdKuED907YtjuuM6Q9zu64DUePew+IfO+M1/xQkUbtKvh19EMCVt2E95o5Lx6zwghe/0eesUL37Xbyb30tWeXoGvPZKCb9CIfxq7A3Xfk3nxwNEfbnUvgFapKvrNt7QrBE3JCb/upsuJk95mXbzWu8+VoQLfwGQz4tj4QjO0MTH6Mw0PNE991jNYc5rM2XGuyoaXPFWZ6HkqNzfI2a+VDo2n6ki8u9u/o78m7fvjDH57HTeYw12lvMFx1rKqKcVW2SkgQF0NKuowpCGubdAFV1VSfG1/VswSzBCbkCw7MS+jAl9EHfw6uqkBbaeqIlrQyRilMHRuwgyMiVTUMzwQLwQu6S7LBmcG1lnVb21pttc0xZuDCKyNatzTDURIGtirJFSbW8FbpSGDrkJXMbfBTlbCA05gM0nY+m7PkFf6d3cjJok3BYAWAqldV5OsWFWT43v/e4dBTJcFI2JOPnHXOMT6UuCWzFQ+qyqUI0Qe96qYUDMKtJAJdrZnCmRd+BRjxJLoXFFcgCZ/mXlmDex3quug5c/OZoyMGzWceNPTaJILh6+FcwbQKDkdGU9CnAtiPlldsMTb5ziDkHCoc+FyhYwtWYCrBaO2M6j5Gv0A1/pYMmzP43ceIoVMJCngK5Asm4cPZoE+VVvCVEBvfGZK6EXXtSq7pNmdnbN1D8FeVxPueVAhGY8xRpRI+wV0Xnv5UvTW2qnrnVtMD1+DP0Jujyrmtvj5XYEKr9Db9K5AqIV47ASYy1QMlrJteZmM3QS/4wk84gqmukECGgweLM5acYTbVdqiHHnroVGoFmcagZc4DTfExO0zefvnLXx65K6GCT3amrcnWQBsBAB77bO4SjYoC1ik5yh5K3iXoAhL3FvhfJ3npYAGHsQWgFT7SnYp72f0Szmif/em+bGVOtoAWDhUO3VswgF/XiW5F3r6vgAbGtctkSRDbNi6yJuDw53vVfU8PryiZ3K+9L6mLhpsoo0HXs+XxlR2RPOiQlOxv0mA8fHUXPCkZv+ir36Elm3UlBKQd58jmm8cZTjsKSoxKSrN/Ffvy6xUqk6MeppZNYyN0GdjIihB2waCp4pNdMT0MBr3BV9G3+GN5lk2sGNLZ1AJP99Nj+t1TaIsZ6JhipHvpTMVz64EtHwk3upwOs0XpQTFCPjybGo/bwVQyRDboPVvInlR8R5d+IqWfdunnSfKB2US6SObci44S4n4TVqJrmzSdct28/QydoowgGb0V1Srywx+Neoo1OW53U0l+u3iKS7yjIzjgjpZsUEV6193Ttt09qiOBALeExv+OjbBvFXPBzpbZJg1e/KgYVdKavqYnaNn9xYgVJNKdbEXxZfd2vViq++FHnvpszYpE9KrCh/fkcH32rpe9yOagCxwVsRQn+51W6/VgLXJWY8X3yWHxSA2naAsP8ElcyAT5aXty+YLvdWLB0wOp8F9MoijRcYR28xjXzh14tvMJDOSLv22HTTY4G1GesYWmCi3o1YO80u92gqZTwQd2cuWvZw51zAl8cCRvZJFMK7KQ5/Slpyy3DZ18g53vVFBnA9gd44tBK+z4DA684M/II7qbo91xdYTLKfI9xSkVgorNwW5dyTY4O7dtjXxgxy/M3fbyjrVuUUYyTZeyTcW/ZII9CyY8Rh94opnrdeizh+lQRe/wgg//QK7wqAZB8Q4dZrOsjUftPKbH+Eyu+lm4iq/Z1i1ypju953ezk+To4P6jH/3oJMOItQ6pyiSALdB1woH4Fi9Z6z0l9pnwm69kuKS1rQglSwQ0Z1sHIONhvrZdbJJddagkEazuwQgIbuenZCkngoiExvi6ehHJtaq2BTZdM0/CCuYcnHnBD84C9eiRk+3BX3Wzc/TRtKDE+BS2gAYN/b+BS52xjEgJVsJWVdH38bFiBsXdhDJjWyGhuUqi4oG5zVEluuCywkKH7OFI4Qi3a+tc1lmQn4x9TnmrgG0FKWFKGY1xb4WaEocqlwW1OZUcV7QtiL0OdtIB46JjRZWcWnwv2M9p5Jz6XGJX8LgJMPgzphn5HFn0cT/FRz+OnXFlNOLl4mANxlHX4/e///3lpw3SkU00rZd8BWM8qoiA3m2xKxkh13W5k0U87syQ8V7tMmBAyYmXa4IZ+kT3rctJgDubYFwFCuMqIFjLnHUlrVkAkY7lrNLPtsUFL156lXT6XAURLxhTBrez7ODwf0WUHK6AUlBnveS0REhiwnBXBU5OdEA5uSrRnBQHE2/QN11NXqNv8mmuLQLWTarQ0tahtqYai4Y+c1AluHgP96qwHCH48VAgA36BLLzJAsf/6KOPHvh72j0YzdFxGbTIZptfgvP666+foLyAkHxV+PR/9qOAui4EPJOHZKXCU7pubQmPrdsliI25tpM+mzs/xL6tTSvA9Y7HyQj67c6eCovNX/BpLt9VNAO/sSU8ZCTbFC3IqPXWpsVPdM8/dF8Bh7niNz+Dr/glyfNzQxWu8hEVB6xbQLjJ+n6XfTSvTg1dIAeC2NZN3kscsnf46edNJBd4R/7feOONS+DY80E6cmStaCtQ1232gqd7S4gqZAZ/BRL0TXfAki/wPx4qNNG5LQbFXzSviFQMY531d+FbohAfCkLTV98XfAludRkFdF7pBpjYInDBr51VFUHXb7JBPXch2S+w3kQsv1Ns0DlmMl5nl341B13vOA15kdDib92iPZedX2r3ELvgXraBXEquXn311UPz5uWX2DTFAHiyOfgKHrChQd1dO0wkOPlI9Kv4gA8dE8mewdG64og6pnUHe+J+iTZakV14kTnfi3Mkw/0OrWtkNJ+6O+CKLbzjVbFCcp6vxF/3g/taRvAmXhWLFHOme+lpMUqynLyntwXrW+SydvOlMxUF8F4CyC7gsSSOrKe31pUIK0rhjTEVSfOn6V7x7+KOVvxAD7/tyeU90Mk6dJP+bcHDXGCTkBd3utd9eASWiqHo2QMr6VkP3M33mytdBlvdVvLCL/fANrLS+eWeGF2MU/zh+/x7MQb4wYP/5gBfx0Dg1PMRSrqNpdPoHL/qptIHOsKGWgvsPdSuArLvrF280RrwKmcCU2dl0a9YOjtTTE/X6Cn96oganllLx7zf6O7MsfvNV9Oxc+PoWz7T74wHI1qgK36wDXXL8x9kMZuGj+bMx7PJrnfEC8+shW/kks72PBHFdPawXaH5bOuB2bW6w22lNqZiKdqZ2yv80p3sZ7FWsWU549kmnRJXjVtFKBApYSnoLNGrCm+BlLqksIAOYghIAAroAW1uSlgA6D0jlaMrQTB+g0KMiVB1hHqgCHwK6ghtwWnGDpOs3XvB2iaiVYyqPGf8SmCsCTbXKQRYwAyfzo8VLFU8QIe2TlVMSJFy7gWXGcqMbMFXgUxBIPqjd4kLnKJzc8ffDrNHnxyOzwV58RcedazCvQTDZ7i0DrwpHprAr45gxr1AM6eS0hW85XzMUwBY9SulCG9rl0AUfJqvcclSyXZJlrl7Xct3n0tm6habow7/Bs91cNC94Cb+5GS8dyanoM4Y40sQwsn1nHA4FXRISnpITmuUALdl0feS4Q8//PCyDfCC7F0nWrBegFdAlzzXaahK2P3r+OtCZMAZMQa4bk1FhKr3FWPIZIkAXHr4QuPRuWDxulgRH+vCkDnzltijZ0bPd65bixNq10HJSFsvwZPusiOcdYFGnYoq9XWmOQf44l26jjb+6EVPO2wt9OzhMxwavHVQ0KbnFBQUmXODnYLd9CbY4FURAC/AnlNDA9d2pwWnpPCQPYKT4gqa+t76HCRHim4C2c7fgF2ipULsJcByLVtqfNudK6RY3xliW2XrJq/OJb/JYlus2I4CSNcKyNAlGuFDwdcXv/jF4/SzL+QxXxCt8KEdOsaZp0A8vasoUpcwvsIDThUIN0i9xicZSH/qIuRwsxsFsAV0yTGY2qLX1lJzbZCabpi74oj72NmeiHvt8OGf/HjPF+dnqr6bk64IpCUPPTwnO+bedjWsnDbf/ffffxJiNCRnOsNwE5yWzJgrvx4Oghr2tqAlulUEbXdM34O3omRr4xHbgyZoZ7t25/nqqKN3dsj/nUGsWGH9/I5xxRjJTDJY8bddXtkfOHZmWYyDb66Bu5+9My+8yHk/FVKHNPvV0bC2FVeUrBlQISIb4D52rA5nRwLAnx8WaHaOmn1ynIOtS97A2Kvv8sVwUmzhf+i5ZPjll18+tLY748knnzz8YGPauWMuiRa/lJ0RsOoYoxNfQTYqZldc5wfgiUZ1fdCZva57s7rOtrB7JWjkq/PhcIY/uMBiHjh09rHfyt2iCl5kQ671JnueD1+/ky+9LlKUYME1uMG0DZRioWQ53+q9wltxSXES+pDrnvwsceiMPvzCIz0pniVLihaSVfT817/+dZKKYr0KeBWw6Z5xxXfmqWC43UM/U1aRkW8ku3ibLaBX/IwiKX6Agyx594fmihh1MEvua/bwQTUC4gtZQxe2pp0Q1iXnCh8Vn9FGIkiuyVd0RSffRWN4FYd0/rX18QuceGQuOlQ8CR62Bsy7a6Q5wFls7h4v7+7JZpXjlJSRd/DtMxfKr9CvGDYfmc9De/ztGS897JOO0Hlwe6FnO2d8x+7DT9Gr3UpwFleQc/PgZQVsn3sGChjabg+OcMVvONJD40tOV3bpPRr0U7v+N6852u4Ol3YXuW6NbHu/Q+/dd1t4z6eTw3hVDpcfzLaT3eAz9tYPfvCDkwwbULKYMpXEZQiqsDSu5M9791S1McYrJ7JJWsLmOqEuky8prb3uHgDnhI3PkDJ+bb2oKtDPmtShKvjyuWSxBBDh28JU8BNRq0aZtyCjxLbE23uO6RDybocY03ttMuw641KgF44ZxQxeSal7C9oKjuJDtLZuZ27cvx2VquibtIO3CmAKSgjdZ258zDgbm5FPPigpxXCtKlvbJvGiJNJ38CoIyRCZZxNhMPgrMAw2cxXUR7OMLhgrqCRTm+hVPKhYUDJX1T/6R59o6b2zLWgJB+ukUBmg5K9kCo79JcetnYN3b9s3zF1A671ALIeUXDHwgik40iWwLX3wAT8K6gQ5EpEqsOlEBrNdEAWH8bRAFe/QpiJHiYP5XWsrSTsA6Brnw1klA+aqiFJSW7U1A2SNDH7yXSED7MlEzi9dAj+j3/YyRnyThgpp3smnudC/IAcOkoceJJPNYvjZEkFq8OTwC0h7aAgD3xbngtSqofvTaNkYMgZXa6jKp9OCwmQkfchgJ4/xCR2yzV0LdjCUDNcF7aES6MzxCRwlOehgngJMOJMRNKmqToZ6mBaeCIYFGc5iWrNz3GTASxKULvqcnHpq65///OfL0YPk3BzpSDIFBvSpiNU8+Q144DN4cl6eEnrPPfdcikpVzHOA2f0SjopXVdKzcemENSruZgPxzppewVwHKRuzO4GSYbhWHIjH5ihYSC+zB75HV3Ntwm8e1/BT8IZGeOg+gVaFVfwMvnQuWma/s1VwMxf+tT1ZsFRQjV4VgczRlsDOom4xO19sayQZARcZ/Oc//3lJgguSCvSzE+buidNkuEA+PsKHfdmnuPcwFfTbYxFwQ7/OzIO1uGC3o9Md69fRKBD1fd3ICib5mOVVAVs2qJ0JxTLmgBd94lO9S8L8n//Dy5LDdiwU85SIw7uOL3pnDysS4J1AtjOEaMSm+b7z0MkgO9M2ZzhJgCSI/uo0lTiDo6KL/81pi7E/MkZOfvaznx0cFaM8jTm5tU7NCuOs4x40wJ/OOJbsmL8E2rW64OS9oD/7jgbmKaExBxoaK+Gu0Ar/ZAYfwdbuBgW9/HfbPKN3xcVNduGY/1t/3a6GYrZ2jeTb0jdyE/wlw+lA83nf4mBzbCGUPuA7XZFk2LGBdxUDKqD/t2S8uBX9JIhsNZvJl3mCs4S4Akx+O19f7FPMtbDDGZ3No4hacbdnahRDgDd7q1CPZ+IFfHcPnpI9fIvnZJpsV9g11o6Ctjmbz/poW5JmbN3QHsrJh+1PhxlfHAxndENn48VYZNUYOJRsw7nONRjRjGyTi/KiCnVkinyCr596da25skl4Ql79Wa+HapED96OP+ck4GXZdwpq9z4egU/YZH/oVBfjgWQU98OADfcQXsFmHHSJLduagZ89xok/okV671o5XsQ9bwP6hffqCl8aXG/gf/OJCsBnbka7OFeNFdq7dM+yrtfwyB5yLQ7MNdZnNIZ7xKx5t804+vZu7WDYdr9BejlWRaRPn0+yVDLupgCAHhqAYUoUWsG6gMAVuGbkqFjljTEsZU/6Qy8DnjNrm6N6cfZWTOpOQTKCrSBCwTdbaTgPxiGEtiFsrQuWw4FBHoK2PhyA34wlNTmyrewVRJdslSiWZvi+IL5GytjkoByNZctc473WbqspWUAAzGEvcCsziAWUl2ASx4K3kpkAswc34Ru8EgyIYe00rdCw4ca1AqsAFjyhpdHU94ap4gV4FjslBRt/nHD0ZyyAX/FVMQYuMVXShNNbr4QfJCZh9X1FjlSEZaJv+VqMremxxp63CFJtRcl8GfINja9WZrJCxfKqjgQ+uJ7PuSUmrUrtGlgS+aNJ68cG8rYUPnc2gGxzm3//+98sDTNrZYI3kzv3Jbh2qEvnkp0JGATVewt08PZXd587K9Zh8c5OTnibftu6C/RIS98KhinaBUfanIkrV36rVvmdcyV3JBrlwv2slV5t4VTXMHtTtK/GpACKR7QFS4GDX2qZOxnScrF3V1zzgKrkrOMe37Eo6KwjAC85Eh0QAIfmsIJJeZlOTj+ywNeqqoWVyVOBOh+g0eaAXcAF7/ETrOn7pKHq0Y0aglINzHzmCRxVpeqD750nOaCNYgRP+wIPstcMGzPCQaP/6178+iXXFGGung2Azb3LFqaXvFQySF3TaDi6d0OEAUwmJeysaRLe6wq4VTFfETT+To7U92xG2LniyT1tQrVKdDyixzl5bI59WkaCuKDq2ndb9nH9PeK3bBX7fF1zgF/qZX9BCFgvesuUFKH3OHlbIsBbe8BednxUQkZ9sEbg6GtBP2egKJofpEpzQCh8kfWhFb1T28bVdENYrOAM7nfVZQB+O7GuxRd2q7E9dJGv11FS0aMeO+8gSeWGf6EDJiO8rvqEjOQADOTeuJ822qyO7cF0crwCB5miPR+SyTkWF4xJbAby1JR/0Pf8ObsFphajsT93mihF1K4qn8DPY6HlPzk2G2Cj8WZqQT997wJVreNM2YfqtAIIH2cjinOwIGHT+JFFsOdv1k5/85HIcrZ/QcV7cOH7AOpIQyQ9e6Dh1zjIdDX+wlcSjr//JhfV7ZduzMeiPj3YxgE/gjg/tImtnYLTwjtbwxrcKauYtNtjuePFIiXAF1opJxcn5/+xHBaRsUA2cgvRw3+bK6mjzWQ9s9JMd99OH6IlmbdOtYFssWqEle1PyvQ0lPGC/nSdti+tf//rXM39dwGJAfoqekEk89WBEcmU+Y4oPjMF7POkZIBXMPQuAzXAPGXCPQiu9oCvm6xgdPaww31lSdOz3pdt9lI2iS/hsLvOSB/7LWuiMbp53wHbW8W03Zs/U4MvhWfKcTUtPS87JQUe2wPnRRx8dW2ktMkenwJqdLKYyHz9Kbq3J1uLXFljrwGYzinMlxApcXnZqkfUe0ue7Es92muEDOMl4OgTGirNsax1tcKIxeOhFO37gA2aygS7oRXfAVFNKwRPNzcFWFOuiuTnZtn7zGE70LftbB7mHtIF1dxRm6+seJwfFWL6Hm4YCeBRc+ZlgqzhlngqYFapqIGxCnO5UaE9Xzu8MmwxxIdbWzwwRxS4prltRggfYKgcF9Dk+Y1ukBG0ry3XhmiMlx4g6fhlo81RVrjvdo71LfOBQouO+DmSXgGRkjO+hOhuIgrtgswq969arQganFBed2tKDbhnKKnsFqwUNmNP95q2DDL6qVv43z96bQpfQwKPOVd2ghKLEpmJCNClhC0d4ugavHGS8BX80jm8Z6XhdRxxMJUNVy+J7azZfVcwUL/kqCUAT87f9peScQalyhYYFQuhvDFyXrhUKomXJxVaN4OzFmDFqGwgU2OyB/hL6FC1DU0GjamGJnPeSHfDAC00LXsCbzKCPz8bhn/c9ZlBBJDk2pm3xZMi98IGHaq/qpeslEyl8BYpgy5HniMlCgWfBYB05+HEQDDzcrbeFq7ZFo2kGqYJSxS/8TtbQLYcPn84UbsXO/wx53XD340nFOfRLt+DGIVbAKunKgVeAiQbBmz4w4oI9a+TQWxtski/Jv7XbOpRTL0g1V115eNZdIK/sjYCGc3v44YdPEonuBWXxvGDJu/na9YFe+GutnrhY8GMe+NQNcx8+pat0Bqwqqf0OKjwqWDYfGlWIqWsUfawh8PnczVld91aMAldbe+uigst9OsMCqYLb/Iq56i6gdd2gZK5gLpuYfpiXLeRkBfiCO445GL0nf3V7CmbZDy90Ni7bFw/Qr3NIyVjOvqJwwWI8Kgnu3VrZ6oKqOtMVAsCVPu7RB7olOKlwhs+CMIEPWEvCfI+H5EvHDx0qCJQ45QMK4NGd7OG/az3MRkCEj3VJ8kPZAWugL7zYlBL4fEu4+I1fuoGnYBaokOv77rvv3AvetuCiIV0AR4l+HYVNROoMxc8KnBVFsvfoInAEc4lda4C/pLLdHwXS2Zk6tSsb+Y+SlWKWT6+dQwAAIABJREFUgk24ogtebEGvxAeMwSSAtH0RfBWTSxzqUBcM49cW2Yu58tXe6VJ2psTZPWBE0xIGc9UJkvC384V9RzNrip/6KaRwJQPgQi/wtrVWgE5efvrTn5410NV6bO43vvGNU/hoK6NxEi1BfF23urpw6OmwYPE9POIjfsAR/Buog6vERbJDX3rCP1zQxFz0HD3gkG8ke/gkISzuy3+WEGcX0KE4pQA7W14MUDGyeIxM9Vc8kL8pyN/v+847GYJ/vhXd+SHdX3hmk4phinVLuo9Ru3kV3G8snI7AmRwqWCw/0Jlc0G1jFW3aJVhzx9yffPLJgQl/yZRXskfH0d14Mg4fhRqwZ/N8r5hcsat7K9x1hKcdh3AhG2xWsZn58cxaYIQTP+DFjviML2QG7fLdeMQ/0UeJXDugfFcyXrG2InoFKu/JuXXAYrs33GoMsqX5qRLdYg/v5qj41k4I97OJxdDuL55UZJOMwpH8KljBBQ3Bl790L5zIdHYz/bBmtHYvH0KOStTRu05144rzyfryGRzFytancz3MDk2saY52xcCtYqvr0bgzydnoigT5+opF3ouh0Qic8CF31uLzyAFf5iGx6F/DzXru3aJNvrqE2Jh0Z2PC7O6t733ve2ebdNX9AMshFYS7ARJeCTAgE56cY8FJiUPIlXCkpNZxb+c0M0htI6i6tt3GKhKbYESMjJT7SyAI2lYdCIeXMSWcXd8kyjUMrNpfYJvQgtv4OkLWozgIXWLk/4IycLQ9x/WCpQxsyVGBX4lpCWMJuPsSdmMLoqNh3cYUs8TEmhUmUvq6HHWwfDZ/a/kMJzRonnjkGtzrctfVy2hHL7D6n2IzVPFyCwA5hWgXTfEJvasK5/ApXoHB0t34EqUKEyVL3kvKwwmtKCe4qoJ2BiRFyQiltOD2d/19gfgm4P6PXu08sHaJH3grAMGtzo/v24Ib3O7zMifcOwcDz5JM1xlPgYj1SkLR0F8ylcE4E941ICUoVc7jtznwzPoctoprhZjtciXrxnI64QXXeM0wMqQlD/CoiJPOZxMqrDDiaGhslb2VsXZGkBHOPMNtDGdRdbACQA4oGODgf++cag+bQpd94qoqpoTY1p+2LKWH3e8z2Sy4BRs+dfbFeW4d2u9+97v/7+dwNtDBT/QtwSaP8TLnar5+tsF36VYya110azssnVaYMA7/6pz1rkqOL8ldBaJ40dZG9kuny8OS0BbeAnvrVrxMfszFmf3mN785HYIC1gp93tvW6lp0L0kvYSWX2bwCPgEvGbM9Fz/g4a9EoJ0w5qrDSQ7c364T81bsslbdMPIOzy2gGpvtSI/cUzG3oNmYCqHwx9dsWYGh69aooOQz2EuG0b5gqeIG3YOvDqzkRTeHDPgsyPQqqMlnl0DhnYBCd4ltMD9aZ2vznel5BbQ6qD3URIBDx+qAxE/w0wvJkv91A+1OQR+FE/f4roJIXfOKBGSkLXSbkJgfDsHXe/645Mm6+C6gx1t4FPyWCKNPO1HgLqjyqpOcD6hQBo74V0JKvusqtTsEzffn6iqag1HC7F4w0C/v2XT/WwPe4PEqrgB/8VEd+op+bZXPf5uvRN13xpGZbDcZFjyinV0vdMHaeOO7OkZ4U6EHDiUS6I9W+Cspxis/rYTOJbKeJO6J8/1MSwk5een3oiVH1ighBkc2MdtJP81hbjSBTx1rc6IpmwMm8oxedCJ/S17adpkdsyY40UiCROYkD+bKH6cHNTVKhNMH7+AuRqz4vnSPZ8UIxVUF5etnk2uw1Z1zZlbhoF81qAiQDOKrV/57E+yS7OKskuHiOLhKGhUr+nkt+oHe+dhgqpiHtuhAtjuTCSY+xx9dkmDp9PaQJLDVzWRn0KB4t7PdaF4XOppWAK1oll2gb9l0MpLdxM/OJfvfNbBkt9C8wjAd49c6c6wQUHxovuKJYm4wV+w3d3oYbcHK9toubd18CnpZy9w1DskiPcJjPhIP0B/N2uKfjcZfNDUHvNkOtiZd9n/Hk+oQo23bi5MvNIiu+ex++9ca7eRDV7wt7qhwBE//FwvCpd1w/sdH78VANU7KPazNP6X7+IBG9F0Rwn3m8H0NtHx2yWp0pEsdc6jIW+canvDSWGDXolP8yv7lK3xfnFtcWgGjomG56ekMF3RY0IWSjbaQmKSg1kQpflWQzr8UiBAWwOSQNggqycpYIEiG3LoFVCUelNc9VerBUrUgA1tAUJW7DlRIF/y2NbAguTlr45fU1LkocalTU0U5h1TganyKWJINlhIHtKAg8Mi4FzzFqK0e+q5ge3FfJmbECgaDHU/AQlkyetGrqn+BXPwDJ+U1vmJCBth31vV9QTqY3JuglWhnZKpeG191zZoliK1TlwQOYMio5VCiZQpqfvPgF9lEM3NlsOJDwY71rVGQWOfGPByS6iMF7bf02h5q3qq9bc83Z/OvHIANr1OsFDtjE59ybiXwdRIKwqqMRkOwwxMtCpaSMd/3XTLGGaHN3/72t4NX83hvaxNY12H6v+KXcSV6YCMr7cZgFPHUmWTG3DxgaRuLsQwcOgrAeuR9ugpHjpNDaItiBSE8qatoPq+qneArGa5DbG08QZctirRtDx4MMHpURMigGo9G3rN15Lp1BE3koi5Xx0DgLwlk0JPFEuwKAXBlwDvH0nkg2wwF687Rwvmll146upmOF7ik73WA4VcHI11EZ3Qv0S1xqgvSHMajZfYbPfAGPpyIuTlp/BZc9DuHVZIL3OGIXnWCjdMhdmYQ3Dn2upwFBDlolfR33nnnrAu2ElrvVaHhA86KLnuOzfrZhGTJOHBIBm3BI0/xCe/BkhxXIDUPGrWN1rh2m6Rn4Gg7dYmZ+6y3yQLcOudWEacKdH7EmL6LjxWLl0bWxsO2DKNzT4KFU7Zf0iu5FIgJUAW3PpOjOu4l8Pjur+2kPWG2n6CIjtmw7FZ4mqetcOQGP8g0ukpY8vEVaZwnVyyCH1xskUQ/XSM6WPc5mduOOnvbQ6WymwWnJfh9JgcFg4Ir8Aq8S0jxyvXOz2Uf8xnZJN/nG/HPT4qR42StZLHkwFj2pq3YdZy3cMWWVCT1zs7hcw+18m5Mv8mOTmvP0hdzu6/4I/ktaYyW7QiriO4eNC8wLTmxc0AXhU1RLPTqZ7nyt+aqG4sGFdSLDWyt9QcGD8ZDRzShK3ZnfOYznzl0x/+KWNYhf87/tSUcX9DQO58cbYxFy4qXEhK8z1aDk9xJzBUs+TbyRvfRKdvHNpfoVkQFY08XlsigS7+Ta17rNgc9KEEyjuxXSC5WrTiSrhV4VzAzX/FcRecSbviSVzTxV5cMnl7FgwXsxQcVgoofNq5IbvLpxU3ZTPBLAtkPyVDb8YtDiy3wcwvi5kMf3TeyiobGmhe98Md1Mt1OEbTvYZR1hvENrzpTXmHMPfn5/K/us/ubMxuN1iXG7D7bR36sTxbZS3LRtmqy6EVn2SBd8fgWDYsvKuK6To4kV/hhjnZRwLkCBBj//e9/X841ux+NwUKPeno+WuAj2+sPfc1BJ8RHFWArYpFpNEsPzENX4JvcmM/3ikB0pSMjdBeNyoXoL1j6hQv2G4x42M8ZsufW3qYA2+H7kmpzwq8jOeljuuF7Ook31van8NVvIqfX5MVYep+vqeiN32hX/tCuE/LVMyXSqeKD4k52xVZp47bBkw5nR8vx0tEtglQQKq669dxzz92p0pWjrkIG0Lo3Jqv7UABXkImQBd052Z5sZoz7IFWlPGFDwILJiGLuMnX/YySmGVcwX6KcMPq+jiFkEa5qXx2yNQAZmhKpnAi8KWpPQy6pjlklXTmhujUZsk0GrYe5GceCb4yu21HFq6pfwVf0WqWJ5hnmFDq8q6RXiIiXwR6tNqkFCzr1UCSwlvCVpOUQ0KVuRUYlw+1zwrZJXLibC3x1squwZhT7Hj3AncyYM+eMfv6vc1UwtokiXDvvEIzeC+jBEd3cXyc4I1ZgnXKZrwcilBwXnKUPxlaEiY8F/QUHFWEqDlXUKBEFYxXhZDx6et8iExrQFTRCq2SE4/HSidMBNC5drKBRMl1BKjjTJ/AZ62VNBrlKJXox2oxdYzgg33N2PT0QTOZFS51Q8oknDCI6owUjSHbQga6xFeRydRiO5IRsMOj+KiTUca4QUbLmHmuZty3pvqv4hVZdq8tnfniDW9Ja8Jbtq0gk6OeIGxtN0Tj57Ymt4LE+x4cvfvLKFnYPoPjOd75z2VqVvlUIS1frytaBNH8BD7paB5yCgOxmwaix2TV8SH7wiCyTj7ZfwYWTKljpIU0FO9lmNGjLGpw8SVaA5fsS8ApIeBZe6PDKK6+cinoFqQKLungF4MlgAV7Jke/jpbHWAfenP/3pCwxVmI3FVzLg/3auhA9apf8lw9kuNGuHS8mGa7ttGm05XzQ0RseMXOfHsidwzd4W8FS48xlu8RYvC1hcQ2d/Okb4i689yIxeg1uBJXnNHvRQrHBue6g5XMseJGvROd9V4St5iY7dT47rCBZIwVHC1fMB4KIY53u0EQSSU3RBO/Jg/mjTz3WUgFaEyNfhW0FQhZs692QYjcIrecILQZo10Nk7+bBWcpzMg4WNws/sOhhWb+pi1lUqSO44F1qglbUqIuFZBXBrSEjBR3cEnGxoRT3jSkbbvmlO61ormUcTdOyvQA7cFafzjWimYCD4tZ53tJSE9TRpn61dzAL+ukQl394F3hJPcp7dqdOraywhxn84l6zzE3iTXrattaTLuJ5mXLLROdWKnxV00KkHcfWzKvgnue/pu+ik2AeH63PjdaHorb/t/MMv30ofijfTgf28sW86XHwTj3wukYejhAQd0NwfvrcbCd2LaTe2a66S3nxByXp+IDvqegnzFsArqEiG2yIev9mudkSgLb8kyXJ/8SN5lRwqFuFtRx18z9fTb7YBzYv18V1CVOxN98DBfpEjuCkKWwuNi5+t2dbd7KmxChx4W5fQHOwNOQIP+HqgHFoXe8DPfbdv3z7FGnCgkXVKHCsYLJ0r1CcLFQjBCk+42XlHz7zYADRDH3pGD4wFm1jB/+gMT/dYk5y2G8Yc4CQj/fYzWvYTVuaWTNOFbBZd7lxx8ZFxyRDdrFiOH14VicrrWheNK0YU+1aEhG87cIoP6A86u6bgx8aUCJsLn9hlcYS4EW41XNDdmHYMsCVwQxc6WkHRPe34g7e1ymXy3eYhY+I1PDF+/Vm+333ossky/NLlbL5xJ95+/vnnz5nhqid18gzENIQtabNgAVvvkE34A4IQtffcvDENcnW1ethBVTbfY4zPmJYhqgNknl79bzxlTom9t+WggBuivqvLkoBXIbBOTjr4qwKDu8pCTqckqO0N3gso0DGDGF3aRpPzioZblagSV0BZslGiFTPrxpZ0lcy2NaTuS4K8ZyzNWQC/Rpsw5sS915lvy4XPBbjRP3nZLkOBSwF0wr8JX44gIxkfCTnZMC+52S5BwhuNMsolg7ulxf0Fn+ZEL7yhLAU5OXx4+x+cjA8lrcsOLnJBdtoy6LtktcQ4fpewV0BIBqNXAWpFELCDJ8df0l8nHezRv252YyoqlODVPS6ZFIwyNNslZKQ702V8DjWj794Mfk6C8e3pgyUTwWys9XOS/megM1I9HVggzBmgm0SYU0Z3DiwDB7/Wj1/JDjpYoyqhe9rSXnEJbTmAfiogfTNuK8Bt8fR9MgP/aOE+zoODBY97O8OGJnRJAMDI04mqyuZoZ4Mqte45+O+9994TRLKhb7311glEdTMlkl7JeMWPjH7O2ZjlORw5j5Kltp4WPBWEbeKcsa/wAHbjnOvkuKoYC0DwsC20FQ7RgLzkYOuoS8Z0hwWkFf22w1HA4R09dIfbBmj97Gy7LtAvG4cPeFtxL1mrk1wAKYATcKR7FXaycebLflszO51sec8WJzN1cUuajOncLPsEBzLSw1msL9jM6aN93U4+pEQqO7GJC7jRtYSBbBsHBrCSpbqe1uAv6RI9E4wKBP7yl78c/4xWbT9DpwqcyWXJZgF4dqnEOBq3rRTcbasV3JDhHhxVUB4fBbYVj3VOJJZsRw+4kQTUPWhrOjjA2/lPc60u1iGtmFei6378xQcBZFtpyTdZrmjSuf5immIYNAejedGxormt3e2wwYMSDbiaqwcZuoZPfAWf0RzBW8JvPv+Tgc652apeTIBf4MVTMBb7CHThEC51wNq+WHCIn2AsBkn2rVmRmGzSd7pE1+l8v/dqfLqR/Vt/3Q4HcKYD+QL30gFws3F2zIC5h3IVDKMtPCo+5j/RCt/wrCZMXceCV2PJHHzREJ58AL9RcZ6M4Y258AKu6FT3sSJnD0oiX/RW8Jxt8F0FYHDma8FV4lhsVwycva5jVbwDDvpZkUZy53P6Wad941hwFEv0XlGw5K1YYouO6cX6+ODpGjrtT36tHSMP6GSshFPnn5zCv51T5lN8s1sKnPlgcEqCFEOtD6/8N7lBN3wjDxXde/Cl8QpD7eLKd6BVXUEJL7jwCmx0rGJTxW4yAR67UNCLPoLRvGxNiR2ZtZOpYk08xF/yWd6Q/pD3Gl5koyJTdpPtUNgWI8Sv4tASe/wFnzPakki7TtjybAT43Fvc7f9tqhUrFiPAhS1mT83hD43oXDqLLj1DiW3A3wqAxehwq0jH7lT8Bev6CetWPK2gx8/TI+uggfnJgD9j6GcNp5oWnX2Ohu1GZUvJXk8Yb0chONAZXsV82QUwgbfE2mf4wZmMlusV75QHFMuW+5Qfur+x2yi69eKLL95JANycAQ7BBKUJTBKBY2JbbjAnp16wuxWtnHBIV21O2Ot0IYY5vXKUJWQlfCUMjKL7C3a2S1TVrIpITrO5qgDDo0os2Eo0CkjD4VQPbq57IXiGqiCmwAxDveqkWi8nmyEu8YWz9atKWZvAlHC2VnQvWK5IUIezxKpKIpr0MyrgzqHHgyrBhHcfmON65/lK2MFUcund54oEdduM3e73JsEZkxLeCiR1sOpqRZOSyoK1DJd5SpiiD9oWvOccNoGGT53/Ap62tZSAVJGHU0a8okBdpnAI9oopcC5pizc+J6e+M/8WMCrOlKxVYMnxRgfvGa0S6Pi3gTN6uU4WdCAFPWSPUfNqG7h14B4f0ncGtoDdemRScIHWjDn6+Z7T4dh6EAl6uQYPfCiBzLklY74ni7Ysoa973EtPNvAFFxjroJcscIzZGtdWVyswcI79QL3vjIkfYO4x/9mnOkpVVOFPF3Qxk3ufKxAZz/h7omFb6DLQ4AYfenPQ8NW5VD0VHHGgAkjbth599NFD3+SjZDb7moxW0Sz5M2fbgTkTr2iOZmS+wkhFi9ao446n7rFVmoy0nbhiifH4kjwX7PSE6YpKbAlnf+M7Dq3aCVCynL1DH/f67Vnby9o67nt8JE/0zLxr5wuA8yvRqMCV3AjGCsjAkM4VTNCldNj82a0C9HyLuZeP+G08+lc17ywv+mbH0anzqe1ssEYy4959PkDJCzyNKxkuSM4px8u6B74XVNUp66c0bBEjV2AVHAlmP/WpTx0ZsZ1axzN64w9eRsfe82sVIkrErGFO7zpDklbFLDhVjMzWCtI6j6dYQ1d1gsBMzwUsFT/q6rYdv242GuQLwEAeOwqBT+lARXX2hR2pmGlMRbJwoGPZTPLPp3nvDKvYo4f8CdDBVKJSlxPN2yFTTEAGg7HfHTcGbvjt5aFD7UJgK/FF8q54wQ6QAfCuXzAneret1H3gx98SwzqZyWABb7tf0Jnc6p5ZE8xo9d577x07tJ2hEs+KL/mcYiO0sF4+GI7oRb56QriCmO5wSag18BRubQ21puCZvLQjAP5ttS5AdR1t0cQ9ZAcsFYbMaww+gq2CJlvYFukKaO41Hi34nDqMvmf3omPJRbHqdpGsDffVlY15yFIP+VGYkjSWsJNnaxSLbUJdArOBe3Fz8+f/0LXkFO7ZuOJ17xsPbmyKvnUQ81fuJ0s960HCwoaS4xJWYxTh/NELeHUffNqqrDiWn0i/wVKBFWxoRF6Msxaasq94iEboVZe6mCQdwitr5ZvgU0JnDWuycyWa/JFiNdmwrmt0XcHGQ/6y8cVK2YYtupJT8LUmGMsB0JZ8K+yKsUqssz1kqcSWbPL/cKnwQJ99RnvX2RuJZcUrPKqQUF5RzMVv42UdzArUFZPAUAPE/GgCr3ZbtKOieBes6BnMFToqaqIfGCpisvH+skflSx2jKaYsXgUnHuff8QQ/2T4xmpiSLMGpXyKAU3rDZmUnzYOu4kc+CYwVe/ka8ZY54dYrfasAV7zhe3TJflYEL6a/9cILL5wzw1V6IQS5tm3mKEuAC1pyhjn5GAPwApG6fAUXOd8S2c6CIFpt8pIuDGzbWQkq5kEmAwE2SlkF1PwlPpjpOlwK2AogMxoZl7pF7WvP8LivsRmeEoiCmmCzLsGnpBxaAUiGK6cSA+DR/3Wg4IVxVc7qmlmDsNQpqgKX0waT7+BTouf/FJAAVXmJf+aqktwTLnM+rrXd1P/ND87WxgtwwbNqbVtPS9StBZ+6VmDaTo9563SW0OJRyW/0KXEq8a1AUHECHowLnnsFU8bJ9TrCdUZTCGMzDhVj1gAWqJUMbzBcNTn80gl4Vp1KF+DgesF2vCtxr0tWF6t1yEAOuSJRlf10xnXXGDFBMKMNXzQhU8bV/QZDRRp6VwKUg0H7gnhGlaE0L1zb1u6eqqhkB40KoszTLoy2/JB9MqjCSIYySHV63NtWSnRKtjL6PX2xwksdJvOY2/1g4hDAg+ZwsB4Y6grXvUTjks5gs67rkuGcADwE3eZqGxTH2rZQNKl6GR85f87SPbZoCSZsDRMMc5Bf/epXL9v+CjZzzObYCjP5LoBFv5xh8pmtLogvOCk5z5bW6WkrrMq27lXBi+87j1lSBg644T3nBa/8gvvIq59aaZthW4tziPERDSVUEmK0hCO6WcccZLNOEbzqKuNnBdG6WNkXtGBjBUAVmQqUzFEgXve+HSkVliq2VbDLzvSAD5/bXskPta0cvDn4ZNYagra2chZAVayLN+FTEc04tO1nJMxbEdKYOkrmgTeZLLE0Dm86myfYL+AnZ+gtSJC0lEzmh9buVYQrUW4XjPnpjr933333wIh2W0TMbhgjoKYTzhiCS1BqnRKYeNRuMbhVFMveW7ukYDsf5An/6B8eC4DiU36ADOWv8KNz4yVV+GxO/lmQ5d09AnTwu55817HB9463gJ/ueXkvIW57aEmoz/hAvup645vk1Fr07rXXXrtskyZDbBU9rcMlnhEkKryJR8gJWOJ1Z5ijb1t/S9bh+dnPfvYkOPSKnit+tZUwmQfjyn9xgTXxUCLh5UF16Ok62urEsJF4e/O8mRN7kbN0q6QG3p3jxG90YxPz0+AkM9k8fEY/31XMsx7c22aOLu53Dx70Uy5wJSPpZ36hrfVwMrfv0dFa7TSpKNBOETjjic/bbXUvO0oO8ZF+Kf6EDx5uMlrMWZBeYl3xtWQ431WMk68HV/JbYl23uAZVMfkm7MGOvmRRDJh8oht5cZ/rdg+Qs4p5JeP0ww4P+uy9JJGOKXTZDcDmwZ2MWT+fHb7wQp+OMnj4okIy+rN7bd3vp93ARrfrMsMZjNYkW+SiBNQY8gc+NtHLdbDhOZisSz74CU88931bcslKXcViWnpnJxf5bfdHxVTzZyNsk/7d7353OatKH9FZsuiBcmA2ls1QAEYDugAHMVhy1m4rYztHX5yP3v7HG/BXrEATMtiT+IsVKmShFV/d7weDiZ6Ii/YJ1mAzL9moYOFeeICTrbAGGqIbHU+GwNI2bnJYPEv3jF0ZzdeRD3aDHcIDvG9nF9tiDnplPF9LtyTE5Q9gcg+/gkdsQkdsOtdu3W0spMfFSuUU5XTks+Q/3b31zDPP3Cmp8U4YCuop4zrMEl3Xqyh2r3HXmXjGPkdcgpiwtA2VMJQMGEPJ2qJNcI3PmNZ2z0GBiSJgLFhy7AUBGIvhhN49hBfyGyQgSvvWEbQg3L1VT4x3n88ErGSYQBKCDHgOc4O0rmX4coBwqloGPutV9WwbFXit1WFzPEGTjGoB4yZb1os+JZ9VUiteNL7ExjzwLiAt0dsCREG1OeFc4Oy96kvKXuctOtc1L9EuydttOWjRVqUMH374Hj2aK0HP4VTFqjNWQF0VsGC4wMrnuqHWwYc6lMaUkJY0VRCq4+V+cBacF4iX3JDRkjRj0CZ64zNexs+qwODIEYSn9VuzQLREs6phnU4GhZFgcDgBuFuzHQf+3/OPrpf8JyvgZhQZP/8zhuA0bziVyBbEZh+aD5ydJWI4+51L+smIVrQpoSWr8ASfa2sAfQffzsKZO7sTbUpCybGx4CvpY/A7u5KRTi+jZ4kz+MkiRwLfCg2cLh6wIegl8G9LWckpXkQHODDm9IOD/cc//nG2BKEJQ/7UU08dw57drCC1RbP+N28FkGSDLHpV8CmIzSFW0KoA1PXuQSOdDL+ZSDbiG1zqcBX8FgAKYEq03Y925n3iiSdOZwg+FQbS8wIk7xyXZFiStoWTii7xHE2Mh3+yAM/sTAkm+NDW2tnlAvt8i3uqjOczSgAqEuTnekdDc1eM5IckT3iX/lTkMlfbsyQ6dQnRLDwKoupMwyl7gw6+b0cD2nP2JWcCGDqdXShoASNYjK97RWf5UO+KLwI2wUeB/7XdzH6GC/qQ336eAw3qBL///vsH/14VhfP1xklSBFLsDnzADDf055tLBJJhOlUxqkIqP5cMt6Uz+hlbsbmHjaEfHuSP28Hjux4Alj1AL7BEa7EFnMFNJwvC8l342hNcwVRBI93zuaQ7f0nezGltXVmvivEleWwK2/CLX/ziUrQzLn3Pr6LZ/o57fgsd8Dz82t7Y/WhiNwq9wAMypBMK384lo0mF+WxWxWRz69RIoHWtPnfzkDZHIuqap/d10yTd2YPiFjjjfd2idNt3PfCvri9/wHagu/vwiBwU2MKL/pEoBlzMAAAgAElEQVRl9AZLRU/8MR+6s/NwaB549Bvc5kX3niKePanAhv4V1YsfzVXThSyAQZJB9krA6XLJqPtKhON7MXLJYYnBdUGzNd3XboEtWFUUy4ahZ744nTS+2LriGfvYtnv45cP4UjrHzpB9soaG7ZihP3hq5wk5QHvyQ2aMldBK+sge2DpOUazFtqJZRRx8UixhU/APj+ghW0fWemgp+SBz/YTh/gY2GsGlGBM+xpo33rV7Da/JuvXJIL7f5DgHdvGMZMu9ktTsN9rZKm6cODnf0y6Eig9o4D47cqyNpxUDJcFkrodFwcdPC/qJQfQER3GsebPjvnNvR6DyX2IMeg4H88IfjmDxXlyHTtEX74uVzEmX0AyvxDXteiTbrtf8K1Fvp665FaDIvXXpXsWJHnSX3cbPfK1x8CpuAFfHffDcNXSwk4i/KO8rxjGXJNiDN/Eqv5T/QI92FZB9c4KxxkwxTnY6Xcwfr46SV3P1ULGTJD/77LM37/+3zay/lJxApeglmWXRBek5EIBnxCgIwlRdM38GOMK2BuNAAL2XABFmCthTAfu+6qP3tkEhBKLWOckgYhbBqmPRthkErYJQ4CUoa2vzVgApmnlKcurUWsO1Ost1P3PQJSglsYQxgxRjo0k0J/TWLjitGtKWaXMISihWXe+SrGBJEHNA8KsLX0BJQNyfMygQrELmXvSue0NgCoRLrtxTEFJSvryxRo4zZTFnQcUmh/BK6JujKlTFl4K2ZDFZAkddsIyfd+NL1ivwZNBcjx91Q9Gi5L9kKWdm7NKrAC0agLmK3Tra7i+ZhxPaVuhB7xKVNSirT+QhWpQUVrCoOGR99PB957YECenMBkwVt6qIua9Aynzg6bfu4OKca08eLGmnJ3QIfauuVeQxB53lbNqOpvocDeqkhLd38FU4oKsFGeb3l6NHY7Bwrp1pSR/bUtmuhbYYwqHA3jt+o0tdG/9XJHJvQRwHk77WKcIH+MFBRzJ7k4wW5ICzn3vAa4kwx9LvIXK4Ktjo3s4XMlwnst0TdSySrRI49IA/mlUgqotAFrK7BU3wSoYr4HEizhBK+iuWkevwa4t8RR40sK7P6VldM9sQdcA5OAFHwT3aJ9fu0WF4+eWXT1BZ4o1/6UzJXcntFrCSj+QBLBIZwbo1jiO74aVX8Pl/z/tX4CrQ7eFjFbzQTmLH2eMpeqerFYBKxiuY8VPo0Pl6tHQPnMwBXmPJQ/qbjas76n5yQGZVywWIrvV7wOZGJ7K/zj27kB02xljBgUKHM6ptH8umLZ3MlS8iiyWM5Bsd0A4eijloVVIYvStcGi+gIDPkDNzWi2bmQUv4C87c53M+NxnB/xIGa5UAk9W20K0cJ//wzg7ACd17SEuFNvFIyWGBJFtpnIQADQX+2QoyYd06NG3dNF+8z5/m6+FhDWMqpMEdXQTMguTs449//OOTZKSjxT7u9QJP9oV9ynZVmO/8rrFoAyc0JZ8e9EcXyZVAtF0dZNV67YpovDnotz/z+rMbwFqPPfbY4Rdegqd4io8gI66RVTSp2VC8UjE2myPIZQejqevRB73wPp9WkdacHdHo3KSxZFzyQKbQlgxW/IOX5EGwjR/FVNbyV+yxRcXiJnbVep3zJMt8RTtaKsQWC5u/WKRYEj2LeysaZBMromRfNo7xXbFfSZjryby18TQZLInOf5d0W4Nck7uNgcBgLvzAW9fZGrqbDyhZAwffIJHzDJKSXuMVWvCe/Po+Wdzmxj7hHe18RhN+0zgJKbkl2/iHVyX78MN38gKGdnxUdCl5JCM9lT3aV7DEY3OQEddslUYLNlEhuIJtxVFr0xk/e6iw2ZPOzVfn0/1o5fPbb799bGK7qfrZKvpmLv7Q3HbpSYjNR//RuSOJxRd1n+kFuBvXrtlimJpmZCCYyCraShxXJs0ND7QuNrCbgQ9xLVtczMH38Hv+/E9u0QncFeQrdgVHctZWdt/X3AMLHerIHl7nD82PXnWbzV8zi0yjq1ihONc6NQzyV8VaFaaKY8sp0+38dbqRnBgPnmxrscOtp59++iTDbihQqMqUoq3SXgdrBCYgSoa305aQL7FS7LpcJV8ZUHO2FaotnVWFMJjxi8l1aynNnmWMEK1B2BiCOlK+r9JgPX85bUKQAbQOuhQoFszEpAJsYziczizBEUMprHVz+gWJjNMat4K1kvkq3AV0JTsJNIMWLOhPQQpwYm6dhZwzHDIUxtThhi965zyqFKIhfEqc3R8/So7Ixo5fR9CWqdaPvyWf7sWHqmElHCW9FS1KZAuWDqJ3gzn31hEugDa+ZMKcORDrU3R8NgYcJRAZJ+/r4EqGqtaCIaWMBs2XUyET5kd/MhFP3dfvS7pWUaVtqs1X0tz2ZLiYr0JNwXbduIIkfKwTgIZVOAsSrVnBBt5eGRa06K+zpQwaGDnBuuDowQlyVNu9Qxf6VHepLYmcZVuoyNIenQBvvAJHBSGwt6XS/yVK5mT4OR20rJPAIHemqCIOXnQmsYCUg+iJh2hZZw1dJBLWAisjK+Aq2OmcZMm8pMX/FVBK9r0X4JIJRQEVdo6lJ8hKhlXW4d2WvxKR1gN7TqsHvaXjyVrFjhxeDn4LMsbATYUWLXb3CbjQIl0EO5lAR7TwynaDpcJT35HNHo4m+FTp1ykS3IBpdS5cfv7zn5/ucF215BkMdTbdW1HEdS+4gY1sdRacHZcM+y4/lZ0qACef26ktOYID2Xa9Ah05FeSR0eTQOH9bkEBT8JWMFvBmVwvQyCZ5M1+BXJ0In+lPHVJrCLb6aTL0MY916F42Fm/wrJ/vqvMNvopUeO2hZYIfMrcJb0FBclbBLntr3R50Zz7XnXO1XsXMitBkn16GJ77DSTBTgTd/QwbNVfcIrchM+mSc620bj+/o1RN4s7/45f+KnslFNjK7X9INbrKCp52VtE7HKTpX+fHHHx/aCtQExnBWDISLwBRtthtfMbBCQjagwqk1S8C6lo+RZKArupi/rnad7I0R4FOS2Hyd7ywwJe+di6aDYINvx1zMS1f76ZQ6KclyxUmBOPvKbtliaTtshYvm9LmjJ2jfbp2K9Nlr+gxv36M1fUum0WEbC/mzdjhYi262Vb3EKV0CH7kQvNtKig5wsBY++R6vKqKDGc3AXdHCmmgGX10zCZq/ii/ZkJLbitTFJFsYa50aCclez2ooHoN3cpMtop/pqPu82jFT4SXa9l5RK/tU3G0dPCGv/vLxxUDgQZf415n57iNn7mtnDFtiZwjeeemeKm73ACTjybl10KCuMj5L0rJ71mEf+GH2wfUK2u4zJ3uAfr7ne8mq+fHNPNmgCkXWYh82Binv8F3baKO5OfLj2RI4lTiRmQcffPAUkypSkwX/d2yB/OEb3ZXowsdf/OgMuWeD6Oxa25EC8kpP0Mn9+wyAGmp4rkjeTpVimnaDmCu80G9/z5efKI6qEWaeYjY0pS91Z8lDx3LoIbtS3Fa3OB1j34xB77aQ5zMriLaVvYI5W2P7ct3zbFhPlWdfrVmOx06RqXYlmxetyy0rjOZryQA6tnsqXSyHIs/xON0rRii3LTmvYH3Gf/Ob37w8QMsNhKYKZZNu8mGyDERK4LsS6qpfJa8WKZkpWPReJ4Yw9Gqe7VrmWGN2D/HBaGuWqELqugJOURGw7QE59IJNDKH8MbEKJ0EoAMuBY4C/3c4N7jrkOeiCy7ZhcnhgwKiSDbj4nEH0f0FbiTn6wakftGfIEoocPiH1+m/8gitF9l4VuC5DCWhONKNiXEFODrpErmArww0+dCyQAkfGN9zAVRAE9+SprcM+J6RdyzhFk02Awb0JXPxPRtAn3CpSXHcyqgKvHMOtZCB5LSmONtatYJQRQKvgg2uynxxSdvdbE4wFYdHZPHUAcpIl95x0HbmCzpKbgtiCGjrhj07pRDK26/TNuRXkHpAApxJUeLunLWU+g50ccI7m7lxdZ1baCpcMdK8AvsDdPHBcOYi3dMP1NabRkSwVtLfLgzwLWDiD4EI3SYegqOKLa/jLCdBlnyWw4OjcSgUa1zkT122BRg9w2WpqPrxMh9EhHFWz60pVxABv3XcOAS84BHQEM9n89re/fZLGimV0uW3d8bXEE73bGlXiVpemLmmBbHYqp28cvApOS4o5RHKnas4JpZfwbEdPwVBdpPhQYdGa5muLkutoIJiWoAqaBDcFjuYxvy7jG2+8celQRVe8xpt2A6Sz1mvLW2v0ECbBiwq8eyrGsvfudR/adU7K+nCrgGlOf82J/skTmMk3HHPI4CRLJa8FURUB6Tf+dH4+p94TmPEYTPhhXsFlPwFTIc8YuJFlgRD58Z3Oe8EL2CS5dZrbHgpXPDMWTyV27EfnsOhUPqDgO3tgzgos1us3XDtOpGPak2cLmpOLujQSJ7iS8TqFySu+VhhBl4qDyX3FXrQpOAIPnOu8Fz8UA4C9xKOAnPytf8ebugvt7qJLdaDNBS/rg59d0Dni49HRvApG8CkAJ2slpCUUdVfqNlS0rPhPVuoGleyRJ+cOK7hvMFfxtQC7JKPiNx8uqIRv8QRcjZfISzra0ZG8wpvcZIOShfjoXrB5F7wnd+iC1j2RubPW+ZYKgtbzPxmXWJpfAmH+bGK2LPsU/L4HZ0G5++AKZnpYkX+TnmyiJKojHdEwPS6u7CGi6TK5oRfOc+pc4TkYVi8qdOGd7ysYF++k/xUJo4ex/Y8m5BfcBeTo0XG8ioqugam4Ctx1C/OrJQHteml8/qK4ORuuoNVzE8CDJm2fzc5EFzCV/IHN2d4eSAZP8PSrEOyS+xXb+E02uLjYOMWj/J8CMPiMt7WaTtFxxfqSHPJb5x6d2soPVrjw6eSZ3LFr5By88bbGS/YQvdDC/cVGNSiKgYrXizOMJ3vohW58CnlHEx1K+k/OyCX9Ny88ey4IewAn4x0JK9YBN3pKmmsymgtvO7ZZsZZsSl7dX0ws7q9x0w5GeLNZdMyaJY0l1xW30EksA96O16A9OnnR1c7XWycZr7CObz2nAL0VM8DAfidP9BI+2+kGn5igzj/eW8dfRRo0Bieddz8abC4IBuvBraIg3W73Srs6wVxsUAxesXcbWulQMpMvqfGGX4259fWvf/0OAiU0nVHIuEPCIiW7m3i5lvJXHfO5ZNZ37i1RbNGSwc5S5ZjrEGJA87VehgaDVWNKRApoSs7qhhbYR8gIFVHAmOH0f12kHLD5M4LBUmvdWubJOFbZNq7qXlWxklhjwwsuBUdVluFhnhI7AtTPT5VcoQX8Mn51zwqIt9LvHvTFz3iC8QXNBUju5XQ4ZrASRvh1FiSh8TkhTVaqvuQ0CnozonVqw7HraFTiXGGlgkgGrYQ641CSi0bblUavaElZcz7JZmtWnMn5oGFFkRJBhr3AOnk3Z1sfXWv7X4ZjE3prpQ/gZyA7Gxwt8KQiSvK3zrauEWOUXoQLeMMxmShQNheeMkb99loGpUS+IBK+BSXgz1iZs0IL+JP3Ekuy11YrdCjI3aCAU2HU0SfZI1cMMRg7G2jdKvrWabsnXMGA/mhgDTjicwYdHukG2BlYMBgPNzbCnMarHmYbegpqlXPv8ERTupHRB5fKJqNubWO8c/7BwXm5v6A+21bC6GygZLiqbdthH3/88f954IEHLucJKwzVTUiWC4rhmgOvEFfXo85Bxbb4jN6dzzOm7VxgVSGm7xw6Wcn2V71N930uEPeOnzmSAqu28hasGYe/iiGCCjTCp2RKAPX666+fdaNjc5eQ9sTIul5t0c0uVIDg0DszXKc5J1uXB5zW17XuwUbsAxmuyr3HParcb8KG/nUs8RB/rBNt4k2FuYIx95CPHkoC33TGPAKYzn2BiW7UTQSHsZ0drUCHFmgIfnBLXP1Pt9Ddb77ir+57Z+LoYD6joka2FsxeYAYfPklqBYPgsa4ksZ0Y+bfwN97YzkzzoQJINKlY3fM8wFARrSCw4D2bmfyWmGyRGIwVu6yfT6PnFSc3HukIgTmNtz565zvYFfDCQRJJlp1VM66HD5EjMmTedpEVf7jPK58Olzoo8Qj8+FQS3dlhfMYjdjq8Cpj3uFJxVLjS/86B1lmrOQBmAbCXaxXU2AHFF7av3V9gbU60IdPwYT/9FZyDHXySEjY2e4NG/dyWDhhZBUcJbA0K+KMJmMkOnSCPZLQgumJx9reffXEvWMgeXOiMdcDkVdEGfOml/yV5xoCxZwvgkbXRwVZtW3zpR9vLK/IUx6wcFbdt4b/EO5tfnJusGQv+7GRyDQ74bUEGH7xK1koASqCb23U6uk0CYzchti4+1BkvprRuhewtOhY7JUvuc65XESR/ULE0nW/7Mb7VKDEGX/spqXYX4D0e6HiSTTyRJOfv2W8yZSs2fwk3slKDquOPeEfe2CT/k59tvKBBcT9aFtuWZ4Cj4tI26WouoVlFJPLsQZfusRab1ZEg31nL/PAoCWc7vOAJX3Jb0bYCWztSN76scZac0rFkyNrmAW8+ht3suQfobYcZ39ZOIPzHU+P3Z9XwDMzZv302RDFtjRw0s7bXbtcvx2lnqvFsS8fWauwVE1aARjMyTObprO/BjqbWKd+xXv6l+I2+F4dbt52N5M6ftWq4HYBvXunk/p/dyt9Zp/yWrcge3vrWt751OsMlNm3dsViVmKrHOXQTlRCV2BRIN08OvOSzwN69nfNkhEtImjOHUnV4xyCk64iVY69iGnIZuIImOFSRLwlF5OCuo4wxbeeqSpchiIglUr2XLHRGsUorBtVhr1sZs+CbcQyuqtqbTFadrHNY8sNgoC3F8F4HtzUJc0lGFZcCzhLdihN1o/tJALB6gYMyd66rJKbuSpWXDMwmZgUJJV5oihYVMzbxTFbgmrMpqMwZZHwKUKvwxgNzR+v4l7JUMapKXyCUE1knVvHEPWSvezMk7ulhD+FfJ+1a5pOXOmiUH7zmrbrW9qK60lUyjTEevsl2hRUwZOCjPSPT9leG3MvPCnRecANY86SHGZOStQLTugzWaUtVwWmJAbjwmWzmyNHenGSmbZ7oRZZUMXNgHG5nztCk9YOzTo25OIO6W76vkpzBRcOCnzoHdbnAzMlnfPfH4HtQhG5wnUW8qkNtbYms7kG8LFGwjgBNwt/TGq2BbnDAX0FXP6NS0aUgxs+RPPTQQ5fzhdmfDDZ6wHuLDQVQJShonizgSfIST9ti2E9NxRfO1h/ZEnyoWpfogz27RE+sBS8BfIU/NCh4JkvwrECSzlS8ALOk2NO3PVDIZ/xw3orzJrOtXXfB/ODjNCVR8OoIh7H+jCEHxt2+ffs4Y7QCb09+7umneMGOKT4IHLzazYBuBRo54oLY1vG5bkyBaHBUIEaPimCu4UuJF1lvW/fat00q8KIicAUIn9EX7BWq6BI73ZOtdSokrvRD8oVe6CF51d1Dg4K9Dfor3sGZXGSnrYke5iXX0aSHzcAr2+3dH53EY7wgx/AGH/7QTbzDd3aJDVAE6WhQviffZ/6SkC3aJZNLdzgUb3gPrgoq+fYCeLzLjje2BNm86GjNfv4Lf6KtYBhc8DM/fOBrHjhU/CqhwnPfSwjwtmKZ7wXc7Aa+oqtA2frtVKhgeh30oY2X+9rGWsELrpJ5SQy46Exnzuk/OeiohbXgsAGguduBIWFmO8BMBjryJRnGTzi33dIa5P7hhx8+MRmci7XQGz0qxEhwSqZdQ1O2w/8Fu+hvHrCZl103p+IKGItvXANLXboKbRWpe2Jv29rJnMSXXPaTXOiQ3lbIBUe2ujisGMS1YsFiCGOSw7XF6Y1rdLajQMU/PYk3W9H65ihJLE6F8ya8+b21Rflm39VVo5fpRXCTfzRqh5+xviMb7SDCI7t6yFN8gE+NoxpjFc/inXnJrLnw9cMPPzx8lQCbx/+KgjVzvLPV7EIP3hOzkEMJJRvE1lV8rXOd/yOn+ceSYPQ2b4WKEuL0szyC/Lebg26Qd7ZT95e9RB+/TQyu/Gid14ou6AsmxSz34KXkEw8kxr6zBpmuo53vRMOK8z1ACn2Mp2fWL9ZMhsgRvDp/DRf8U0wQw9gJpLhWrIJn/i9OQyswmRcNi/Hhjc7m68hNRbT8eDFyxcWeW7Rbl2tYZpPJi79i9Qp9YN7Ghjng6Htjy/2sGexouniXT9KVTaTLB8oji4/zc8WF6Wc5Xj736EmdYYMKKEvYSp7qWNaBQLyqGtuBK6gxV4Kfs09Ic8Yxp6Svd0JRdSIGVC1DgIIY82c8C+QKEsv0wdZ6BS91MSIGIagb7DvCUrWk4Juwh1OdAevDl3ErUK9KXBUGPTOyOf+MS8G6sVVgFs+2QeasCkwz1HCu8myuKid11sBesl1yaO3wCx9wEbaCFHwxR1vI6+zAtWS4amSCmbxUiYzm5m7rS0l8ChutSkLB2zx1AOIrGm11zr0VGXIYBUvNa76UPvzNBzdj67DCoe9T3pwvWBl4+OI749nWDjgyJgxanY2Cr2TTPOD2VyWz7YPbkTK/dYxHsypiAqj4iI4FX1XxyA0dseVO8qWiqSPHwLXNOieJLvHAO9zSJw67xCTnSefbQo2Ogt62vtaJIxsZoWQdLWzJE3yAGSySrpwROgjqOBvzwalgHUzmtI3YNZVHc5lTcNZWPI4TXmACY3LYTx7hkafqckzmERChFfqYo7MsnHU2piIB59q5S8EkGwN2AZ2zLtaDDxpwRP0sQoYeD3Vd/ZxSv/1XNRicX/va187PlWSsq7hmrOugVSDCD7YgO4sXWwjCO7pf4l8ylu61zd885EkwTo/B+MnN76HmyAq4SwSzP/A2V8US9Ko4U6Bdgmlcu30KFAU28H3kkUeOHnHab7755inW0Dv4V62HM/7gK7tqnSrzFb3MiwfkRwJAbxQuSoCzLwWJZJw8gQENKuhWAC7w7Hvzt+MmexSN8i/w3EC+Kjj4q3q7p0TI9815jNLNa2WigC07kx+mJ+Ss9VzHNzqFRq75TE/ohwfF2NaMHvheYTt7UtEy+SloKuAGZz8TUjCJnwJcuuy+upVwpm8eitOTXtkcsNEJ9AEXffaZHrfdukSiJKIgtk6TdTZJ2mTDmK6lc9mzttnnI4O1WMR9eNIcBXTuA2MPaxLAogPZkkAVUJm3ZLQgcWnrO/ohmKb7krDObZNxtkj3XsKBrpLh/FfbxMGwRd18acXGum3mKxGQVNAvMuY7a5vb2quP5KXCcEFpASU9cx8+m1tCpCBQwbFCP57SXbSR0PvddFtg212Tf6OjJQzWkCwU/ONnXTXz4kuFL3CBsYfxGef+EnY6gF8+oxWcK8SRNeu4BkY+oGMwxT7sS0WqnhNhjD/4x1cwZkuuCy4VPmsIpT8ViYoXe+Bjth5uPaTM/9m04mq4gM21HkLVXNme4pzkrljMdXRBg03UzeVVZx1fxHYVYbIR9IJsk6W2BGf/0KzCN5hLKCvwBZtrdFynFw/tGPEiW+SYj8Kzztn2MMV8TA+eJOPmsS4epRvkFz7tNAtn3/PxdCmYKmLmq/KD+ZxscPYeTPCylqM+fAa+9WwU4+r6GkNe6VgFBveTObbD2Bp2PZsg25uM+Kz4UMzCnldEBDuagcf61vLqGAodg3M7Ljp2U9IJ7o3jk+OKvx3RKYdIN0pAoxm9AlP2F8zwtb75k+v0w+d8ORkstop/FclqNLmObmhAvqxPLvHKuuSxBkyyg/cVZrcQae38gHu8kt+Kq8GbTXU9H3GKFTe/wXXHJBmcmJXjoKCduYkAVQ0yXCWWkKmS3RbRzndYuA4KYKqCVimJeHU1ETBnXXJRwlQyBK6qwOCOSCXx4MO8Ao8MXVVd1wit+Y0xlwAEngyZ78FaJS6jW1BgfePrQpsXLdzXzxlUAYw57s1ApShtt6zyZwxaFrR492qbpP+riObYKUw/AQKuPUtXNTM8Wt895oFvSZt3vGKEKH8PKzMuZ7oG+AB281rYC0Tr2KYs0afKYkkqGWjrZ2O6J2UILveUNNZdKpkt+EzJ+568uKcOTNv0SmwLEPAyBY6PbS/Cq85/VklljHoSItriecGSOesQuVZFnszBwefwx9+2jGRowF6yW8COxnARVJEFc0kMBcTgBI9Aq61x5izRTPcyEHgWrdP/Etrkq04LvluTo3Y/eWobUM46Jw0XTk0niOPjHDgJ9E9/w387Z3A0t3UkmejKaFfwyQHCmZyzSxKAEpyKU+YQBOJVW73gYSz6kKceHNW5nIovPTRHxbfk0jrkGByMtq2/PShDt1EgGG3bFcE5OR8rGKvQBm4vP0ekU1l12LxVbtGuZKozXel5fCvxr5gmaAJ3gWzJtbWyXQUw+Kb6jA5o9Morr1y2C7sv/lelJR8l4v6v0JRTQzcyTh+q3ocLfsCtBMLDSe6///6zxq9+9atTUKgbxBHCt4Rb0YHMuU4GChqtm5MnJx5UAlZj0Bos5icf1k9f8Mz2dLYs25G9qhJe58S6ZDvfU0EuGwwn91qnIIE8d/aoXSD5HDihIV0u8M9fZgcrlMKz7fElaNG3IJlski+f3W87P5gUBmyZU+DwV9ejQL1CXba7gKH3kntwou0WFcgwnMk/+OBI73RTBI7g9501je0hLPiAnuhOZ9ybT60Q1y6xkg/0rhAUrbPdFTBKlisQuV4ASo7Tlew/Xua70dX8FXAKnsEsCGOv0Jjem7MkooJGD+ks1rCGccGEbs5IVjgUpNd9A4NEw4OpXM825tOsVUKOPm0XrFja1npr1UVBXwUu+oUP5qRb7C8Z9cpGu6eX/9PfgsViJXCyv2SaPPRk5oJNa+ii8zP4D58CefeC3fx4TTfZJv8L/tHZXziBkdyjgTF44DMdLLknW+1+ig/u9533OnfmpRdsdz/NA5a6XhL8Ot5oSLcULMCMZopI1l7ZL1i2bgW+GkHFcluoTMfJB/mvw4nu5iA/HZ2w/h5LLMk0Dg4VxZKv7E3FsfgKfjAUszU+m+2+mlIVuN0DPjRs5wO/YPdCcW5bXwAAACAASURBVIf7Kx7AGW3Q2zpgrelU7F0smu3NXnd2Ha66xsbhr7lKxvt5PvDkSyRKbHdy7f7yFLCQD/oEDnEQ/aEPPamY3HUmnYwEv/Xzq+mxuSqUKZrbweW7GgX4Bw5z5mv5UPBYE5+3KGqudsvU2c0n5xMqrhd/2gVRUkwe0aGilbnY147WWIssmQsM+Q3woikZBn96WJEbrOBBj3AvNisvMHZlqPxoC0Xu2bg+3CpE5m+y4cmqNchXDzXtYa3Z9njtc7tRstXZ4gqI6Uc+zj3wztb737V8fX4h/S539P1Jhv20kpstlAMv6NlKU9l9QV1GdQ1D3STXGl9wUNLr/b9V3axNQdpOsFu7Cs69x/zOhFRxaX4M69B21Tf4VcWLkJizHbs6dQWkhCuiVoFtSwQY20pYItd2EDBi0vWW2ui1BqSEv+CzABLc5q2bl3BWnTNXxQNwwLkOkWv4lmKbq+JAuCc0BavwrOtYkFfxIsOYs/OesdtAseSxBNj6+FyiEZwphzXhU1IAH7AWXFgnA8SQgytFA7/7fefPZ0abgW7bXQF7wRWY42cOuMDdOzgkR2TQ/40vOMHPHkpDRsDSNjJ44iU4rdeZO/PG0yr6GeE6YgVjGeq2nVY9qwrNsMGxIAU8AmGdNutFb7wvGaZD5k23CzKTrQyH96rJxkafcDSntUtQwNwZmDr07SyoiAMGzqLtiWi/gW76ioborgthjc7vmIfTqRhHH531qhCBrp1XBIvve/poXYw6DhyqdTLI5jW/Ndmndqn4uSEdgmSn5KyKJb6jv5cgSmAlIavrF68EGR6+Yy5Op2MI4JGUfeELX7hsq0ZrPK/7il94iRbRi3x5wbktlGAUlPbUzK2WV8gET0W+ttChLyeKP6+++upxoj77M5c1S6izG96zoVWPzZ2uVzACX3qwxyMqMkqGBc8eTvbHP/7xsu2584LZVEFzu2XIub8Se/IU73Ql4ZOdAU/nmMEhIO6hVoIbTwrF0zqC6/zza/DPp6BDxeGSN/SEZ0WtnHi6AYYSEHAVaNZpX5tZBT7nXMehAoLvJWbGlYTZcWFeQRPZUQhzTQEJjTz9VWBYZ7ggJZt/HRAUSFTMsjbaZ0+6XhICbzxwXTFI8Q0cnY/0fztG4LO+vmJ6wQeZKvh1X3YV3iXp1muOiqxwik8FXWRst9mVlOQzsn34ZL70qGNGBZTsQQ+BqrjqO76FDUkPvRdMRbuKir4vsalBUDcTLyXCEmbzsRPWLhgHG5pkY90H786LF/QWT7huN5COngTVNvkSKTTMp1aABI+10FWizg54ldygK1tS0uiaoL1g3Gcy5+wtfOGhK11ToPWymWDHdzSlN3gkmargVMcXLdzTWcn8FrzhUQJYIgEetOiJvwX72aUaCoLtnr5tXTytQcE/oZl7rKvTtw81A3u7M4qJk8VNjitqFzNlq3puQ7alJJB9Q4f0pjlrqqBxtrXiZ4lmcVqFtGwHnsaDdAM86Xv2OD3xuYQo2teJrXhgTrLqHe/MWwevecEa/CtD6WVyWmLsrC2/ZaeIOdmaihoVXotXOg/f2fH8MXlAW+uimXe+ljzAD8+LiYvZ4bp8IGt4mt0JH7LAtn7lK185tg0e1nf0hAwXg7fjUYFQTAAfcBX/WB+NyVrHFCpiuUcSj67kzT3GkkWxkHiFzVH0BLNxZBfdwqe4KrmoM9qzj6zfzpmaPxWpijnAW5EX3SqUJlPxrnFb9HOt2DXfUrxSYbDvKyKhLZ7Cz3Z4uJoDv/EnHOBerAZW14s/sr+ug9ncaHTdgHO9HTab3K8PKYdKt299//vfv1P1pCAwpcSAfk+urTEEuGpugVMdpu1IRnCAxDCA52Rz0hlL1/rNMvOVRHhnGNoC5X9BGwXIqFtjnU9KZY2cKsJZK4XJYMXQkhSENUZQVcBT0rpVz6pmJffhyLBkyLwT9Ay0zxkjsJV4lsDVJarjnVDGzALRYM8AokXng9BLMBK9vId7Bq1gI0VICFfQ8Di44AoG6/lbA1iFKKWvWgMH1+C8Ve6qz1XOvJd4prxoucqJ/tcCDYYMLPjbnlEAWxCVnEVb8lACl0FDB0bZXwm68XBhCMkbecjQlGwl95Suzm4JJHiC2Th8aCuOMSliPCgJjX7ur8Kn2i3xa9safCVjv/3tb892ZE6sIL0ExtpV2dFgOyEFcdGwxDsZ9rmOpjHxqoS5IL9kqwIHmmegCvThA3+8qhKZ0awIZF04CsDMyViiVz/tZFw4WwOfyKHvqywqVHAQJe5grYDBALedHVwcaUWXjhfAl0OFizFgNUcOGVzblUR/dOp8EXiMwU/zCzThTnb6yQ5zOy/sLxmCT53B7ZyvbmYnrC/461xgW4itt0lyFWr0gSfY6khYwx/4/Z4ovAWL9BW9CqBK8up+1CFB+3aoxPcKYeAEY93DdKLgjPPTwdKd9jNLPYyDfPVgIHBylBW26nxbC0wVMMGgI0YnkstoWlJufh1jAZixnpRKP8zVFnh4gRvvwFGQWGV6d6ygI/nKltCNnLJrFZO9mwc9jS/Jr3BM3skXPnZPSQF5YYPINVx1CNAXX9qG55oEKJ61UwSukmGyV8el6njrWLsgZSvqfQcnuPA1xkb3giufweWzBJxdyq+io3vxhK1sayK+oK3P+dB0xT27eyK5T+7SjeCzvnutWXCWPQUzuJLdZL1CeMmte8FiXbxxH3jZD+/5G3wgj8YWRJXgF/CZs/iggkF4bucBnRRvxFMFwBJYPKW/JanmA0d+K18L1rqWYGnnGVrbnUJOJKid5a3gmVz3YCLzw7GtwT2okSzBCT/gwQYbCwfdQrEZeyMhsA4+goPNlgzDryI+G4AnJRxwgLO1OivccyPAVyHQfOA31qu4Ce4VtsApkeDz2FUJgnusbT3X3ef/znfn080J937upp96Qj+8UJjQUcdPeJOlni+BNvRl//Jj5s0+1oSoGNdPDJUQgKsHkRa/mLPYOLkq9iteqtBa7BL9jUNrOFbc815zIVtTzA7WEjVzJLPFT23jRrsKNNmQHgBn7pLrCkDRPDjT+WCxLj2km8UmZJi8kUWF/fTFHOQaLSr2sul4C8+6hyVQ4GoXmTlcr6MLH/5G4aNdV9YHS3FncJUrWIc8OFpDvtlV8PVgLDY9nrO95gdrSV0xDxjg0vfFNpJnNCXT/DB42CFyjm6f//znj/1XnCE/6WGyjZeSb7IPdnMVY5UsZy/bWZRNrHhQ0bb8JxpUeC+2vS5qrH0tXkwnkvHrpBlPin/bnRFdoo24phi2tdG4uOYQ/OZ1XZylT8nW7hqomIYXNQGzqZu8Fy+fePDFF1+80zbZDEDJCIVg5ACOcXXh6siV6ELeHASVEBdQ5jQBATjAmisF8V1JC4Zv5SfA2xrRD1ubswq6+6tuVYGtK1wATbjCC1Hq+NZNaDuUceCua9DvJSZsbZ+NNjEgQcj4oFkJQcF/nZa2VNQdgFtKDpeCSczCpAoHCRmhrwpZpwH85uvMT1syBK14wQn6vwTY/XAs6KhDWdc042vOaA0edEMDxqVgEw2quIM9mlnLWPSEI1gLdnMqVYnQqkp992WYfZ/BAk9jqxLlMEpcok3bv8KlimWVQXBXAIgW5KXgKQcNdnxh1KzZNpVo55q/HEMdZjRNJ6zT1kNBRc5iq3C+q0pcYJU84aGzrQU35rOmrZA6e2DqaEIGo+C7qluBXNVRtDQfumQsfDbeNWv7LChzT84jXULnOr3pBz7BuSAXjCUeVeg2gLVOAYv/0U6gyAnVqSTL1oIfGhbocUB1c/GsLqn52KsSb/QwjpNpSxMbJZiC15/+9KfLGZgCg4pZBcpw4GzxLlmwfp1oTst20bb25hQ5TjrTlvG2pEmedYZzSjmykvOSlg2KsknmFDgUWOJPRceCozrtVZPBTv+yh+kQZ/rBBx8c2c0+JpMlTBVz0vOKpOhc4Jk9RC9/+AimHnxVIp9cCQS+/OUvn+6SB2mRG3LVlvkeNFTnx5zmij7eswU6vT38yDwlnnX56vKwD+34wBMwV+BzH1mosxvP8KVkqECS7dM1IPMVMbI9dQ0LbEt2KxSgYef1up8MpVPoJLiBL1miRwKhCjcV5nyHRhJ7gTpc2VbjbEGUILQjpB08Je/wTq7wOpnxfbYRbPQv++D/Aj80AocAzjvagwV9rG9d9NEttCa+wR/ecK1oY73tjGWn81H5x3idjwVHMUe2Ch5rl7LtYN0EJf6SEfO15TifgxYVxNKX5m2LbvHK2rnijbpo5FthbnFHQzxld9rJUBG5J7sX7+RL4B6c6AuXtg2iX3GMrfGdmy++Aj87yE6VoKazxU4VrNBBgpqv7UGH7LA1OxcObrL1hz/84dAO/8DK/j355JOngIWPFQfAkr0Ag3XhyobV1eqpx+6rQMXGV6Ag1201tbb7vSrIk6cKaj2Yqnhnd7QJtMmsseGNvvjpnY3EIzCb05jiVLDDnSzAgU4Vd8DVq2JfRXX3moM+o6174i+fiy/GVEykS9nYxqUDxTp1LoO73Yr5cnJYDLd+vA59RZySQJ/zrXW0S7b4YboNz+wC+qATHNGNnLjW83Ksj1clV+gVHCXp5q9YED4lrrYI90wWvMNH9pufsibdsS66Znvzg9nyii/JmLUUQclyTYaOuiVvdaGtke/NVrsPHB03o9PgrulHTtsdaC2fyRj9RzvwwKXYSEFe4gx+Y+BDNvOB3ska/yjeeOedd4484kVn4c0LZgXPitfFEMWjG0uAp6348AJ7MXX8r+hUo7NCZLwsfswPVDTIRvmcX2lMMWRNSkUFvgEeaA9vvIjnHXVIV5IVdF05ZKdqUhqTzFqvJDc+mqudlu003pyhOKIi9a0XXnjhTobw8uXdbaCYB3hE6Ul8LbTd4ZwVwPotMopJABEJoD57pXgAabtZVYuIjFiArjvoHgFn5/MK8hGyw+PurbKUYLZe1f2SpLrO14lASRDG9DTOkr06FSUza1SsXdWq7brRNKEwPgeYQatYEH0oekk6/PeMGzrWMTae4pkzo0JROyNRV5ehYtj6KaoU3li0MkfbEbeaU/W/DncG3xh8pFwMTsEUmFPInC8euA7HChXgsWYBCONZ4A1m/ACP79HUdyVdBSY5kGhpXAF5gWhJi8/wTB4KTH1XUtn8KVWKR4msXyBnrs6+oHkFn7b5lRRu5Q1s5AVOgoponfyZI6cHd2vn0NBAgNEDMYI9mdUV/uijj468kBMBwga31q67UyHK9apn6Vdd0DoD6WC7AujBdkPW8W/CtsltSVoBaQ5sq5iN76xlvBNM0vWC1hwKJ5ENqZABLjwpuDY/eqOv//G58z1VFOGDF+5R7XV/OBcckXdzuL/gizEHU8UBcEVLga4nO9Z9dg8HyllxZhJYgRwj7gE6tpcWDBX8bJU1J1QyU4LG1rHDCpPmysnSjR5CIcDkPNvOVkKQoywY7qdkOs+XLalYVZEyR5ftqXiWvSvJLVGIN2D213GRQ8i7gazAhrNX+Ub/gg+2yvd1IDo7Rg+9vKcj8HK2yz0lYuZFB7jgDToJotHJ99ud7GhBBVX6LsCoK4fXbdGvKEY2JaHtZskXZo9LOtGw7XIl2+ApmSkJzmeRbevjbYUBcFWAhndb8beAilbgZIvJsgJDW/PwL/udbcWzuuj0Abz5SHQlv3XbbdlDY8mWRKPkh/50ph5O2cFsLV8j4CMXYE2+S0LAkr4lw9mU/Mj6ok2Iky1zVjz3XV2oTRjy264n2+1sqmtQIRRdsvft8slHNKex/rI14hy2uWKZOdDDGm0rLqhsK3bF8YrbcKtIIDBsS3+xVV1q9zVHwSbagoFcSyTgSR7oPj5WTAVfCUvJ2xZF8KBgH29ts2aryGqF3h5y43iDtepi0xVrPfbYY6frba4KrAWf7VIDt+toVPGETGRf0Lvia34CDCXlOrYSo/xjOzjQkg0gc2yfvxJyATdZlQizt5JQY8HB7pkDbfnU7GOJKV0vcUjWKvgV75X8lfjFm9Zn99mUAvzsHNtTApfNyLclt+lIsXFBfIlJBd+NBUtcfQcvcJCbdLTkZWXcdeNLPtCpwiTZxKs67HjE1nR0rOQNXclYvztccbWmQTFOsX/0cj39hk+xVP6zX0MAG/8LHjQtKS0WpQtbhCxeIafpQjD1QCp6USIGjwr82Xqf8bdt0WhYIQ5d4QyuCjt1xo0H99p4/ix7AU5y39lfuJrH+HwPP+YZEHYq+HOvRLJYp1gUHcuh0DZ/ucnwxqn5m3w7mhT3+o5cbM4WzcCYryhOyZ8X98O/3KhGnvv5tn6HPp/Tr4QkR/ksOARHsssGgNuY7Fa6UuyPDl7e4W6c+zev2iJKNid7XN5466WXXjrbpGvtV/EHmP/bFkZIqkZWwSXMdX8gQbEoBIBKhKqWuR7hApoBqsOziVZMK/CyhkRYJ6BOaElLgWLbB0PQejlZTPKqSlAi696CZsyOqAXZaAKG5inArJJpLXgifl2uHnyTYIK9TnFOHn5VpKzprwTUmlUD63qhUTgUFBVkFNy0tbtHn7vX2LZHFQi5rz35bSmN1+aKtww//NqelbDnvKsiFdy4D60If1uzq+CBhVxw3HVM61ylAJ3dNAdauhdOOZgSKzDlpKsygs3/7mmXA/gK0PCtgCB4Swzdk1HAK98XxJtDgIFfBVCulwSCOeeZUc/A55gajy5Vb7cbR3bAWUIfL/ZJsq7DsaKToNfDjwRQ+NqDv+AGzgK4qpPw28JGdPJdhaccVfCXkLU7IDySu65bA+z42Q+qFwD4niO1Bn3IOYZrhYqKNObEAzS3BbOCDd5lTxhH4zsqAf8eDlKgkEGv+9S86F+VlDyhY46jM85oEk/gmlwLCHvCbJ2aClfw5rwEoiWfFd4YfnzKLgmEbEGsILbOZAsNaAYvsqKKjKZglFySS/JAt+kVfWMfKzZVvd9kJ33Gh5yx7YLmrXubLMTjnGAJRd3Cug14mw56dz9diVfm7XhNsLAxZIWDRKOOo+AN+ioA1X0tGSgAzpnmzCWmeGWNgg20yCm7TyDcb1u6lv7TGbQjT+bAJ4EHP2L+io8SwSrpYAN3gVcFTmPhX9HJ5zry6FFiUOCbr/UZLcCAr9YmPxVB3Qc38/U7yfjYE33hz6Z6WFtnRaOVdSumVAgqCcPPbEnJJJ370pe+dHah2Bbo5zrooMQufUg+wABWCXO/Aw1u9O23u42pG+O+iiwFUSUIwVaAnJ5U5a+YXiEkmSyAwYMK1RWn6H2dggqOvuuhf+mm8WTFXOjf1ko2z31gKfEuuKobRNd8VzJlPH3wDAE0uy4k1x0rwAR3tse9eNp5yuSvOKNdNuD3VzJHFussSRo70gb3/DBdbbeO9Uqq8mHFJBUiin3wh610/rxkw04S3+MxPNgRcmObtPXNXRG1XW5kogeqoXs7Peh9O8noLplHh2Ky3uEIbklt56uLu0rUJML9xqv5FcAkz8bRLTCZo8S/7atkzJp1z/KHdcPRrlgJ3iUw5iVznUHGy9V/6xkvcevcZ/GBOesMm6c4JZuSL/Q5nTBm9cFcW4hzT7Z3/bj/29KbPLdrp2QNHu0agAN64YV7K7xVSLQuOe1XEsj0Pv2/B8Gubq7MVZSiU8l+/+93JXtkG7xkuaLl/7J1H6uSVW0Yx+3bUtAemTErGJCGVieORJw5cuAV6EwwDMwJEbrb+OlAnHhN56vfxn/xUFhwqDo7rPWuN6e1d8+ESLclR+HfuqJz23SMbQz3SDimE9Lb7i3+KCgtHtjgL5ki523pZD/5Ij4Vwkr6GMvY2bOSmuiaD1vg5lo2kK1nl2vvNm66FJ16B3P0tCZzuBd/1gqerYz3jeFaeI+fSqiUrOj//LQCfP8Xv+UTlawpfoKbuglKWlpbXQbgsrY+5gKT4653P7moWu66LVrmyycT7nF/yaKC4GiK7/NJ4gnj+Z0vm10qoX/tgw8+uAJk2YwEKKHC2ACB6CbPMJQhyylgIHpSICaujF92agF2Txm5DCMFmKIqu1AWkrLtVSYpcAiLgO6jeHK+cr4LFi287K6xy0obA9Fy0Nc4pKysu8w5fNSiEmExTQ8dKGgsc+m+zoOlea25wLM9eBlzsMYIXV92Epxl+Nzfvg7zle2EV9dRdIQqJyDjjuGiXQ54D00BQ0Fs1VnwGMt8MVQJixxFY8MrRVFrRGODBQ7KQobPgjjwJMQlAvACxoXXqjQ5ZeCzxioCKTPXl2VCxxyQHtjhWG33Cfxldsm4xs/4wEsOZobK/3ASvfBBvOLenI+UnnNgtI6CS0oiOcLjGcs1ZsZyvc+2hmmf0WKKHvAd7cAOt/FylYz2jpZAKgEVLDmgGaiSVQVVrs8RzqEO3m1pA2OvVwGztVDe7kGXHFnwJZcpYt+1vRhHdbg2Pw5Xe9zwTImeFC1nxntzBTQeegEmRhtv5hSTDes3ZjouZ7i9pQxluMkYJgvuq0umbKz1WBcj6LU2PdnS+O6PrwvA0QbsqsglWIwBPwWaJaTorx4OwxHs3YrGNJ/gVzsq2pc1tQ44MD/58RuPlQUP/yUhjM9xpDNrZY9u8XAOY3y5VaWq0eAvcVFw73r8JRgFe8bb8QJ5tGQjwEoGjKcyqRppHDqdo+Ge2ryrnqWPOSPWWAUzHVPSTKsiPBgf3shIe0PNz1Fp60e6Aw/UpZNuKdHrf9el1wtwNxMdvHVmgKXKb7q+oLtKmvM51eaqmlsSoU4gx8lY77pmF3WICExz5nOWS7iiaccKgvB+tOLEaM3Dl/jPQ/nIS2297q+Kuklucwo6wE1PC2p8o3cPZioJAz8lVbIHYMnOFaRlU3Pc0kUFDemhkvYlLdLN1hwvGms7X3omhDHwQLoa/MaP/n7js7Zggdfaev81WOuESM7xkKcq418f9EmHgKckGToEXzBni8AEp5J0JarrUsM36IOXVEirdMKvBFvbfCR4koECkXQsuNfupXs6vjTwu8ob/fP5558fNqeqmG848g7x3nFcwp699SlgwRPgRhvyLgimE/tDywJ99IbvHPsehiRBI+FT0G58tk/yhn1wj04T+5nRxpx0JJl3Lz0EVwXk5kP3ZB2tSt7CJ9uSLoaHdEa+0ybQw2MFGDJNb5JTPul2HBUMl1DMMU/P5lsYs6RePL8BSMEzmPPZ0h/ZVrQuMQS2ik8FuVWESybhm4oG2biCHTDUOen+AueKLfm/BSv5q+uH4cN4pGC+tVlvfFhgS7fTJcbI/sFb8QZ6+p+eSq/Hs+7lM+Qjk338hybGA0u0wEclngqyjFdSDGzw2DNNwIz+rvVHVitC9KYK+iA/1f2uMW8VbsfM34fM8JUEwvS5ue+5554j5mGjdWSAGayuRR82BP2NXTs2PNHd0QGcxROuhbv4iL6DL+N2jfuK+VyHJ7Ll2Yv0VjEM3EjWkpv8eHO1NYn95Vu5jw61BtcVR5mDDJdEpFfwt3VYY92J5gdb/J1PmT2JL1zX9pViJevz5x64jdfcAweHDH/yySdHm3StrwZuMz5kYLiCDIrZbwxdIAI4hKidsXZN45WZcb1Jc+gpljIuVXX8X6Yg59DYBUwITvFBeG3PGXZw5nAQAooP0+cAtNiCszICmz02ZkGDef02N1g52pR4jmUGzfyUaa1I2/pY5t215q/1N6dwiQF/mzEukM7QZrTNk0LDiHBaRdo1mMj5dTqsoVaPgrqy7Dm4GcGEJUOYw+6+DYbNlRC6pupQWRlzMkI5MjljGeU6DArkrKWWlZynKuSu6QExxl+GTjCqmlqXT7jP8cZ3td322pXgzuhYTxmzkiM5DinqAuRNVqRMUobmrs3N9QWPcIFWtQVH79qTwep3xqHAtOSA4xSKfYEqQfiyZIdvMJfsMXYBGXzWCoOuZQyjcU7dWSH8G9iUcSvL2drBleNvTeQEjQpsZO9bt/M9ydM8Pjns4cU3mDLktTZR+O7t9VXkmUGwHnoIzUuQmaeHuzAe7skRKYjAT5QyHeL6EjJlgsPfJiDaq9z+X3it/RUPpx/wlyclc0SNXYIuI2KO9ua5n5EzluMlFdAoI+S4Odv60B6osvCqIPjIefpOQIIfOF7WmYIveen/ZLBKZE/u7lUyZU9zEuC35EnyniOag5QTlT0oqVMCkw1gzFS8eggRPMNryaGcajwDn7v/2lo4/uZBU3AUsICNwyF48JEY6N27JTnIg/XBDR0CvwL/Khs5ReDpSar4Dm43Eej+nB6wGBcsZd3pjZKPOXnJifvwCifdPTlUVbfBWhUs+eRYmAN94acEXQ6Y42Xi2Q7Bk/cL915Z+ABHzkp6Nwc6WfY/frj77ruPiqa1C3zwExzgM7TNQTcvB5PDVSCTrTFOwWJbl/BJPoB1VF1I9tMjm/iNT7OPm3wJP1XN6PTw7D44A2tJ0NVDBRbxXvyYTU2n17WDR9gksJpHV5pWYP+XIMu+GLPnc5gbz/dKHXipKwj8JSiMuUnWggdr4/yaH8w9NA3f0bPkwUfgjU+SI+O17SgH23zhIBsWvXKIO25d2bvL4Nh6VYi9zx7tramEMb7J4bZtATx1jFSFNEfJjXQcfQhH4d216dbGQ6OSLHSIv+B0LV0PFjoQzoxhbjRozzYckl/2oYR1tgjvFNz2gDO0tDbjw1G6vKpwrdVo76+Eg+v85SMa15xtaUnX1EEFrsbPYU+vtMbLZEm2uwCzBEu+UsFmQfzKkt8FZ9GiBGzJmfxz81gL2ajLz7Xw6hq/05nZ12TOd75LfhTezXaUKKjI49rgcQ19Efx4g/7GK3Qbmppf0Oga6w4+uE4/ur5tB2CoW8F45KqYpUpu+gc9sv/rvxeEJaNgtv70kDWZL1/QObrUWI7DV9us8KekjbkkeqzHOGyZcXsTCD3hHjD2cNySF+7Fh64PF7Va0w/0VrgvBqpYZYz83Nbt2mheDFBsUGIC/xf3+IZ79+Nz661VHtzFdMUM2BouWQAAIABJREFUdauyVb3+q0p1PgT7LhiumgtnFUfbf88P2oQeHORXX9oB6yDD+AN8Pq43Fv6oUFLMdthGe4ZzNi6VuolzsAEvyESYqmsFje6rFbUA0cRlW1xnUt/O1ybWtQDNWIb0lC1DksBBphZDWQQw+1hEH8xuoQXEGa2yw1VtzRsRrLFSfe0tkJgTbt23b98+mBoTZgBrP8m4pOzAQigwOWfdPD3ptgA2pioAgj+w5byAtyRElaptP6oaYRzj93JqhM4AGrvWMLgtywW2KvGbZWkdZbt8YzT4tW5jlcAoi1rLalmo8IrhSwKkGJdGlFoJggyrY2hfRs5Yxocb9CjgNo5r4w/jbPXAffEZeDvn24eiyPk0prV1Te1o4LfenJccqZzCspDGL+ufQ+xc+xPK9pqHfFQ5LLlQwFH1J0ch/ObgkTlPCxUM4qWqxWCshSnD2r1lzzL2ZaBTjksP99Y+sgmjla8SJsm88TOKOWEFoBtkCFDwEJoZuwRPPBNc0S0DD59wdt99951bNxmRHAywpVwZFc5MeHTOeNF6DSJYyYz5yRbcgiFHpARTbZB4wZwcsQyYsekZdMWzjgvGOGfoUcKrOegX1+fgqqbgaXMGS7KGDnW5+O5BGwyFqjcH2HyOS9KplhiH0RSMkxe6o84KsJd8MkdGovf84dfdr5gRLYNfV0A6Z5MXZLfrc5TSZfCH3u4XCPY+z4JGdM6xwaPg8D9+qeUyGxKvgKEEAxwIToxfJY18tcfePPF12x7YEjDRHT6c7RIJ7oNbY1SVqzpSVSV9m1ygf/ICRn+uLTtujf7n0HHmjN/Tz7u+qqR1lNFHazSsvT5dh999rA2tSzLDnz3D+KHKeTDi7YLIElwr+/jV00uraIKDrvEBB5itw5qMb55ea2LtPajIeurg4bSQ+WxAjjAar72Ox1xnTSUI0h/pquxOga71xEfwlzOHXhvUtc6uyf7iM7zUHm56wtjpdWvBG/jPNRI0nt4t4IVr/AT2kpvp4BJqdEUy5xz7XJGgtnL3lhjM2a57AZ3wgqRCnQ3WBSbn+D/eVc5ZLtEJVyU9rDt9ffl7g+P0ZHjqex3Ogj34Erz+/fffhy6kf/AgeZWQokdv3rx56D8w0UdVXUvswSt+gg96E95rW81umbvkdola18MbehgfnmoLJfvo5po6PAQE4MlvQfcS5TnweC3+JfMCefxegAwX6Q339uT+fMkCzw2w8w3TA+jV06SjT9tBSqSVPCtQbfxNTFzaYefqnMS37TUtyZTuc188ttsdzQnHjUGP+csHdU8+S/YJPdv6Yaz8QWNtInATcAXQyTna5gPUNVDSPtirVuJ79PBxrf9LBpSodE9J/Krd+b3W0NbJ9dHZV7peos8a6boSrOYqEeN3247ATB/TexUAyHNFOfzBjrgOXqy3bog6x+pGrSMgXqnQ4x6w4Vtwu6+tP+hrPe41joIDmSroztbiobYdVSDJryrBkH9tfQWHxUIlUOE0v9aakp/8KNeRh3x7/FAV2BrQAswlU/IZiiXyex3PtpuvJ8yH954Qbnxw0xVVi/PF49uNUegSsBm77jVrIM/w2LOV6mTKd752enz4VQS2IA940XIG0QlVWQMOHUXofZ8WjKDuAVDtC5BcNalg1HkIx0AYs+plyDdObQQJQ2OArYwPBFCm2nJqv8zQmrfxOATBmDNgLWXCEg735AyGwNryjF/b2J9//nmMZ64CrIIl64fwAtiULYIyotacYTOXT4YUwapawhHmME4OMRxcZrszGmBxLdwQqJR42cSCoSrDtQekvKNtguC4ubYt17rgNAOFxsYtW1pCIkEruM55yfnI2BurwMg63F/V2lrA2L4tY/YespzXDIjrCEoZqDKyCZZxjQeOqv3BSIjdl9LKmc3BWno4hh9ca20FTbVMGTvlm+OXE1UQgR54mwJuT00GCj7xhGvMhQeSj5z89pFVachRTMlloJK7gnL/53DDV1VCONmMYFlmawNXRriqRU5VxsqY7cOKx/yPRpy3Eg2uR1vOUvuQMii9OiMHoURHVUvjutaa8a8WTnQT+PVU0Rxla+kJxLtVAc6tm+zlMFZlMV+ObQ/EqoXOfRJuguutXuBXfFDrNv1njclqrdJa86InnkHfXg9hfvispde52tLcY8z4h+FtTx05rOJtvZJ9//zzz2GAyRRH3XkwoCHeSZ+YUzVPQOo+4+eUViUv8wyeEgrph/Siea0Vv+dIVgmON3KwCowkEvARR4bTSm5KAOaIkYtkxzjeGiCxUIAMX+hY0B18juMta5Yk6imwaMdGpKuSC7xZRQBPGUf7ZPJX67NrXJvj4VpBRzzqfAFFVZJ0S8Erfq/N3Twlv3pmgjnhCuzpgFqL8Zd1+R+vh6f0dK/hgcey/cZxrepwT+VMns0fDOAuAII/19BJXvVl36X/zX/r1q3DSSQjOh4c8w5uTxKmn9HJGtMNVQDSHeaDmxy/bHR7T0uMwyVeLUjfYN0YBbYleHO8t2qR05NdSz+WiAjGkjlVwdCzpG1teOiSDszu4UXymvNbYFKwQH6tJ4ePfOF1Y7oHLxZktNaCc/+3dQKd4ZSDZm6woKXALrkkg86DiTPP/qRrlq4d28T2Brob7HbtJa7TzdG0+8kJeevBPvjRO8Px+40bN85yh4etyXHX1l1B3vlFxnVMJ0LOaB0s8FJyrVc/waEkgPZldkE7KRkpCWhNvQaxVyblq5WALdlCXit2oE/PeanSm8xl59GBLi5hig4VeMhMvmrdTekzPFBwEn7pE7alRGK+FBjrzslPNJ51lVzF4/AA/niuIDp7uDJYMJz+yWcsECvgSdflD29iEy7c75uOaEtWa823i6eb39jZoPx344fD1liCdjujgtP1yTcclHx0vm6Z3eKDN+F8k0zWUrGrRLE1iCHYRP4VmoALnHVsWLPrfcM1PPf6n9qbC+ytoQJfnQH5zsaFEzwJR23Zc958dZMVcNOvBal0s+utsYS3tYO5OMP/rimIx6fglUgAF57yDWbX4ml/jruWT1BlF674b+YCjzUXsBYzGcs4rvMbX+QHpKfTxdaLzxurWAZdzZWuTne5tsIGmpAdY0UH48MFu00mw7m1rx+eL5+NpXPgtKQRHY1P4JceKK64dsowXlFGBqRonnjiiUNZYU7AYkIEomgAJzpvv01BcNcV/Fhcxsy3467tAQ9ljsvkVlUuA53jXgYIQiDe9QBXWZHJhlCILgtd5sg3RxGs7imIdT14jI/QBR5tgDcWJJsXDrQzwgPjxigVxBdkIAAF4S8GqHJVcGy8+tfhqVaLFJy191RKxEM0QtfTmgtczFk2crO1BdRlU8GBOQmxsRznzJQsiB6YDYzWkGOTU5DjWeUXzH6nCOGugNK4ORyrrFyT81vmsUwSJi7LZP3WBpae4J0z1X7dEiTW4pxxzZ/yi7/wT9m5+DfntUxZrW/GTrAT4iqdjvehxPAcQTVPlbY1GHBYIiYhjbfQnIBvC1jGxRhVcpw3P7oTdlUYTjkFklNjbfG8dRVw9sTEklbGz5nJMDMIOf7hpMpXTkDOsvk2w5t8mS+DsYYObuEVbjJa4Y9x4Uy+8MILh/L53+mVUPYkprTdW1Il5RmtMvReR0SWyWBPk7SeeDqlmvJTQVXt6rUlHCZ4VtWgw2q9c384KHlBVjldZMb9bekI33CBF6q4x7fGZGA9KRr8rsv4g7U9vPDDGeLMwnOJFtebDx6Xh1QtGLYcS8ZAUgD/U+Sqo72uoD15eBsuzdmrecAEnxxXiT3r6VUHeApeXFvL3TpiyW2GvWoGOVmDmcNXwqSWRddzevFzVYmCiJyHqns9DCf9BBeC6RxUOAv/1p1xtx6yYxwObpVT15e0KdmGT8CBJ9DaOAykP+NpB7VWNgatBMPt8c/pLLhSFROIuh6d8bv943AB/+GgBCg6wzO+AWNJVfwN9/SAOV0DPjQi32DHq46DPd0KfjwCtzqY3IMPSoqYr1bly4DIOQEvOwdeeMNr5MQ7qDvHcbNnVFDjuhzyHPl0Ul0ezqdfSzbGjwW8aIIns/H5DsZKn+ZYG7e/ZD1+iE9LUORA5xc4b2z3FwS41vw9tMk9JUrQC2+WRDVPOEdjPGJ9cK6DoW6DHHi8Cn/W1hPLawkMhpIAJeqtCd3hGz1LIBVoteULnyaz4PqvADdbkQ0I3wXAvsPNBsAbOMNTNMg2hOeSKOQSXPS5rTvW60FaroM/ibYqOniTD+Ve+G2fKR7ljMMPviU/4MXrxutdxz1lHc7hX4dQyUn4x+/5etnd1h8OzVUSkI6WUDBHAXh6L18TjaODtZZkKqBwX+2Xdd0ZP/+uZG5vEYhvyQUdVzXPHPmoJRwLGvKrssvZ1pKOrvNXcF7SqcRMNjy+83+BSMFDcpSfkE+ffDrfA8bQE58WROdj5fdVtW+McJH9WB80nQQf6RNzlrizLjQp8ZXvC+fmby3WViKbzyTATYfgDbaC31DlEI/R63jL09Er0rEdJXnR0zx0foF1fBT98D79nt6x1nBWizSbaj6wW4/jxvQh68lwa7ResoJ+fKX8kyqa8IQG2Uy+QP5JCZ26JnvInTXRX3ASro1XV4ZvOOhZKtmdYjOwFWymQ6zTekqIbOxRgti5TSz6Xfy0iXZrzL8Eg6Q+3FTJ9V3lvu6a9iD3fKjiO/SGO2s2P1615pId8Vzf1g2fcOfv2snRPNqkAaBVxBMq299aNoTzxOgDonYyCMEgBb2Vx2PasnKua8O9cXNEylhDtEUC2O+tDFdJjDA5mAhNmbnHNVULMsaYjPNln0v7UgoUyrRZm/ko5rLu/scc1siBZ5h86l33230ppQI6BEDoKt8YklEUkHOUwMk4mCf8YOIYyrwJOVz18I6YJ0egACymbo+wcQtcE+iYyLqr3lt7LYDuyZkBv+v3wQopvAKU2r1KSmzCwhzmbQ3wUyYGfTBlwV50MI7rg9v8xsxxqJsAjHirrCl4CsbRqspVCYoM/fIGnuuvyobz8XkJh1W8ZS7LTOeAm9P1tcjF0znl1r0GFm4pwFUOBdfh2/85lCowHlTSvI1VcAufjmXIczzBVzUETtAarjOk8JfyLgCtYrwOUsq9+y4zzuCsbT0eKSCEF/CQT2PClTnQkqP03HPPHYZJBYt8lOHOKFT5MT76+DMf3cRIMHaUdfwK9xyk2vDiIeNx6skXuoAJPBwpeGjszejHuwWNOVM57NaQw9S71K3NHJwFMNEXAndKPQeleSluxzb7WVZ8nX7X1E6a7JgbrODnPEoIwLGgn1yWiKsTB505h65FAzJG/8CVcwJizilnXgDUE79lnHtaZ4nFEkV1LeSs5NhkyOI33xnttjjkFAvi2yed3ORA4DP8BIfgct56VH96UEgPwDJH11ZJc3+tqc71RGbH0z3bUQL+nG5Bi79kFI+CE26toQAcnqwXfdiXH3744fhOH5TYsP5k1FrQCs/54KuSjuie00XvkSPwCpJzsP02FnnJSY4fcppcg27em90TWOPtZAXd4Dp7me4HF37FB7oajAXnXt0GnkcfffTApafXg4E8lggzRp8Si+ZzDWc/Zyn7lXNXUjudV9Ko/93buzXJn3nBVEBiLQW2vtHEvPBfYr4Ef8FRCVn/l2As6VsCNb6Fk/bU+3a8ZCgeo1PwWF0dxvHBFyrqujY42+Stp4G7xtwlieEgnIHbWOZCB9/O50yHxxIjm6wtYErnJ6/gyXktkC34dS6dUxBcgisdHLyudX/Xw1V8TA999NFHh04HN/jgBT/1XAN8rZLMD0KDaA2fySOc+I3f0tVogB/JR68Yo/96qBmZdl/87F44Kymdk40mjlVRpzPRJZqVKMsfNU4f45EnazBOvknVM2soIViwlb3s6fB1usEfPGaz6GT3VK0uGYseZD9bUxBdAJH9dV04yycogWEtjsUbBckdS4bhFu857y9fosSvc8Zsi0+J+8Z1nbHc5zf9WMtsurMOioLu8B7tHI+fwQf/JZby6+Egvkz3JBONi2Z0cQ+uU1Dw233p0qqYZK3YBbxwny8dD9Hb1oCOJap91yJOT/b04xKOm1xif+Etn7LkuaCrlnP35ZPBH7zmS4BbIgW+emPE+rqdBzv8Vd2s08j5Ou1K8tKl2SG8U5dk+to9bfFLztMj5rCWYjH4y+dON1R4w1fhdO1NNildE19aF7jZfoXO8F4Ss8QvmdlkCb3QM0DMFw4Kwv2fTS7uaw3JePHN0Wl8ep3ClSqoqkatN4Al+JypFFlPBKXwKHrIaF8aJNRiZIEIC1FlETN+7XlKUZknQ9RDeHLG3YPxy5q1iIJFiAOL+xP+nHFjUb4yPwQiw5PzXXsrJmvvgDVgGkxcwF9bG2EyBkbKuKbUN8ggHNYPRoLJSXce89e2QOjgB8yOYySMCTYMYf0cfvhGVDhwrXHKArrP+guWyxTmCEToaJHihENtiNZRUIqOOfXWiGEJjTF9wFVvfa2HaN0DSHK2HEsRpsyMazwMuRm94KaU3JNT0BPmatPIMIJrDaF1+HNdxjqjXrBeZaJqaEkY8MApeGrhqCWzDJh7yrjV+pij1f3uzSFzzhjO1QpYJkw2nwKkcApWw5k11U5ojQK+n3/++RDwnJsUbMF8MpPD7Tx6oY2x1vlNsccPZeD9DwdVJqpyFTxvJjdF13f4dn/GEB3QOsOUslu8cmw89AUeBAP2kMKVdaDFGi3HyCA+t6b2n0nK+UNrc5G3Wu7QjGwVPGXcwBg/F7DhObyX4fU/HocPdK9VOYNb1QhezNND/Mpel/03jm0m1hoOSxqmAwsQM+rwmnNx9sJOP1avpVN6orZ7Bbfwgues1R+9wZj63b4jckDH+au9SyDsIWySNJxDehSO4A5+ORJwkIMGrip8yXb6Y2HOEc9Bqm29jhJjc/B94lnj1hmEB3pXMDzBmQDdesCOJ+hBvEY3s0M9gbIqzgbX+Auf1BadfiuZVpcJQ0gvFvCgSQmGHGEyrKLjgwfgT9BjTHwI7s3G1+4GXvxsvcYqSVwl2Zz4Cf+lB+Er2QFjXQUFeDlO7V0VOLI3f/3119kmlzjO+ezeHHDj5gTjJ04IHoEHVQ+BNTmVIEcfW4XwFnpVBalTIP4AVw53ay6Z1PYbuK1S5Xd6rSQufVnlri0JVdnwNHuuRRYfFaQ5X2KhY+nPkgDZknTd+ibpwZKi1lOSHm75RooE6akSlPiwQMT81qBSihauJ5+94QH/ur9EVcGRb/zpPJjQq73l4QoP4/1sTnJWkJDtS3/3f7oazdIxO2/jWENOb/ZlA2gwbSBdkE2+7ty5cyT9S7CCEb+QFfqwqi3dYkywtP93q8HkC+0LLPAYmpUgL+FRYFOlrgQKvV2CBx2iYXJLz/GZSiKXoEnHRdPWll6r+JH/xaerbbWutnh+O5ra27jBMFhrk0ZTMLjX2qp+FZCYL1haYwG3edJlm5wsYV6gl70rsZs/Z63xt++SWhUI8iPRwNzpH/IPz/FZPLHfxi65E0+wM3xtskQmtmsDTPkydJ51F0CVWEhfbLAPbvDlP1UMSD/jNx0EZJEtg6eCwWxjdqqiDL2er7/BdsFwiQE8I1hm5+ko44mV2FG4EDORCfh3vkqx+9itAvDe4LM+CvjRNv+RXoA/vFYlNN1doO2e7GIJvnRyfkQyUSBujroFXVPVv1gqWxgc0RWO4tVkqYIou6WLyrVtDTNPa4qu/k+nNJb1xSPFZ9mO3vIBTnBVdCzRVedJdiD7DY7srWN+G9taiyfNj76H7/z2229feZok5eWAhSGulihOU85AAZuKqWsxWNlqxCQwKd+UdEwPoYgKiJzqHPWCBOcgI8c1BbCEdy/YZF8hlnIr27hBA8OBcThf4MeUrkWs9kcYv5fWgz8Hh6IGRwE95i17lnGqamIN/toPwEG1VplSlXQ4AR94tGbkvFbh4PzU3lBlBKwUDgJbq/Nw4n9Chg6ETjtBmS5rSggQOfjQw/wFksZxr3nNEc5ypOG6oDFaVnVO6YDTvQSpDEyMVdXZ+IQzxVnbTMo5Be66MvbmK9NJ+VUlKXNbW4e1OWaujDxeyABQ6GiCtvElWNYggCNnLSfANQXHtWC7p8C0ZE1rAAcFE17wj3X5zqli3AVrYEWf8JSD2+t/0NHaOaC9H3GNcrxRdS5lkvMcPtoX4jzaUr7g3MAKTfBlx0sslKktW7fz51yFb/93X7KOBlX5k7lwa+0MoT348AivPejO73icQQFHXQOOU151CZBNAUjVRfPBL56G8x5y5zcdUQsQngj38Q843O9aPG4dVf3xdoF6mWDXWgd40w/GQu/2tvifMbh+/fq5nSz5tqacFfhLN5aBzVkNx+nJcG9ecop2VTodoxfwjAAGHCV/yA946T0BOnlgVIzf3mJ82AMmNulG7wus1lnNWYQv+C+QKujKecwwur4HYaT74VRAH43bawRHZdnB1l4pY6YH0aiMM15DU8GbILTKEt4ouEifuM/awbU0lyylF91LT5TcKzABW06Jec1DnqOTtRi7JGb0DQ85uVXr8abOhiohOde1vvZU0PCXPKJnXQXtYUzPgAXsgmlrx/PpzuQ3hzK411EORrQSvGnvJqcSEJJyYK6ttdd8uaekconqeJSMNF8Odw4bmAtQCx7QKqcWn7KR4ICTTfYFZ9/tj2Zn2ytesO++ZKgAqrHAYn3oRjeSY44muOgWNCdf5Ig89YRYPOGpyR7ml6NWMqg5jE1/6eypmuMYmsFXTnC2HYyOF6y7tgQIWRQQ87NKDiUrJRqj5wa50SP9v/q33wUfG0A71rhV6dLr+QHprHyG9BY5EHTgPYEHWZakogfxOpgEkOTY/3hEss3/cGEctEcXHz4lvQOv+Sjo5BNt4p94HEzm2S0e5EmwIplTR0d7D+soa90FQOmCEuWLc3zGRtOhVfuNi7fMn27P9+k5MfgKvK7J3+u1TfkMJVIqKMEpvsiRz36XODZOtj153oAx3yRbXiBUVTmfKt8ZHshEAVEJz/yOuhnoSDCuP1BQk09XYil+c22JTHZarFEQVdtrPBz/R49khI7AO65D54KaArTolD8JT66paLPPcTFmrcTkG2+yOexPwX5djxWnKt6YvwAW7sg0HkNf+gLfwyG9xCajK74mw36DI5rWPYqOzV+3gGutoQ4B/8NVwXo6uMos+vSwqWKZul/SseiBNsYJl9EKvem43thgvRX+slPoa2znyEG2Jz1gHnLTlh5jo1UFsU3sGKexesYMXyE/0Fz+D4Yq28ZIj7q/DkV4sfUO3tsXnL8PLvxWYgeOS9iVeDo/5+a03+Oq/VUWSqFzhiilhBUiIZ6CQfCemIrgrq+S5ppaLFp8WeyYE+JzpDOUtZtgioLPnC+LCfGOIbogF7Hb/JxDW4QPSW0ST8GVFUypQ7jrrAmyEN0+KdeDwTxwADeYucw2JKc4EB/OMLZjrsMcHD5GsVY7BOghW8YXNPt2L+ExZkRbR8O45vBnPapp4Rdxe6BBGdcEbbPfCB5DF0RhUM6NceEF/qy1Km6OLri2gmqNBXK1ZxiTcDmesatTIKc55i/xYfwygAkrvGXQ8JM/68rhNF/BY7gyn/WlvMr04aeclp4onENknLJdrq+NZ3m3qlhZrYTTOsxFeKrygG+D8hQn5erBRmXYSpzk/FhDWW7HCPNPP/10BGE5iPF+suC4T9m7HBPrME+4Cobk1/kyo+5hoHM4jAf+5Z0co+bJsDWf8+HGsQJ93zkqBQVV6jgAqk/WUFCHD8gZOlY5K9AlF2jY/SlGQRqnC8zuowNkaY3LAUEX47ofDXJ+23uKduHFOXjzgTMyVus8OiSX9EQ6y3V+g63EEdnJKQEXB0wAWnJv8dZvc+ZIbwCcYxAuXeeeZBJ+ySke7eFYvQamB4Wgmw+9o8omaITH3rtojbVQwWGwGNdccNgD6uh3DmBZ+5wwc9S2G5+k8/suW28t5vRn3B5Ekkw6XmKzjgC4g9P2MJkrxws9nONwV+3GH2jrmjo0yLZxqrqBB/58W08PKYODHlbW03vhDn8YA1+omJrPp0RbjkA0inbxft/JMfrAre8cvh6sV6WoYDgH23f4tS5wsn8cOTzPrlg7XmgvlXW5FjxVy/wuIK0S5FhVHjZJwOe+KrCCFrxeMILnkontlCnIhef2q6ebjVfizVritewvutv3bt+ytcBp1xWQhb+Og5sMF7RL3PfgnPRZDnT2haMl0LZGfka2yHm6Ac4EoOCyTs6t6r8ENPpzzlQXdSKgWfOQq7pQ+ENkDD16OJf10EMSFgXbPX8kZ7vqYckX68s2g7dnrYS7fJh0QjgDe3o5nvSNhumd+CqdHs8WsMGLY+nxxvZ/azZGY5pTcuKLL744KvZoiJZ0Dhy4D78KfuEFP/Bj+CA5tK7LTsO94/wyOI8H8LsxsmPGLcFZcIYWeJWPilbmK2Fc4F2Q7R6ySAc5Bp6qRHg4n818rkPXttk4hj7GzyYX2DlnHDzFTvUMGrhzLd6JzwsYrCX7k09g3enH7EOJWffh/4LeaJN+3A4H57IHJe6iXXa/YCE/nK5Fp/xK8xgDbNkI6wFfCfp4L7haG1is233mYRslu+C3Z6m4x5zGh2vXro6Khulx33Sw+Y2fD2Kt1lQ3Wb5yvJyNti76UgKxDoSehVR84hvtkqf89RKvySCaFNi1P9W97Uut+xFt2Cf6O7rV2WgtbEsPBU5mfZuvJI//jVNHDhjwWrwNHyXNt7uypIJz2dECyZLmeBmsVWqty3h0U2OZH51LsmTn44FkIT1RrOB65/wP99awiTvwgQednS+WMH80zwdfWw7meBCt6mrr+QHZjYoH5jE+eOnkOpXpnqOIcMroXbmIge7F5mWzCijcXGacYs5JZTQ5p4wRJPr08Ikyw5W6LaaKS4q4AGQz7DnBET6BrUIEaIoJggviEcxYKfYQmsKsereGIIUOKc4+LldGAAAgAElEQVQjuAC2nnmOBYMINkxKUP3u4Td+x4wprrKEGAxuHIfw9oZytJxrP0IGCvF8rLG2Pv+DP6aEP4KBkar0Ygb4Abtry1Yl/FW8ut7cVb/cRwitB+4S8iri1rbKtVbqnKEUkONVUjEdh2IzTDklcFMmyxhlvcwDTp+UYsq45Ea4TplwUmrtd5/rCVcKGNz40DfeKHAtwKhd2PXgag9pa2+cVQLxKvyhrXFr0ykZUNbS+sFnXIrKfO7DU/CesfXb/HCvKsyZKNmCF8CbAodv82XcWm/KpcyXMcsS+43mPu4Pzgx/yjh5zMAVPIOrDo4US/JYcJ/xqCITPBlw9AUbvcGRdJ954QW/RGuw+Z2ir+Ua33c/uOw75UwZtyRBjmMBsTEEL5xf98IHZ4peq8KVvJH/ugzQyHoysvENXqo9yDdeyOC6VjBqTr85Ol57whnbRElBzWZSN3jKGc2xyymNdtGocegU3ScMAFwmO+EdLvAfHOC3HDTj+r+nWpZMopvg03E4M44xnLc+zkPvsSXjxrENBT4LioMdzdzfOPCVXoMTznPOVokLegi8YEPPnrhKZkq2tncoHMB11Wvvgc2ZqMJgXrJoXeCsQmLsquPRAF+ityqXoMY9HFdzmV9VsFfkwFEO5SFc/36ShT2WwwAfcIkX6ePaxWvRg58CR7iNT0o0gcO9rmH/yID1C9iNa0z8QD78zr4lXwWSBVzuKZgCI1vqydFkobY/gaDrcpyMlWON1/FH+qYqQ+2u1oOnSk7FC673B3ZVIt0iZDDbeZlQyPEKH30X3ONLD6xiE/BVgQHaW0ttsp4xIkjCY9m1dFqytfxrHAEyHKh64n3HwEqPtX74hG88Rxb9FgjSdyWB4A+/ZdOrGrZdiWwaz0eADw7z9GYPuIx/SqAVJGbrS2xsMmV1xgbEG9i6Jp3hms7tvc29vFyQDA584aFz9pmjM7jhukSU4J8vZY3ZQ/iylhKTBXD0Kp6GO+fINx2wz1hB2+xgPgKZZnMlV+A6x7wgqwR7+tRajW0cc9XJVrdbXXfpBTQr6UNH9dDTAht4cO36CdZtjg3W8WPPeUie871WVku+gs1f8KyfFM3B4FPwZ7zktOCl5I9x/C5BVaWw8dMLyWG8sfY+v7VkRrrJvbV3F3jBZ+tzjA4lP5JvbTsp4DLndq3l2wZLFeWKUebreUTp/virdZszvwlsbb2qo6sCD98gf64OQfQoiU6uC3DhIv7PrpFheKiYhX7hIl8FzvMxshH5ZeDCVwW0cFtHIR3nXvDRGdmkZMcao2m+QPyQz5veza6nD4xrDeZNvivGmL9uhfRBVeHsS/rCGK4vSR4v1BlDBzoXX+TXua+1mQO88A++PQ6mip/gLCiGk56xgNdKcrA9JZaSn2SqZJtkDJjjmWsn5XuFQIyooLb9EADDYL27kYLv6YgZVsbCewc58T0hmqAzBFUFCmKroDK023YQgBmK2hEhs2oQBFbGx2zt0cuwZdRTAMZP6BE5Rz1kp2AgssoCRmeIChTghAJ0LcWHAMYhxIQ5Jisz1diuQwTrTLgwlPXALdgYOgSM4DEzIhmvatUGMCkJ5xCQgpF5pHDhPgbpHZWUrkocPOQoZ3xyFMroEBDHcjTAmqMDXvBhGAEF/KRc4KindrtfACIIgNP264EDvO5pjhRruAO7eWqvTaCc776cBbCZN4OX4132MAOagTBGGab4lmLrycfhs8QPuqaQEuQcDDR2DN+D1ZxVzhN0NOUMCBjgoPZVShX9S3DAifsTSA/N0pFRMFxyJ6fH+GXOKOkysBn9lFxZWPPkKBU0FlwXFKwcZtDCZ0mPgrQNyhvPMX9Vb+E8nORYoS14U0AlPtovTbaspev6nWwW2JN1x8BH3yRTZRs5UP7wZ0YPDVLo0RztanFF+5wBjluJMPjJKVi5rvKM5vRcld+eUM4ZU4mV7CqYjX45Memijq9D3rGCqpyrEk85BdG1AEj7ba/eKgHmmy6lA6yRM49n4btg0LgCiF4F4zh+7FkJeMpam6+WJzKNngIyAYDgTAU5HRWvxJt4ATzgcC99hQ5VPsDJ1lRtBxcdyfjVXdIWipxWfAbXvqsm1fJdkhIcEhnuUQXACzLwdQvAM16AG+fwKdiq/pckdcy+UbqUbasymFOYo7DB8NK1gCMbB0/w5hprrOKDl9fJd7054dHY4aJEZe2B9LKnqHowHR1DTtyzHTY5LTmnazOdQwtboGy/sT5jwVkyvbbB/DnP7CG89ZT39qiTV4Ek2qB/fG8ctH3mmWcOWwrH8PBfAVf4yknr/w2IHYMXfOypxnQDHd2rc6rGF5BywHs4ZgF6jmmBkjWXEIQvtoKd071DJsl3+g0tC+TIkXvxCjkibyVy0bjkivWUzOwhO845hi/wGxhPr708J+rAhp+DsSAluhrT+WQ1Z7UArirf3rcBbTjYZF38XTC31/fbtzWTZw+U40PxA+CfPNORrqFT8Wl7qH3DLfjadrJrhBd6tVZp8Le+1mB8eNaqak70LGnveroBTrdShN+WtuHUdflJdcjRE3jVcetrm4JxjeFT4Bne0blAG8+0/QIOc+jpwCqt6bVwUeAUnQuue/o+WUsPhwf4N392OT1ijOSc/IEZP4KjQkD+S75FNsYYJY3M4//4PB4xn/vj8fRudgze8vXISbaZjkCvOrpKjJjP9fna1hR+wMfnq3BW95J7HE8n6x5IhhoLX/hNT9BL5gVDsgvekgPWU7U334Ie6xVZFRdKKOcn9/wGx91P79TyHz1KXqBLwag1JkvxVL58+gnfFTym27Ox7qla77581aVnugBc2/pd9xt+zDePt8FHx/vf/dZZXHMZyFb1r/OqJFM8bo0Fw/g3XDuPL7Nx+QnFRq4NBnTv2nRZ8UFP3k4X8UXYQzapFmj3wFV4MV7yfS7CnILZqx5J7sb65i2Qc8E4cvIwUMocQ7hOJZmzLyijuABDsQnIasXDfBYE8KqIVdwQo83tGXpAJviV7c0F0T2UAXLBUKCbcsuBBTum8Vc2qYzqZukQyLUciOAwFkHjXGI4yta4kAh5KXlrrf244Noxa2LMGs/9OfJVxfYF4o4hVI9ad64nziU8mIswYspaCq2fsyIYdrxqPSNaBR4d2o9QtqUHPMFNWR/wlYVCG3yAUWvdK4ChaODEfdZn/lqXONIy/XiGUwAma68NvTYIeDQ24Ur5WZ/xMihVMMGSogzvlA3l4A9Nq+b6TsGgH8NbK3AV84wFeu+e0CqDBYs5GFVqMiplbmuZSTidL4gkJ6odPtYEl+1Nwce1ocAjOnOujRPftK8zA1ebtTkLHoxZBTWcpbR8Z0jxljXlaLaOzST6vdWXDF6ZVffE3ynbAv+cVLT1Z21lCJvX/Tl++KakA7qWDEgRo6kxclCsN0MbrvGXpB35NG7JhWQdLdt/ad29EsfYZKsqZw56lUjjw2sJgrotVoFyiMh2bVpgqzWUDNnzqA3MGuEm2sRPxszY5GCsw5mzX3CQYXMteHNUCrrABqcCF3s8qwgWrNOX9EqBETjIkTUb23okQekQH3tG6XjrQoPavkrauafghYzhX58SZeiiisYmZBCdLyuNN+rmcU0O2Sakcq4ck8yoIh8uyUH2w/rgoAxwQa7gJVuUzJMvx42LP8iksQTH1lXG3XVsmfnaY4wefjtnzb0WBT2SrRzA6LRJkOTRd4GQ5Bf+hY8ejgQOuGTEBXfOcfTxdFWkupzW8SUz6O89wOjbg5tqn1ucGSe5sUa/Sxwmj6qocIU33JtOiQ+jKVjwO77DQ3givJM7+i69XjIPb10/7al/6qmnzk5QTn0Vl3RZ+M1ZBWcOVDh1zjF/eIUvw3kFd6+nyykusGerJCzBYR9jejXfIOcxGTYXffPNN98c9q5tByXYSrLiabLGDqJdyU86BV8LrKzVNT1tO1sLfjKT/jUGWxLPBFs4SffmWJbMzAdK5jaAbl05jeFw8VyQT66yp82VXjqA+vezAVmJA6eyEX7XIUM3qODDm/Xjezqo8eHFGM6fWxdP9K1g4Zz5enieKjA8t7XO+XwGvOiPbqgNnRyhgf8dNy781T2WzJqDPek923jJm0kKqisQkLtNSrvPmGhtzFqr0cAajdmT5bOJBYjGLKBdfBcg0DuO00Ell0vaLp/C9yYNClyjZ/9vFTR7dclLBRDx4Oq09BhZzfaW9IivSpb7LglHRpLhHhyYzq8TqQS479qAyWjPEjBWRbV0BZz0ZGF42cRQCUbwVyQCc/uF61I0lzWXGKW/Si5bb0UINMYb+M5cfApwtB3CMfqTrmBn0rf5WSU8sqsrf5cFjHTzJp/SeXWnRLfwjtZgTH7TT/BM7uAfjOTDuYpvFYGcA5M1VTAwZvEa3BqLnYE7x82Ffv7gycdvc/k/XiopwzbBT/Ge9ZmjcStikK98P7BUXK3IZx5+SsGy+Xq+kPjUX/C0puwX+uGp+PTae++9dyXDX/DmmyADtvZDmU5GLwYygei7/Y0Ij3EsvnaVshBlyhL+dbIRoyeFxbzGsLgCovZnGhez9ToDTLNOeka9dqsyODnlOZ3rtPhNGeeYGYOCxgSIABbIirBVSXKQy9hkbBGLU1BFmUPA2YK34IBb85Vtca4sjHVjEOPUSuP6skAYBn167Y4kRI6a8QuUHYNXmUl4KkEBp73Wg1Kowsn5kalzPuNBMWAwx+qt3ywqOvZeVExWq7HfvU+0PTtwCT64LdtYvz/Bsya49BvOw3PGrfutDyzhO6OFPtZZ0sL1YDBuAWGViVpXgqdMsXtTvmXoStDsXhmwrdEAAzjNwzgLhDOyBUFw2V5JvOEPfaJ767X2Khk5hjkbXWutZK3KKFgzohk69M9IOBfP5yit0YXzHN6UbEmYDLQ5ykhmWMKJ//FJyRUKMkevcUp8lCyKfvBdhTWjV8LIOeOuoXash9AVzLgG72aoXC+I4nS03iqjvct19wM713aDMu7WAhc59+ht/ByAeBhPufexxx47dBO694qenMWc2HhhndqcmHRTfJzTmhHrO2PX2OAAGzgFV5746zcZUXWDB+fRsUy2e62lhEKyp60R7+IFvOWbwa9TB/+FA2OQfXPkdJeQpK/Jni0nvarJfQW+9A59hId7ZVLZ+PYLwwtcomGGyvxgQrsSdT2YBC847n/8wykCd6+pKSGLvrW7afF2LdoJiOokom/BjbaCbfwWDHCZ4720KUmRE3uOFP7VSzk7HTevjiq4Yl9K/hYQsa9o4BxeBIt7yDSY4k8wGBt9f//99wPn1lwHA325rWIlMZeXc9Q2ECQT5sy+FQyXxFyZ1J6O53rvZknnHn5Xdbpknnu9fsx91pFNCHdVroIHztJx8X/rzqnZKkn4ABMfpbdhsIW9dqp1wC9YbGuoOrnJjJVPPPbVV18d9hOf+ezzKMiBBAac25oA5vQ0+Ho+Af6SsJCoto5sTF1aYMSPBenmqbKUDll9sPrlEi/uNT7YSjg6tom1cFqiI6c7nZT9Wf/JPeYtQbPbgOCELNb66hy4C8DxGxzh2RLdjWfM/IAqpSX+qnDCExnIP8IvfCy0rGJU0G7t0SBecU2v4oOTEn8lvsFaNxo4bY9wnUBecgUttrW27YHWVzu73+buqdn5IMbNPlprjnsBfHZ5E9jg7Z58A3jPpic32doSRtn9bFXFgnDk/7Y/dA0cxSdVx+vGSndFR/Nnx40Vf+RnFVAFXwExPVGAB4/0BB0A13QDWPJJihXcW5K9zr9sim88VqtryaSS/MEdT7AL7FxvkanTqG/wVkmuLbrYBNwFzHUyhQe47Bk+bYmrCy36ljhJHiu+VEhJDrL/rkvmuydd4P8CQGteGqS3qrimF9C2wDHfwTnra60VfMBSVbZxtlCCzvRYHY8VpYp1ggm82a4CWXhc3Rm/l1QxtmsrNoIFf/R8jDrIwGzsAmo0YN/xWHpTjNQzciogZa/hgmzByyEvr7766lWZdsBgREaa4OXoUsweBuQchd973wANyB75Daj2BgIYcDmaCWlKoCx4++0iLsRAvrF6z57fKUAwJujmL+PEAYMYzgABg6iCqKqmZR/AUDs0RFlvRiLGqQXSfOChRMrklJGJWOA0BuRStGVOOOng8X/7hrd1sMq2OauUZThyPgvqcwoY5V4XtW3clAHctWfbb5nJqmEJjrUTZAakgMrvWrc3EDJnwSmG8ec8PvABfwGC9VlHe3VrhwBHiZACyQTa/WWoErSEqWoGvoFbeMVrVdDhtAxYyqtMadU98PaOPNcXuIKz1kz3xkNwHk2rzO5+Fk6i+3oMPFq1XwxsvVM0PiuorgJjHejB2eVwU5ZV/1xrbSncgmVjoQFc+cBTxiJHJp6KPhnL+DSD4F5/JWJSVMbLCcrIpKDWWUqJZOzR3LH2ffhdC677k3VwlRGsa6EAg37gXLq2BzV1rpaoMvFg71UFnBMyjB741z1kACySEnSWdaE/etVJABa6ARxVJbYV1XXh27zxQwEI+qzzrXJ38+bNwzDkUKaf1lHdgGkd/XVwczzXYQ2H0SM6RZdoS495zYmujJ5EC2awWkOOh9/0Qi2seIFBeOCBB45v+CqTSwduIq+1g4kxEwznPFVRylEvASTRKhBhI6rIoEeJvxwB/0fbxsIzxgcPPnG8rhrypgUc70hAclTBng7gYJXM7LU45A8+ai+HO0kAH7rJWHjQHlT848FO5o7Pa+9L3i6DknW8cmw6tv/DIzsKbnatfc3pIfxZBwWc9b5M9HAtmqRjqmyhaS3fvYUg/ZoOtjZ8Yp4SHiWRSyYaz/XZC8dz8nNqqtThJbzmmnRblQ1jcF5KkuEZ/7PNEutkFAzomJ6C15KTVVFKpOVUh8+c3Rw/13dtdAGLtbIdKnt0ht/9oS1e1P324IMPHlX4KirrqOJRbXf2xdIPJbh7knXw43EwcLThrOC7dRfs4XO2ooDQ8TqzyJVOvH2YTjrC2rNL6ZPO+Y4v0y++cwDJTl0p4Sddsgmt1UH9bg5zVwnCR3gYT/kLF9n6lYV8KuPh67adFXhk86rQub7g1zgFYNkaPJUuco5uoLt6X3jPgUG3tZklx8FYkcF5PFdHhd/ua+uHh4Ghh3s94JKOoTPwrs6JgmE8UKdhVWnfBfUFy+AsmVRyKrscD4M/XvFd4aAHOq0tyQ4UOOZbFZyWyMp/LakdL8QXBcnrQ3Quf6FKI9kLhvyJbF5+4spgvn+6am2eMeGNvGSvKi44B1dtyXA/nzc9X+J8Eyf5kemz8BAf0Ws6uCTB0ELCrORYlVJyVJLYeLVTb4dVD3eDB/xch1iBFTmuzT8fuUQP3eI640X79a0u/Tr/4y+wtye4KmxJaOuNBx0j93VjlowJj+m46OA8HBq7B4zCfXYmvepYxcbo3T35asZ2TZ110cYajEPPFe/UFePefahhFerkYeXeuZ5rkp9i3DqA8QZ9VCxiXvOQZzFiyQznizPzTY/3DPunCk1ldINyZAisiZzf7EkAQFhKv0xvWVCKxb0Qt5WslDoixNiQVDtxBGa8MGoOQwujiMGDCf3mBAgwLLBrzV2rXu/JNQfEWgdnUAbBXAmkc1XDMvLOER7riInLqmAEBOlJdD05jrIwN+elMrz1U4hlzsBaBjJjYP72MDofQ5W5yYlPKXGmrN+YtZeaQ0ICU7aPGzNYM+LDmbVRuDkqBdK1BboOLBlXY7YnokyS714twAGt7ai2aDDncLnfWozrAzccBwrBGClq/8M/JZIhr0pR5ipHrMphVWs4rMpMYfbuT8fgyXytC9/VLhkOUhhgKwEBbgYvg9m+M0mOnpRpXsdzHjMyORK+14nBq/iugJiQJmM58OB0DdjxWlndxjFnWVm4i07uKwkRj8RjKaic34KsjGgOkTkb23zGqTLjHv/Hj/F0CSrXcRTJwRrVHFx4xUcFpsaHN7Ri9HrgTpnYAq14yf3kHv4FffRKGVl8R9mBgVOLL2QF8U37ycrmxoNt8RCskR/zwUdVdetDL/9bQ7oBvv0m3zdu3DhXgnLicgRy6Pve4zmL8OlzGSyvI+pcjmt4zbhHI3PQw/jVPLU+9aRp64Mb+Hcdves6OrFXkOQgmqMn+7umqkmBhznpFs8HWHgKYnOsSohk8MFiX6eqtPFLctEd6MXJ7AnOBWXmz+FCmypNaCBYFRDDTQ876gGBeBK98UfJyQwxPmkPsbHdI0CjF8H0v9O7YrWpWl9PmYY/fNqr6XJYLum2ztcmPQoI3GcdeB0NjAk+Thm6sIHpULjNIXAffOLJ6EDO3JvuJ1e6A6y9CkDJkFrX3e+YdfudQ1m12Bw986MWVPRsm4253cfmkUHX1LLWuzVdA+50LL2mBV/yxLU5vumTeLj7zBde0wHhtfXCFYfVxzX0iHnaz17i2jjdg2fTv4Jbf3ge/0iECIgFP8aAh7ok8IDKe6/ucq3zEtP4Jf2PnmiLL83rPFqQL2NVae8hXOgGT1W7rJGuEnxZTzog+S8QLsij/5KTrk3vdy6dVfIkpzWbm96PpzYYhlv8Ae6q7DmV8Gjt1lVCN51WhdN6jFdAFp1zmJvL+ksE5WQnX9E9HKQvs2PJRT6sJAv8C4xLCpcUKdgBc0ULuoftwZ/u9UE39hl/kHcPlgMjfkc7/iAd9vnnnx+6A4xVb40HL7Veb4Uy/6tOsLYkJo/WiF/ADqdwnP9jfnSoWBJe4onoXTBc8jR+SCcbryAnfR2NkruuzQ4byz3+ksv0WIGx45dzgjF44w08H69VhQwOa7HGxnS8ql9xxL4Jw9jWG29YR8fya7K56WJ2g56QjCJrdB1d6b6296EP2NgJdKyrxb3G9bf6pQrjJsAci8+iQYn1gjvHqxpbe/KSrd+CBP5mG+vCyEdJbtzDvsFT3Q7gKY6ocJT89F2nZEnnhdF60dzcJQzyJ9ON2Sc4BRsYjJXNb893Se+qzc5XcCVT4iQwlhArgU+ukl98UdXYusxnLjD1QNBiKePDA3jMTV7FfBVAStq4pjVdO2VFrxqM4FPcGITjwrASWBMUeRNKn4AiXBlcCOasti+tTAqGaq9qgW5CVSBgTs5Izlf7kMxD+WBQgsIIUjZgdX2tNs7llBf9G8NvTM/BKGiAaI5ybZHgz2Ev4IzYDNPDDz98JrAxMF5ENhaF6DjCgR/SjU8gwF6Gxlrdh/Dtk8goleks4E6o4dp9jFEPY3JPGSvCZG74XGcbjJgATgQoxsMYmCZHuUxcCgidjI1+GBTDZOwYwSr9tdf4NndZ6QSxuUuocJLAqzWMI+H6KqrtHeoe+EHfjDY81apZwFsmq0CxyqH/m9M9eAruzE8IjZXycK2/AuSqfb7xqnMcPU9ohVv3wh28MJpVwh2rMgr/KY6UNPqBO6fN/NYOTspXdr3XWsEB2rQXo33rjmVsMlgZWXNuAF5mNF5ImXVfuAMfWOOzHJYy8jnKYDJGyjM+TWmaBx9kyPE7mubY4s+Uo2tzAFJGvuGZfNa2D7fpGXODtf3f5iLPOTbtJUcDY1sPZyIn2Pn2W9V6G1+TWzLloTvocFkVxovRZIMfuIA7euGUTDzzkGtySvxOJnNeM8hlZP2fUQtf6cWCp4yk8XJocyz6fx1GuKt7pKee57SbF/198E9Br8oYGtD5Pahwq5UFjPBHh2TkJR6NAR/WuBnvkigFxBl2dJXkhPOSmAIrPG88smU96N4Wm7LPbcsJj7bvsAE98AstjVVXkgep1NpoPQIduhcv4RV8Yky6lVzT2c6ZV+UAfv1v3eA2TwF2QQT65IRF/xJg6zhuMAyfbRHCd/56oBi9RU/2rAk0q3MLj3cv/LQNBS3Nic70FVziXfyNVvjf2gQA6T2wZcOM73eyowvMPNoJS3a0JnjowZnwyw6XLGP34lcw4QH0efrpp++6//77jzXTfyW+0zVgyYlPbtae5Rw6Zk32nfrDF9kPjiJbLaHSNo11hNN7vq2Vzr19+/bBi22b4NBJilw/7SUuIOlVVroF2CW6uPdNc5Ydq8JQ8tdzO0rq4jtJgNpmzc8e43U4gnv4NBa4dWj0Htr4auW7ILCEpWvySRxLT+/ac7Kdq6JUIJp8ppOyf+lGNCYfdEPBWAHYfwXQyaZxm7c5CrLSX9E6Pihp2L3ZzuifDs5XyOa0vcJ5OIBHNOj1bK6zbriueoZu6Xf0RG/zgtFxct+T2Y1lDn+ude9nn3126BbzFWBlV9qOUdIXbvM1tlsCjslE6wY/uSa/yQNZcb+xanlPl4QH/xuje9JNG1zlIxSMZH/ze8wbneAIHjaRkk7O36jyWlAcLbNT6UK4JzMbSBrD2HSwNSUHdby1ruxbnRfWl/+WTLRG88Vf+UCXfNo9yQB6knUxDx5H7/Vl85/ztZPziktr73oOB/uDd6p21p2TbgB/89cZAvZ4Lz+sjo70LhzSC+DDX9ZivcU4rssvB6fxerZFvlLyYz0VPfwu4VgnFnoUV+HX4o34Al7hID5jX9ht/Jw/UAKygmHxX10A+UTupbPhC97q2nE/+MmbtfYU7goxBdvOJX9sQM9byrfND2QX0ZiurYjTfecC5UkxX20lQMZEmw9HKoPjYkJZcFtwUMuo84ArgCDMhMsxzGGsXsERg0Nwvd/GRWwIhWgGKCQ6bpGQgIAJbW0tETbFg1HMWcuK6zkXmAYMPVCH8anKQCA3S5ujiGAyhh62Ad4UVwFByi9F4TjHhqMH1ojJISh7zmHBYO0xrKJ4aRBq7wKLa8zdfm5Mw7mxduvbR45nQMrQYFpOU45s7RbbBp8DY3y/cyiqlqFZ1dKyWvX/l/UCRwkTMBBmzqlseuNwJK29ADrlVmt1Qm4c47su4UlB1uIHTnOuITAeoaFky5IllMY0Vo69seHUB23i72B3H1hrUcxI1eIFV9uWklJO+DISG2SX+CCMYCWYnAw80757fANO60fncAde86Vc3Z8TbG05jymuMux4NA9dvZ8AACAASURBVCUHpuYuU9d9xl8eLFvtWMbI/eBLIVW5ju7oS39kaNEKjjdok5hwzJgZZgrMH9jgoUC8uf0P38YFZy3JeLuqeUqxh8FV6SL7nBn3xhc94bSnIasA1GECHwX3yTX4wVJA5xo68uWXXz50U0amxAL8rONWMiRH8Tg5nxzTDERGu4pLPB7/dD7Ho4A655nS1xZK/vAvHsL3W/2LlwQz8JMc4/lkr8w93VrCL4NMf9D/GciSLRnIMrYZ9wxua00f99wBaynBY909H8Bae/Is/Lm/BB29nNORDjEu3U6m/M5o40W0ivaMbg/SQp/259aezBaRPxWiXquCL+DHMxZcb26w1ApWwmpxYl3Bnd1AD0GGbDUexJdVX7Khdfewf7X/43UBp29zm9f1YObQGVfSEq1cZ+3wQgbwRAFqySnXs33kEa198ELBoHGrsGzyC35VSvGAKlyOjsCSrOIFc/lj55588skj+AMzGsA7uHNocrzCE5rHC+mnAgB08xo6D42Dl2wFvQx2PCGwcdw9BVbmcn1JJ+uxBnvtyUk0RE/JtmefffacINFZ5M8YBUTGZsvhGp78wWedKPkl+Ii+KonhGv7RPtG8h/rhTcEw3vehTwrkssHplmh5yV+uSx/gk01+FFSGkxxqtMeD7JHtO73Hurbi9Ew6IpuWPivw3oTGBrTO1wHk3qqccNK9rSMe2GTIBj4FIGRRYl3ylQ4zPjyCnU6Bg7bM1ZEW/AUjbXcyPrlxD96BJzihO9kGdJEYwrc6zBSJvILNNfgo/6ngq+StcyUZzN1zVaybboGH5C5c8jOqBlsj2PBMBYtNwsUf6f3sTLan9ZYwyXe+TFSaOx9hq/r59Ple3efadA+c5ZtHpxJP8WK+mPONb/1tUcwPLMFTcm2TINnG/KpN+ri+8wXx4bOEzeqR/BH3SUxJVsEdWcbzaILmZJdOAasHFLqGXg6/FdOqFGeb0B2fkHNj+GyrNfy51zxV6dNLeBMe4DTZzQ/O94PDEgzp8GxiMRm9668HecFLesU68+fdl8wVI5RwKEarK7bgveR0FVVw4u1k2LqKTcDKPphn/Xm4NB87CtcVOsFb0odP2DObSqTS/20XyMdInl1Pr7ZVDzwVVnqwJ/o2vvvgq21A106McJWg1pLgAgij7BEa4gFs0QYqw+i6qoWu8deDMwBae43AjQGFpJQZ5LnfdVXtGBoItmCCE9MgVsFbm+ydT5m639zGQrCeNFs2xVwUG6OHIXraJqRaM6VUC5V5KElM7zqGsYdLIUiVS8SEeAIQPihjDzHhiMELZpStdh4ea9lFpALUsjcIU9UhZ6AqWswEP+Gx1qraatxbC5xj5gerP3joAQVVGsJRLXnuAZ/rc1zMD/cJe44iuvgUaPm/CmQKr6QEHnJfVfGEHx+AqTaj2p9roYrR2yNRJ0JORpVux9GitVMicAm/KekcB7iuCgImH8EZ/DKsvRexrBm8wQEa13mAplX/ykSaz+cy811gnBPs/5Q4eBlg+AGTP78p0QJgOKhlvPamEk/wsImlDOEanJzz6AZGeLemy6yvubZiCU4w+ksWCwqjZQobbM5RXL12LJrngJrXuvCv+9MDKdzaLckpXOQMGxd9KLHuwTf+yHPtNG0viK6Ou8brdyjHlF4PsMEL4PEgI0+JLbDH6/GSMXvmQboLreHjiSeeOCrDJUHKlJeVjtbRw/8Zi5z0nJl1BDuWg7UBeE5pxnidVOMXcNJlEpmyoT00zPq6z3XWxlnUCgxn4O5hJs4XCNN58Si48b9rwed3nRVVFRxH0xIdGxjmHJXAyAFozSW6dm+f+XvdkbEz+mCspbVWR/CbD++o2mhjtLa2qkhgWAPHhBNkPLYJj9LTeMR5urH25Vu3bh0VA7DWZs0uqCBywiUdau+HX3itDRaM9GuvJLROPOsVPZxseCzILKGUTTOOY5wpOrN2fbDmwLjWetkqD6QC3y+//HI463DIXqj6owU9l3MdDgvQ2qpkjYILLeIcRHSCS3DX3WUM9s08YNRCSmeBi8PR1qTkF/7xmCSZ6nAtxmidg1hiDj3W2U8GCoTTuxwm8wtkk8uS6fDAgTUPPtyKF17KDptftdcYeCCclKjT8UF30L+u66GX1oOm4OwBOSUv8w/gsAQB2qNPdqdkpwC5p97rEIILcIM/ma9alHyAvYABbko01ZVhvSW50tnGSL/4Tk85j/foY0kZCfy2VCTfyWsVsYId+jH70ZglUqPfMenpk6MNB3iq94b7pn83AXJJ5wKnEqd0MXwWBLclx5z4Dc/jc39sKxjNS4boe/JU0AT3bA6+keig44xvzFor0dAf/ZHPqJtAwF0FMTpbf0kdsNRtUIIUjBUDnNuqaHgNZ+ha94T7rQvflOBOx6XT8zPCfYFfCYn0cRWwgtr8g3zY+CmfD666J72+lb/0SUFSiQ1wkYWCFGtpa4Q1GquAiiy3tgK05oz/01Pxg+8C5eaE89a9yef1aUr+bHIFX9BNPWwST6JN3bL4x/X0NTrgoYKo4AJ/uK+o0Ov6JE9bcwEgvFo3eJ2v2luiK96C6+S8eY1VEag5zU9/gM85eh/P4+ftOmobHl43F/oZv66g5o0OJYtaA75FN9/ou9Vn46Q38hlLlrs2/ySfxVzpP/Dn57deawcfPZkMVCStcAk+sFX4xGO1XNc1hQ50TW90qQ0bHOnKEqfXHn/88asc61VetQvnBGCKnOEClZg1x4pyKUB2n4kp2MrTtZa6Jsel9mQAWVgOh29ZeYqnTDOYaqVob6fraitzHWTmiDpnwTnvkJLTh8ExD0RDYk9BxFQJGDh7KAPE14ZtXT497bRsOKeg9zxiePdwwMBMwChdlQBwGhvDVm1uzxyhLKhPqQqwMQIj61hr4rQZq72+7aEyrz9rgQ8MleJy3Fjtk8Q00dg465BklI1blp8zAD8FD/CAdglaChWte/x9jgMhwyMZiB6K4x74IhC1Ybq/YMU6GEAOK/jLSpaJLrNtHvenCJxHq/aFCfJXuYAdjBwd64L7qsdl7pY/XN9G/1oXrT1nISVeVjJFHE9u5hif2JtINnziffKSgx4f1GpsrlqWMwhoZP7kIhlNFpyvLb6MfhnrnE3zZDg3qC7JUJYvRQ8e9ElvlMnuwU1wmCI3V45m3Q5Vfqt81tIOt3gzmQATmHtAXY5T7f7t1S/5UQBWlQe9dTnUhtvTh+GRzsBLcO3BKCl+sPbOZ3ye7GQgOvbGG28cuqF2JjQsEA6H0cDxdCu8VLnJeGSkS5rFLwX/8ZHrCsZzatG7z9JQR4an38JdLVrxCvrAOWe/fbL0Hxmm0+AZXuKxAjTHXWO8Ekj4cVuayarrHKuCaV0lA9DI3CWOrAkfFBjnqJkbbtFOwNn+IHP7jec86VVAKuhHH1XKtlS49913373rr7/+OpKZBfKu8buWKvypGkY/c4ray1zXATzApXHpK9dxtOl1XUOcJDrEdc6hrX3MHtoFR9YryKEbzCUQFvzkgFZ5rZJapajEMue81so6s5J1OgpPOw9uePjiiy8Ofef+e++999CFbE56veRMgRu89WCzKvLapAW5xkhHsJ3gtw7BE91Fl5uDLqsabc1oWdISXN6X+/zzzx+yBD/OwVVVmCpQaI5H0zPxQnvfXGfNJchUa1SIrcG1ZJgzJOhSKQd/HWTmhTdrMI4Ehsow+vVsjWTYN91BPsCPZugLDn/wXWePuemTKvjmwFvWBqa2HKEr++aYa/GEb3wGFuuWNEAv15QwSy5ylAvmzGNN5i4pWtCYbKUPkjG0RGu2n5Ose6BAfLtSrD/d47uuL/OgUd1FBR91RxRc5T8VvKFn1UXfdIh74GR1W8GwNdHxrkMHOgpO8bpjtYGm98IR3sCHkhRkgb9lbp0c5BUt4SibWCGEo2wMiYHaNvNxwNu5ZBfcxi1pGL3yGeAHnxUch098Y36879oSRiXI10bgZTgwDr6pIFGAaewSI3CYjt6EfDpmg+F82HzkgspkzbrzU4xbsQFszZ0u6Zy510b4XQIHjuhO8xYQV3zafdX5hOBqa5zrK2igq+t9Vk9kS6tGut6a4rl8j+BP/8XLbCGZ41s6hjb5SRVW2gbnXD41O8muoEv+cTKKNuBq22RrAJOx2OS6F/B1sgbGCoHZ+ZIQ3ZtPmG1pSx0eyf+oOGXcaOm7pEQFFjzmHnitAAEG15rP9Xi2JHGxWg/MQ9MtOrEpxUb4Kf8n3Kf74RmNyXIJxXRG8wZ31fCq9sZyf3PXYVu8UAK6oBi96Dh49btuDHwWnipmXXvnnXeuehl6vdSQmOGoMoz4kFKV0XHM4QNpAjUZtJgQwwKwPnAOgwUZ23UUXGXzgmoLLCvlHGWd4sJwIa4Kgut7UiPCYmxMURWtNhbGpjY/RGCgjOFaH0rR2I651309iKXqsjXmDPbwrqrUxinrXCsdeF3vft+1sAm8/LZ+zlfvXcM4VUxKCEhAOI4+GDCDVdUazNbm41xK2tjta4L/8F6VAm3KmJgLHt2fcajiV6DteseqvvmdsU6hcdoIRpU5x9EPXmpTMg8ess4MsrYwBqguAufRgcJg0KwPg8O5wAbtzO8bb5T57vVY8M+AYvTNrJU1TzBz0I1VqxP+RytjwA+Hoa6DnAL/x/vGoEgJdZXtDDScEWg0KRip4mgssiHJ0YvZ4dNYaIB3orfjvUorgwKGjF7Jh4JO96dArYUcb3WE8stIR8M1XAXG7oObvTZHouSStYGjVnb0gXvHjFNlqf1O1mwttbx0HR7M0aEneqo0pVeiAxzWU3KCsjOWsc1D/tNN1gUPnFkw443aaGsBrgpqPIbJt2vAphKkstoWgyqnaAv3jzzyyPFKHvAV6CYjGSQw5Ow4ltFeOc+w+84hyjmMrhvgZmDWUXZvTmSGAp7IvMooBy7dlPInSwJ5DiLaubb29JwEOqpujwwzOsE7msB91Uz6yLmclRytTZqGi2xIjlWOLJ71V+tVa8GHglEB6yZR3K91UeCJVirBKo+cGmNKpJ5eG3joIPQDIx4TmMXjHBHjk0EBbnKMxtaC/vQQuOi3km2CQfxj/pwj19HHruF8GyvHAm7xNDz3UEp4R+uCM3QuweF3+gSOyVRP9vZ/z3YAe4k4+NU+DDZyIFAXkHMEwGa8gt6SL9aAp8AFB+B0jk4WEOeMZr9KftFbEhTkC/4lrMktHJZMrqKMx26cHjLn2ngaP7afvT1v8XR6u8pA/O04HQDHcNAePV0d5DUH1HG2Af7RPJtR0tfc1su2qGSDY9tZw01VBrzTPkDHwGH8qjsFpfi/Thq/yYjre7BSTphjaFFis3WUoHNvgWN8ih/Ml91NR9Q9kMxsUrNAFe9an3VaL1yxa/CwybiqTCXA/V/izpoLugsuCgDBkg+Q3YHD/nL0q8gXdOU3+r92UX4LPxLP0E/4E67SPznMJdbcm+1yrMQ3HsGL4DI/eeRrhduCdPdn40q6WrPrsl3GlPihgwp+c/gbx/Wdg9f2I0czuMwnda9roiE8RKtLRx8MJYxcX1CLh7Kh2ZCSVuF9A+H0MBgKBpur76VdAXIdG8GXDWtsfFdF0DXxrfu61xrIQHEBXMGPxEPP+AgX2ffsDBluLOvtmQ7pvYI79yV7dV6gOf5hB/K5we/a7FO+YB2cxiMT8EyfFGDlczhu/PYEuw9/1T2YbJR0zher6gn//upoc505HYMj+LPOfFNy16dEV4kEcOIDeCXb5s5GgC9dXdKm6jWaZZeq4MNHRbYKK46517wluUpKWU/PAXJf3TR4y7zJawnt+C974v+KfuwhX6Ig2DcY86OMURdRcQmdUHESjo0HL22VbdsKmw0ndIHEGL1fkgqu02lnGXz//fevKEgVqhQ7gDYDiFg9bVom3mSYmZFFOEzB6NQ+RLlBICapmgsQABu7h2xVsapcnfPeRmzGOSfXWJBt3iqt7ucoQLLFtacWHOCqnA5OCCdYYDd/QUECBTZCat2Vzd3vOuvDrAkBY5hyjWFLJDC61ljmJ4EwLhg4HYgLDkStRatKK+XiHuNy7HyX9SqjQ0mYp4CzNgdrqeLsWK1MWkHNL/PM0JijPdnWBY8MSE/Tgx+OREmKkiNldozrGn/oojIgSwYmsBdgGjPDkROQockJRjfXUDxVHnqQUq3cZR1l/MFacFF2CV+UeKFoCBrHF37BWiYZ/f1vTngtI2Re/M+RhD9VhTKyJXyqkhgTbeEXfVQY4bCExBq2KtM9MMt9OZxVPTMMJSzAlJCiE3jhgRxREiVgUjjWUnCKxtGg4KKqG9pl5MrIZxi3Ehnv40fHy+CDN8VY4gWOSlbBD7zhgxzYAivzWUOv12nsHGBrgke453hWGbdG+Ey55/g43oOQ2k9Zu5MAxXgZvrL18VtVtpwTvIQm5JJcgZOO8Ycn6BH0LetLub755psHvBnqvtEqhzWagCO4M5Lgz5CliHNCcwySvQ1wo59rqlhEuxzbxnOe0/vjjz8eRiAHxrgcTYkXcMAP2XFNnRzpU/QpK4z21p6DAme1J/VQvjLgZW59t46SQ/CBVv5fg1eAgP9KABSYkGnVevxT0sI4dBmnB78IegVw9BZZ+eGHH+769NNPz8kSvNkeQmsoO906cuTgBD3LcqNp3SK+2y6E//CxeX16Ujk+K/HifHaoymkPxWuPacEwHjNGSWg8n00At3nTnfASjdi2dL2EgfnaGkC3VGlwjbnNwUlIH1Rp5zDAM3zQswLpnLM6HfILtNS6XpWd3ac30ZLsolF6BS0ljh599NHzXjtjmUOCl25tK1Ctf3iopA+7m86psm4deBIu4JDc6oCw9hz6ZMt1cFfnCnjoC3OiR85RMpRDb666W8JPyRtj1BFWm7f7HAdbzrgxwZezW7ISbrI9ftNHBYx1q6Q/S+CmG6rqpYuNX6IzBzrn2Xw98ZsjmL9m/emYgrkSl3VzNFYBsbXDYcUGY4cP621rTxUlMICxgL/iRYGG8+Zgo/FqFX3r75kirQOOwNGnQDi9mG71f05zzz4Bc9vx4q+CoXCcXUg/VeVGI3Pjka+//vrYKoGfrKGOwmw9/WcN7nW+rotkGxz8RcfRwvHV5QUbHSthWNXOuOG0JPgmMgoi1/dI7xbQRK/WmY71XTC0SeyCXPNe2qQdG8z5mSVtwnHJmbZDGotslvBu62O0yKdxHx3dWybMQS/wCwW3dBr64JWKTW1DqPjiAYjXTw/Hoh90j9CT+R3LO3U24dWKXOZnA8hPATteIG8VjEo+ZMfIeQk5MJnLeuDUOjvnfrDWEeR+eKuN3z3kLDpXSKkQ4noyXEeKseghH2Pks+WLGKduwujgfjzcPvRsQUFm8mqu/vLz4MAcBe0FvCVzs9nWv4mHEjmuBwd7Z20V5bLHrTOeRndrBBOap8tLZFVEqEuiYgM4yGVP8rfHn30rTiuxaXz3Hn7ba6+9dlWrTBmQiFjwUGadA9UTRBkzAzvHuer9hxAVoRk9DqVjFpJz3MJd53hVZ0QpW4G4DK7FmSOj3v4JxKBMwWSc9ndQXmU3yk5RPlWYLDoDZZ0YKKEFp3kQizCaw31gpFQRpAwLYrqGAEF8Tl7ZxwL/Mp/hpQDd+oxdlihDQliqKhgTvJjWfT4URP3wKb8yVuCzfnQkIMZCFwpEJty6ZF6dB7//C1I5lBimdlGGyVzGztkHDzjgpbFzLgpmwGTuFECVVTiyxgLThKcKDIas8hguEnrzwQPmLgPbQ3Wsj4D0QAoZXHjVQslRQ6+qDRlM47unKjZelv1Fs55GBz68hd/g1fjwmIAL+lRfOMVgMmbVEL83YIE/YzMCZI2Chp+C2/iOrJQQKPPlf/eaPycNbCnjaJ/yBT+eTIlYc0kdcpfTnwMIthwOMIerqo0FBpeZY2NWla2tieLpHZzgKZPnm9KTBUTLrRyAp0xwSRoGyJrBY33bugT/YKRzwOCPHFu3PbzaO40PtlrlzN9+cM5xBsl1taD36i0BZK9kqmq1GXUB11tvvXWMEc2t1d/iuUxl1dOUdsmKMrYZvUuHD2wp6nQiHmhPpmNkvYRjVdMqsGA2B/4JZ7UQCxjpGPD2ftAMdI5uT+AuODVeWyFqcSXz8SEZQdt1uvBwc5LvtmqAMdsChipo9E26tIAoZ0I1UjY6m4HnXM8GgN06JPvoA3D89ttvd3388cfnrDO7VZCWjIAPvfGTKnGOI/nKZmQbaksjswWpYO+BO/gNbesaqXoLPjrCeS25ZBPcYDQmvsNnBXg5qT1cJmfEvGQLXO5HF/ezH/Gw9UgOGKv3SIMPbwhYJe/ss6bv0EPQC4/Jp6Sp1mF46nVk1mMtBfngYJfpX/hyPxjxB360npxltkZVuMQRfLku+wT3+4qkWvXyFfBbiUFj5vDUiUJmrFky/9tvvz1wvMETWM1XEjf9XBKmwKpv95oPveAQnsBXYIsXwdFWgjp94Mhx/5dwxyNVbkt8khHnHQe36wts664r+ZRNgQs4LrBzff6Z73Q62KOVxED70uvEKdDfgMl6SqxkD0sGFYAZPxsO73U6sStgg0v2DO6zT+k09xU8ur5EQXJIJ3sIocRLFR7X5Qin/zt2OECnT7qycbLJJePSd3VQpXsbZ3FQoLfzptOMzxZ8+OGHh+5pnBzq5iXT7EoVQHT2B1c+zrON+ElSjwwbq2SEa+It+OebZQvTy+b6r3W4N1u942Vf6u6pqtva8lEK+sN1OtB8aFewV9BW4iQaO56fXWDt//ijYCyZNj5d3Z7p/Nr4uIQM2tWmCx94D311N9BtftODFb7ay1pLOVvgIXjkzFYZ+i8dnvyUvLBOH/qmLQ70Mzrni1gHfcknRL+SePG1864nR3V2wlW+Rjo0vKfDzAPXPS+poNsYcAtX7AP8OWY9PuxDhaQKAnUblTwj++mh9j7T3W01KeFRDMAuSjDDj+QZfw2eN8kd/UvoWbffaB4t6zQFZ8F6vr91lgjOZ8hW0n3WZ8xire0wyEbCf355usJc1uHP/MmeJBSfgOxJRBXPZWfzg49g+PSwjKsyBC0sJVJFEhEYYoa9lgfXGogDQNjdU9AEsAwwZYIhEKNoPCWG0BBjXAsAEEKUaWpTeAuGdATuNT+MLeKUaXNvFY4UYgR3TUqoh1eU6Y5Be9JlASAl71wZ2bItZSALHjClijnEU/AF9QUeVYMpTDjCoDmDtWmlNDALgWqzuADJtWiEBv6qamEOOEmxci7u3LlzOFoY274kwosWHgRDkZSIoEhcQ8DRpxdVo6Vr0Ku15GCnYDP84RSu8QU+8Wm/cPhG43BRtjiHs6pGTmTBGZy73xqDI3xbr/s4l4SH8+J//KJq4XcP16jiBLaqDFW8wABWD2MhKD0QCKxwXOBUUI6OhBBOvdalB3DELxlAcMNZjgQYNvg3jrbOnlTdXlb0yVHNUamiB4YCx6qeZeEKLshXnQnrFBakrdOQc1TVHd6NY2x/KRc0h1cKy/F0Q1sD0CQHklNThcxx88I5/sObkglwlENTJjgn1bW18WSEXUtP5MD63zVkH89tEOZhQYyg44yVPYVwjIf84fXaXR3HE9GG3ihRhX70jOAA3GhnTrh96aWX7nrooYfOGVOwgyH+yzCFQ2uEMzgqUCzAynmxNjiqQ0JAIcgxN9zTBT3kCJ26j27ySaHjjxz748Tp4/8cob5LuJF/sOXc0UvWWfWrgBovkTN4dT0jadz0Yl025Dw9VkeIsdxTMIXGtRGyL3BL58BtFeOSPcFufRJ1Eknw0MMHJbvqkCnD3x4ma/r+++8PfQhf7R0lv9bjfzo7+SqQLamKX6wHvpObAr/oZdyefWF+ulvQXga61+rQK/RLD1Z0LVwKVNnHOnLgriSlsUu24C331JXimmyI77Lt2sT9T16MC59gkiD0m3PYg6AkdfCjtZW8ZgO+/PLLQzexhe3PzLkva9+2HXYmHqyakS22thdffPGoHqMFmw1OzhZ+QIM6ZkqU5cDg2wLMDbDAkc7DV1WH3Kc6zOEtuHGdj2ty2EtQJi/wnbyk8wUtdAuasCXxaJVF48FL1aM6TwpGs1Hg34RXSUvj4a0qagWBbAn9hU7GyqEtIKiqkyNfQtFa6rzRuq4K1vNAwoW5jNenCqSxknfjF1yXfKPb8PzKZZU49gD9qn4WHGVPWoOxwJeuhzvXknldA57+7ZxPNi+9lZ+4eq3ALxti/av/HN8kwQa+rb+AcBOQG9S5rmQknvroo4/O29mMVwIj3Y9GfBD8ST+lG7PB7A5dI2nj4XZwFv1aRzahfc3t4ywgjb/i63ASLc25eKgaWHCbrxv8yZLrKlI1dutDj3T7JgjIb/YtPydcbqLCNSXXHc9XrdOrjqQSL9GuDph8VboZ3+BR/rIkNx3Xvt06G51jK/EbfD/33HNnWW6rTWurM7NiQ3OTx/ydfDZrBIMHC9LlBcN8CNf6s7ZiDbju+Qjwyyfwl0ynd4s76Ao4jX51M8CLuYyfLNY50avOXINOxTRwUecfXLgPzV1nHDrbNb1Vh99TQgzOVNPNQV9L3LjfOusCTmcmY+ngEpzwmE6z3rbJomVFRvBt+z9ezMdKz1URz78s5gGrNbTVIF+4Yk1JlJIiJcz9Tz+aKx/Tvfl/RzB8Uv5XGUMAZ/BMWjBMQGXWGbgI5bvzAEWMFcg2LkOihVZZ4PhDZJuwq8BtpomBydggaAQzJ+Q4RhAKoMFaSywkFjwX/dei7bqy2QhmrJRlhtoaI3TZprL0ZdFqebL+EgKtjxMBToJecqAHcAgWGFv3YRIwr/OaIqkdCQ5r03Csd2qmwDLQOTQpCvcwrlXsrY1hB0dBTUZLCxunsgo15iEMORK1nIKt/TvmgxvzlQkvo1cGPyVpnFqPViEmoGV5qk5g1lrj6wIoQVBVzTj4o+oqWhZE9zAUcGeUqkgVsCSwOeYMHgevR7mn2Hyjq0+BM/hUOvBfhiZjR/5AVQAAIABJREFUUnYMD/rLCQBLrXvWSZELfMsu4qEy8r0jlrDnEFprmTLjlARJ3gqGC3IywtYNtioWZfnK3OKLnOocxTVm1m7dKfPwgNYFgMYyLx7iRLbvEgwlj9BJIOyPnMf3BeBV2gpa46Ucqd4JHo3hgFNtrssEBN4RELtGa5sxOCr42v5GtAAPZ7ctFmSh/Y5gqLJuD6YxrAVMkiCvv/76kWRyTwE6OhcYGLsqzjoiOaPwnPwzMgJfutBvfFGSIdyts7PO+zrf6+RuprSEpTEaJ+crXZjuLrEAPrgreVkgSxaSM3yLhnQJvFTFch5+4SXdi+e6ryqdOayzrg22I5kHV10Fm/ziSKoIpB+quKfbc7zaa0j/2U+q4yMdTX/k1LnemtPVxgWf9ZoX/NZCPznnN74oOQqP7qdvVOIKuOuYcC3nwrrwbdscwEv2Hes1ZL21oY4lcNQiaR66piSS+9oO5LqSq/BhiwB4e40hGpId1586wA6+ZwPsd6fDcn4LKMDITgiI8RGZKYGTTOIpY5IXfODedEAVAXIiYeThWrWGwg944DF/wL1snCQBHMKd60qkRKsSSeZBNzBUzXDOHwdZ8is8FVAVNJRAShacz/ksEOObcAbpy19//fXAIzwkxznMVVHdn41y7nCoTvxrjWS8RIsxwFhrK55IF9Nh/cFP1WS8UBBQESHYrQVe8RKdimZ4avf9F2zlVyX/BakVPsi1v5KctfnmvPdQSWt1HV5kJ+G5OUusolsJxWwMvKRTSgKxFfhDkJhjagwwpZ82UE2/7Xf2qvHD9a6z64MvX2t9rg2u84nCszXj8e++++5IclX5LeHnungU3fzvGmui00q+67LgF0rYZJM2wN9kK5qjaw+ozMbnY8TXl7gqeRZe8Kxx+yt4db7f4XrtxyZNwlOVQedKiCc/JX02qA7f4WkDUPxBvnzwcN1OcJ9/uEnYkj8lG/2fvmCrdbu0hdF4Kpp0MlnyRHidMGzsH3/8cTzbACxsV1sNyUx8a535J9ZlzuwYmPg3/ifLriX7xq5t27rJvTFKeC0PZgutwXqLH5q3rtO2V/i/oLBgr2SZueuew2vsXf6INfnkx5YgSJfBFx2NlnX4Fgvxq6wTneh5eIDTkvzWViIFveCjABbPFohX+a4QU5HFeK6p82qTQtZY5Tk+LCZFi2ShBDBYSixsksq9roErcme91sD21aGW3qsT5/AtT4u/2gxiisBEOVMUIKZTVallxjcDxolzHQVn4AImmfAqvJDkg4na+6S6wKBaTK2mFtw+nDL1CXcOEvgg2FztB6qdyRzgoqxjHkwP+YhZad11GW7fZaJ6EEwEAn+tEjkMZTEgGgGqZhf8gQu+CEjZHBkJrRpex8HYlu1BkFpMweS4tSAgmGoxIOTwWgsvhkmZmmMVU5nagq8yH5SOgJdy97sHigkQCJNsMmZBSwF7joDf6NNT5TDaOmTh3H05OmiV8cxIVdEqCEbXso7GdL11pqDRQCKlqnqONvw7Rjn1pMkCVbSyrhzNHKWqF3CCLsaFN/yDjglxTmiJILAmNBlNY1ZRW0HOSFlTwT9YqyxlGIxJMK3BWAXoBXVVpsr8FRCbK4ORjCWfKYIqkHCbokhZuNeaC+JcEw3KzJIFuIqnq+CU1EnRlYQBu3vxvACUfqhCBJfGcQ2ek3Cw7gKNsqJlJeswqXW9TCaawkV8Hb+1vy66wJ+gkoxn7KydTNexQfe4XpaY82wd6K8iw6jRWbUVgYMR6RU48MlQ2C+M76wtfMAPvJZEq+ISLztPr9F3AjpGBv3bC14yoySG+9aJ3d/pIde4Lye/ucrm51zmrHW+5J//y1TDEXyS1TLJ+N7vKkd43vVwUmAM347n0Ob0kLHoRFeVUNrEGZ5As5I70d8YtXwnf/CpMkxHwZv58Vw4LXFgzp5wbF5BXQ/RQWd80bpzzI3dq5HIo+uMXzIK/4Ktim0PiGJX0Jxdac8WJ8IYcFRFDV/hE7IBn2ifznaNuaqIlmguWYLnwcweVDVzjB7v1TTrGEgE1KFVIgyfs806Gjxp2rpeeeWV82sB4RsPoQ08wpeKuqqAMdrLTL7Nne7Cu5I36fWSESrBpzdUHHPCD/nR3dSD9aqsWmtJ1R5gBo+O5TCbD/9WBS6RVPAI9ngUXQXD7GeOXTqmwKpAYIOdAmJjoRE/R8AC5uhUYIEGOWtg2gpqjlqBfnhJxnLmjIVGJZfJHlz4P5vtGJu7yV/ns7t0KZ8CL1kvPDUfHXKpO8CQP+c82MGDFj7oVOBT14Px+CB4Kt2BFyRISl7hc8E4m0tHlxgoybl+pTmtB394LR2eTt8VcLg+RxtsVYxL2lza2wOw06c1d93quq7ZAHh/xxv5cs2Rf+W44Mv2ATqoB62Gv4KDAo10Fj0Cd7VQ4xt7j3vYW8Gt6+voKnEGl3SAc8Ha2i7/Ty/Eq609mm9iPNvgXEHm8mn2y7FNFOUzbDBs3Ev6WlPJ9YJwOiRc0XdVBCsWWCefpwA5OUhGCvqzJyWz8b45emZLRTBjkV32wcMSbZui8wTDEuA+yTBcZmvSwW1JsDZ2K5mn2/E9u0UO6Cg4wA90PFlhC8iicbOJ1lEywZhkANwFrslqxY4q1uBsS1m+WgnsigT52T0HBRw+xTTmYCfAbM3ZcjTBa3Cdf53/DZ4tFKZLu5dcppfNtf5Ea18/1TXxGjyU7A9/dQtY2/o20Sj/eyvv+SjJPdiKS4sl8PAWt/h2fC/woqvxXFsS5yh0npT/VQ6TC2Pw//N1b63WVnUfx73fkBDkmWYbCTPD3JEokRpR6kmJHuuJb8ATDyp5UJE7gsK0sqwOhOi0d7San8H9XfyeSc8zYTHXvDZj/Md/vxvXVZRe0KEtFAItDLIsivFhPMsQ9Fh6TNM+5NrYILmgs6xJ2a8YNIXk2jJdjrkvZwzwMVIBoyCOIaWoqyIWDPiGKOc5EeaEaDD0FDhKq6ebOZYyMI+1YFBM5X73UuSy/jkSYDQuxqptF2OWoSGcxvUOQRkZjgSnLaYynvspCuvjSGBYzI5pXBdTOF5LzQpZRMUgJ8txr9UqIx2zVbUkfO1BME/vG7TmHhiExvDEMIcj87gePqyvTFlOrfmCtxYG16R48JW5t72hrHRZXddUKYWXqjE9sZQjYB37AA7wwF/Ktqebm5sggLVH4cezHLRarHvHr+uqOoHZPZSN/8GdI4CvwuU6Gq1hM2Dgz3Gi4PCG8cqodW37aHLQ8U0Pdcs4R/uc+oKe5QvnUiwZwyoROVXJPDkrGCu4TvYzaI1Rcos8uKZ94fhX1wNclngAZ46VNWg5LmjIwITnlLff5mSYamHB9z15HL4zCO1p941/SqRpQxOkxUPkWkIHT6Ojc5RiD2ejn1Qo8DrDVmIgGOEGv+APiaM33njj6JmM/mbcqyAla+jMcaWffJuzbG44XWOyzlw8lePePCUr0HiD4ZX3jEWO0iYecjyjk/vggCyVPLKOdI8xcuzQ0xpqRUYnOiQHrepXyU/jsB9tnzB3rcbwbTxjO+banr+wXRUl31RmqqBaO34nL702KH5XtVf5lHwU0AUD2HJM8EpJm3gfLHitPUs9obNAqAc2leB0Hd1MdqvE0u0+vc5KUjS+w/t1GqEpfDsPfjorOYaD3hLgmPHrzKJXrYGuxlslYMkwejmH33vwDD6XsH7yySdPkKfdk6z+5Cc/OWMWqIE5p8eY8OwJ3fRmzh9dlV6pGkJX5i/AqTlevOwRplfhk8NqLeASUIBfUG3tjpW8tH44wU8F5NZYy3X0TueWLA5mOEIPlZ9sQ3av5FuB8yb7CzZ8l7Qxh+CuKmG+ST5Ojq7rSwbCWUm5nPnkt0A+57ggr2osf6UtPOSqYBO+a0ku0Yenexp0CaAczw0a0tvZomx0Vbx91aJjdbUYw7U52XikipN151+B3f8lkvFwiQhzhhsy6TcZci2f6aWXXjo+EFmoilZipC1T7kneChbSMehxHRSnNwtsu+Yw7D3e3nvi2c5tsmR1cLoZPtgg26kkSsgEnYW2FWeyTdEbjsiBtfZqNwGZRFMJOuO7v/ZR+EqXlES/Xm92I9wWVGfPC1g3mC/AKdlt3ngkvFa5y66kT/PD4aBEyiY3s7MFPGjq2uhmTrjyXZdJXQ3pz5LmeNmnTohoVvEnmYIbegXO66CI78zNxtcpozpsHB1CfBC4j8bpSziIJm0DdQx8vsHPn+xdxGSPb7bJcDipg9T60L81W1dbxsyJJ/A8fWVt9KHx2M1kEE783/ODCpartCY7cIp/wO2YeSXT6HBjrl5FS3hJV+XL54tH63zECn/Gxy/7KbGYTWDf0KMO3XTyJrXgEoxtDY1mxWolZbOF6eViuOQ2X8f9+M8c5oXTE9Re6G1NeAPsYBGP4gsf6y7Yzracfd6C4YLgjEtAQQAkcyY9LMgNOWVacyjnsrjucS1DRdm23xfxXeNTC6VjxgrBgMfE7ZMo4HUPYue4FOgiUoqzIBSz7r6XBB5ywMywFtzVylcPvflr0VS9yQGpJQi8GL12TYwvOMxYmQM8iIxAgoIEtnmds16BrjkwO4MPBnOXodI+RIkK/ivhZ9jDfczRHIQv4wRnBVftNXQfYxQTxITGtTafWrLLssBJDlztez1UBwNKDBA418uo17pr7Jy0HI+yiGU7M9LoXXXIsfYSGrOntcIt3rIWzhmc4zHHG7/2RnDBt799wq178Qke81d3AnrAS+vnBFkXvOC5KvOSGNYIrykr/6MZ3Efj3ddbpq3gikLMybVOeC8jHL+3/6R54KYAquClgKvMbxm22tmdL+FgXQV1xsygZVCjQxn5DK9v53IIjVc20734oSyfMRl7gSKl7jh8uM7/8EMJtY8tJ7DgvUDN+OgoGOipxfjWGIILjkhPE6bQ0aP9IOiFxniw9s2cavP1AA646EmgZcdziAsmcnpL2OE1cKkK0IOMq985HwWcdQTUNisAZuyqnnX9GpSMQM5Y+hCtok2y3u9kO2cnWvm2lroSMiiN3fw5T2geL+f0rtMSXwUTOSEP5rf+9uSgV0GKsTNGxq8lCb9UOc+2uIfxomPRGdzRIqe9hCBa2gvZE9dz7qNxzgD4BVs+3h0tEDQWfkmHucYxuqc2Y7BkL8ibtdfmRTYLgOtOCcftHRUM+LS9p4ov+HrrAD5In5gbDM6VMEKDdEoVBvOYu0AN79atUQU4vUAXubYAHNx4FkxPP/30kV+Vcp1JqsSbHc85Wj/AuPAt+GLrORPGB3N60npyvs2rFZsdBgvboCpch4jf5JWuKMHRsyUEFyVFwECGds9kQQM6oQt6gw++8FB6zjiSJu4NL3sv3stmtNZsaoFPycHVhenaZC25sf4S88l1yaMSdCX4qkRUwTBvuinfowdy5u/AD96S1BHkS7YX/OYIJufxcL+ruBRAZDdKeJmja6wPv7g23oYHcNVlZ9ycTXgHa0kX+l7llMxlK0pk1CWDb775zW8eOwH2HkyE7/FInUB4MefWvTm2BVer7xzbpF40KNiJr6PlBtTWV9Iy3bq6OX3aNWSZv+thWmwNfs0fxu8FKdl19IUjgY/gBK4kpz788MPbByKBB97bR12XWLrw/4N/A4blcWsxZtXE+BrdC3pab8Gm3yX9CoiSr3BSbFCFMZ/O9yaBqyK3hvi99n+8ViI9/5JegcOS7fFlfmp+q7nwHlhcT09a3+qOikrglHx55JFHjq/AFrPJ7jMuXPvrzSnJcvY8v9jaSkIaD6x0uY//C3QLvlwPBveUsIpWFanAg3f4mq7HI716ry1tcED+ShrWFm3eEnvwQibJKB6yLrbHGPQF/OA7c4k1rNd4WzgxlmNwmu8MpnyJksjFaNbpWH5b9mv38YLRdXVQuja8w4m15ONcxwj5Ne4Jb8l8/oWx6xwwXkFzCbSSb367py1oJWngLb/Gva47SYJLJv2mqlGMlvIwKWUlGPDuwZ4myjmV4TKJeyyurH/GwGIwWPtjqjjWXgQIhMspsjjObk5pCy4DZp4c2AS1fnqE6AFfKeMUPGQUhNWLX9Uqg2icxq6iK9itHbK9CLLbtQly2AVsBds5l36ngApCje0+42B8QXXOGtyDOcVuTGNhco4DJeIYAoIToXsarN9gglvjFuRbs3OqURwiGS0JCoIfg2Skam2OqQlyuEuxxdxoUOXcdbXACvDBVOdAmeUCQYKUUc7IGIuAFmRxsMBrTPBTPPirgLVskqSMVqv2dfa6KXPH4DkrBUl1A5izANQ1hN89GTXrpaDWUdYGRqhVIHutSgajShlF1h7I+NlcYCvJEI1T+nBTaw+Y0MO4tQ35H+19G5vQR4fapKtI5KRnsHLQqorEj2CoElZAbEzXRbN+rzNQRi68pozLRNbxAA7rMEf7QozLEa69rA6HjCI4ag2yLrQom5wCNr92TwYNHpznXOWcWVcPRsoxdi+eQYMy+PDt2oJu8gnOaOJ4xr4HTFQNcZ9gn06oCwM+0EYGFu9ydgTjPcEVD0T3dciSh+TMd06F7zLk6IY34MdfiYZkNBrmDJkvo5Tjt9dExxycKjz4OmepCsG2e5VkSo7iS+PEe81nLQWWaF9QXLK0jg+4q+0SHNbsmpI/wZMDpFJZMO76ggzyVfLMOtofhB4ZYPCn30oOuJ9cgwPeSjLkJOd8u64gHW+WJPO/a6oiViUrGZXDKUg0RlVEx91HJqqss6vWZC1w1jWt1zraY0WPu8Y6rSnblhO3e9UkD42rLRVfqt7ZQ/fyyy8fXZbTucFwdCxpYW4P1LL/mgxbJxtZuzj+xDMeyOXJwFUxzV0CxLW14oOTfOAlvNpDmOAouapFvUoxPkOfHM50NzyUhLUWsEqA9I721rLBTk48Pk1fFjgko/kcBQubhE7W8iHi253Ldgr0yXEt2Mj2kGVrpDuspcoTO+oa/hVdopIlodBTYXMK4834cgP81lBlKpxWVEi+C4oLJPB1QYlv+IFb12XvchrRogRURQ22mk9Y0r/gHGzWhO/YbfC435rAgg+Nj292O13BWcGda1tnMhwt11al2zY5cB1Upgc3odgYyf8G1K0f3//yl78822zAVwIan8JZyeYCKXLd9kH8gC/JUU/PNWdJt4KxgoxgzH6kB6N5vBXc8Xi6Y+04XIDJdz7E4jA+R+v8UfNsQJysGAMNK1IUiBgvO1ZnDzoXsFl/SdE6l0r+kyHyUEKvtWQfq7abezt5up49wsfwXzLTGBWt2G38xXcFj/W6129jVrGGm7rXSlB1vevAEe+CzV8BJPzWNYhX8Qr/tgc91W1lDj4EvNWhmE3M3zEH/ILfH9jB1RaCaFysVXGxa+l668vG9UCsAls4rOpb5bYEAx0fj0Xnilt+96ymCj9wzgbmR+U3GLctR8ZDY/xkHeQ83zR5Tbflq5VISE8nD62hbUCNW5LenCUaizXJHfjgN38FDkvYtJX0ziWTe4LhHJfNMrmZM+iJf4KQKiKcv88///x2f5nFISjA2rNncY4VyBXgCQoZLGML4BCq6oJxQnzGsSoT5kzxYiLXClQwPyJp42aQe+VOlduyUOYzT1XiGMqaegpd7cGu9f+2R4PZZ4OpmNj8lHqGpSzLGh73FYzAE4ZFpJgHkyE8OgjICFFCQKmCCSPBGcNiLRwsTpVreyG2axxzL4GAb+fQAU4JUALg/3BaVi5GTTFaS9mgnH/zFtyCFcxgh/MeahRsmBCunYMj/xfA1mYNjwUm+Kc9vY71onXMbs2SMr0DWTBU62EZObAUVOV0qEpaFxyoHIHBfWBEE9dX7eKEwGHKC41yujwQRqWw6ox7e6jGZpoKAKzT/fgVX69jAi9wt08FdB492t9unAJf9IGDDFtJl37npGfM0L6gq0RSShDcZd2d61PQ7L41whnGDaaM5Tf9QO4YghIbYLK+HL7eX1qioGDZeslMD7NwfXKZgcqg4gtVKk6UeezzJQtV+VKeaJNj2rs1C1BKlKE1fWL+9EzJN+PBv9/grTrSu8V7MAraChLAxPEH1zrGORtwW6CSo9pc17oWPCVFooG1grF9hfjYXGVE8bhPiTI4zKBnYNbgFKjiH8EgmWyfVFVI19ciVnUfXvxfEFpGNR6Dd+eqXBmfbqsrKF1TJ0ZOcpUhcLs2PEaX7IrqGPzU0nkyuRc+TYfmnPZU1/QOmpO/gjvwFYDUwmycaO66ZKsugqWL8egD+rqqAB4hB67LIcv2gdexKmWuBQ+nI71nHHQlB726kDOVvOckoblW5BIGPWNhq+7GLJHgAUf0wlNPPXWquypb5MaeYcmkHD20yOHfwLgkOR2lqozXq3oUmOBl8qQC42mr7pGgRRc4KaEqscsGwEM064nE1mEc66sikM7JLiXTBSA5h/BZUh0N27+afGSnChp8p9ty+sC4gWU2L9nFD1UyCihyzNODxoQ764BbtHTMX5UI3+hh/DqKHIMnuEM3OkUFi4/FWU+nlNRavBfEdyza+Q1meEkfRqflj/TKdqHheXO63hpyTo2d34CfC67rxoNv1Si6MB+u9dPTnpfSA+x6dkQ8mN+IdnipBH06GI78hfsNVJeuBbIFU/3exODyd/9vsLzjNU+BIB7QIcH3VbEHd9VBc5a8SXex5dZeko5M1yadnbOundP/5itg9G3dJaDhNL1eUuSaN12bXU8/V/zonhIJ2Sa/wZtPBL7WlkyGD+vDx+GtBKixshP4AZ9UUKNr8Y8xs+0bDNcNUyK/IDu4+y5xUsIMLuAQn5tz9+0WoLdGfCUh496KSFVF60Ywfw9B6xkOJWvzFdkoOow+g7N8lJIKYLQ2Oj69kH4F72nJveDbfdl55yskuAbenC/os4ZsWHq/pLDv4oeSwOxsvlVJirY3uT8fFpzJh2PWRkdnr8kj34JsFue4vlfo4YX8j3gn/WkNJXespaSH+aNvfrPvEi3OrSzjowprYBQH8MPNFx+4Pj2B7nghu1ZVvfHzYfKD4e/Q7pK5ullHO+AChvOntUUAkqNlYfXA50j4TRnkhEAgYgC69lrAcIwpQ4qWgYQwBK/tLmcQwAWPzvdwK4SShcSMnAILdU77V6+qaH+u4z49NIpA5lBZs7EoKsYecTFLGfMMV9XC9vNCcE5MmcWymAkmuMt4OyYzVWuXOQmDezCiuct8laFIuXEWKN3218CtCjh6uL/N6BgV3BwpzopqMPoREHjOSQvHVYISkgw7RjMnZnSfsWr5i7HgDRzGcq7MkCAS3LLi/hxHJ3PHqL2KiJKAB5U+90i0JPRV2tr3ied6Irl5XYeOaKt6TDCch3NJgBIzGFzg2/61WhPxYsoKjSjnKl09SKfkkHH9mY9R8w7PXreUMasaV6XDvBkj8LaP2fzWbK4CKuclRTg+1mte68MPPeQs5emY+33aw0HmUiKOo03yg4bGyriAt0q0czlJ5LcsZ85vSjejmxNUNq1AN8dPZTi8olfG0XzwJ5HUExfxZNnwYCwgy0lGy6q0VYJzFMkDOPBYD3arasYRgxM4SKGaKz4FbwbLeMZ2rn2W6Bz/mQOsPtYERjyALqrU9n+1h3WrQjkOyVZ8UnBc1pLMZSjM4XpVBPAY1wc9cjiq4hYASiQZC+xwT+bBUatdTtM6P+ku+qdtE11XZ4XrC97wNl5Ab9dVdawduDZh+E4XloxZZ2yrxfRBLV0FndaRbqITcwLqZIEXfGQ/eA+OKnPeWwnMb114IhrncND/4Gr/EHjxV0mS+LtMv3HYAmPjYfAlE+kMvGLODCp+LBOdU+geurmKkTHxEj51b4mM8AxegRGaom8VguCFG3OwAb2qKafVXOlo85BvwbC1eIgMfqWjBdM///nPzxPRo1sOWY5s+MuBoa/d/8knnxz8l1yLt63Dk6wfeOCBwysSmOaFb7a+LqcC3KpK6OKvFj7ri4+S1arjOfXRAg+WnAmPJcT4BfgpH2aTUf4v6ee7SlOBZXLruyAz++g3vBYAb/UsfeM+Pg990X3wXFtfVZKqWjqO+EH4xFYATnoy2bXp6ILDYCxR4LdzJdOtxf9Vt7qvIA2+6qqhH2u1LMDJlwO3MdIJbAn5BZdz4bXADf08hbvtaK4Hu+0l5MP/bYXynAZ6Cy/5a0sX3IGjQLqkWz7T0q4A4SjLy8c9BcIb9Dq3AXRjdGyDvQ2cG7dg2PVkGY0ExCXO6+Sp+wTuq4r5pr+slQ5zH/xkt0vWFAiZwzg5/8m14+G5xI1jyWA8EO+Ei/DhPJ2XvrC26LiJ/IpiyaHrCtrW900eC9RdE82SjwISa68tP3riI7xQoaBEQlvnXGe++DobmU7Ho/G5dUWbgvB0YTLqPHvuoVpglRg0f/qgoJ1uagxyws+0rjrdyKuPAkt2ojZ3uqxOHfDxCdMhVXU3yMsXcAzeXQ+22ovrjIS7Cilwa550NPirSpub71ABBfz0kI911XbtOnPmmxY0F5NkY+GOznC9ObOTW7U1F3jrfDJG+sr91pU/nb7dwkV+aL5Q9xuj4l3xT/6QNaFl9ql745fi0/gxnoIrazBn8pLOOzrioogvMN6cBdQGZjAAGAyiqsRltA2IOD2Eo8wBJFLqPjmx7btNOZUdWAegqq/F5ERFUIq6TArEFthWvQOH4ELGx3ltRZxjgXFPZETMHDj3GbvMSxXWKqLtg0mBIoj1ZXzbkwguggG22rWDj/MA2bXpebhQWRmBDyYFt+s4XP6H0/ZLwlEOQ4mKAgvjmjejlLLIWOR059hgIDSpbx4d0NNcZWBTnMYm5H6371sw6X+MVCuPMTAYGMwDp/BSRomj1dNWU+Lgqo26IFFixHFrZQwpNYyOWQvgGR7w165qPHCDsdZk38b2DadV3mSe/a3A4fUq5uAoWGfYKBK4hR/rY7yszVoE1jngZanhpEpHrWxbbawqwtmzhjJ65AbP40Pz9GThlGG0hxNrKpsP1zlWKZYcowxkxrFAI4PkfImqdRILVHJ1fTOPAAAgAElEQVQM8P11xQE+47NoRx7gnKPDOY9eBR3wQlY5pnU6GBct4BdP1eJSpi45AivcVs2QTPK/6iAH3zgC0xRxRr5EWQF5FTvXJv/hDX7qcKDM22IgKYZW0Qheoi06CcZLrGSwcyyqXKQ7nM8RTS7Lipfoa51woAOHM6gC176aDAr8cqrwJ77EU3VkoIO14JWe8ltGOn5onnX208nR1neJBGOXlMvwtv8z41PHSmurilVypevKFNeihG4ZyXCXY4cHXE+f9Q7fhx9++PAMGbVnD43AWmtyD6QzfkFqzlqJkhJB1tCzK3K6M4zuxztw7Tr6oCoYXMSf64TCVxUE1xiD7anqUStchrrKRYE4eWlPWjYv22bcKiJghN8SuD2Ape0j4IRvdC65Cn78Q3fpoqKj4fEXv/jFee1RVSnryeFruwH5gOOcYQmgjz766CS2jAlWNoQ8k3Nr1rHU1hB61/zW26vo0n/GtW73Wh+bCL5sivE3oQaGAkswu9e1JSpKrrnOfM7V2bB6MbmMfjlLyQq+K8DbICIc5ExtlWcThwVPeJffU4KpIKYxk62qHL1TnG5dGKNLeiT74778qIK39EzVyuxkus3v/Iz2GOKhihFkosR3eMmHwI+9iaPXKmUfrc1HAgdvSZrUjur+9H20d7/kt2s3EWEdcJk+KDEbr7WO8BOuW//qkev/u3b1cscKhnb+9GI2MXoXfKOTZJRuCbTrk9Nv3bWUs0H0tnvZ817RlD42R1W61nytZwqoNjla0Gvuzicn8VmJo4KaEjIFC87TFdmxgrLsf4F4MpEdqFAFBnJaZQ1fb2LAb/fSyWShZGF2JDkwT0WW9pJvMjf5C8/5lOn4/LtkPZ7cdThHJiXswNvTz3uWTLKdLaxbpEAU7ODOz85PcIyPDN7u8d0ri+DH2vyFK3JXAqJ4py4q82d/KvLkK+YXwRsa++5YMY7jxk/eswf8rQoMkpX8GPeQK0UlPpx7ybWYhE4uDkn3ZgPzm0uugc/6fBwrGK5bse1pW2yBL/CgRUGt75JDrvV/fmV6LZ7L/vuOz/KN3Zu+wgO1soMrnzJfB+8U5J826ZCf8bXYWsswsQClzIjBywoayIILoiHYXwGcSWKmHI4C7fYc9YAGiKlloYwJY2sMSDEmpLa3wDHBrnFzpjGgcR1LAClp8JrXveAzrrX2Lk2tBY7HGFWEyrLUCgQHPaHTnATLtQSqQBED+92riKyfM884Y0LCXiaJI2NdCXO4cE3vDrNGuEEjjMDZQJtaIc1fiyJmNI/A0T21EKSkNtjIccqwGg8TcSYKUsChGiq4jSkxVo5cDn3GMsNSS4xxHMvIujfj6/+qpYQPHuAMblozPHL64XpfexUvOm8M9DaH9VFS1oDu8A6WugBckzEX2CS8jJQHgAi88busNfxTDlUP3WdeslC23HlzgiHFXgDsPrRyjbXCVYo3p8S3MQsAymChg2PuKyjK6LVXscxniqpKRsGW75RQAVE0d0/HMqQ5IgV0YOhc8uOcNVTZx2cy/sF0zVP4G217SnYGDs8xIOiDd+DAfAXwVYPIDscpJ/uzzz47T4WEY7xS9SM9AE54dx8jgf/NbR581bjWihcyqsaB6/b1u9fa0JkOEAD0PsINMtc4938Z9RwpOIs2JRwLOK2jRAeY8Rb5ADMetpaMnfMeTqQrxLroEkG668gHGsAhI6aVr6pMdA6GZDZHJ0doYQRD8Fc9zEhH44KZ7EEBjvPxYPLjd+3R8Rc9VfCcAcyhLxhyD/0mGM7gej0Jh9s8cGJ+clbgTaaCOTyjTTIWrgo845c6MoyDD/0ZNxnO0c0RqXMIn+Tc1OqNH62JzSG/PiUuwk+86bpa3K239RSM1qlj/XVVGFOF1/iqibWdpWfCf4krySB2iTzi+x//+Mf3Pffcc7dOOPjMSxbZQTJLZrKP6EEO7t69e7oijC9pQ0/SB+jhtwck9QBC8ibAhVeBsfWsPspxh1c46XUyJZ9ybPBIFVDfxnHMvCU4qnSG7/VVNrHnfPKU45yDnz4tsdPxZCFHzfyrA3LSCsB8s73hzv9VbBtzfZk6yDZB2XWOBWd2E4+09xK9ayEM7oLzgi18gz/T+SUx6E982r7gtkoUQIGxhA59xK6ymdZecQANCrr5CPhBkNiT2MFibjJCJ1mLbU5aprNb2QTXRut01wZhVa9XR4SzDX7NsYnd/i9o9jtbF54Lfjew3jHjoe51HRz8z+Xp7PZ1b2GnoKggFx9bP3zDow6eiiTJHdybY3VMY26Am3+VrQk/4TDe3uDYtWBZH9I8Jf1KiLnHOMbIRmQTWn88ZE0+yUG8VrDjXDJrXPae/4Rvyab761hLvvJ3SuoWJGajSwQYG1zJhvPFCK01W2CMDarBwF/xbV4w8i+3jXb9Iddk16psG7MCCpj9X3GkDhX832uOCvzTVfxRcgcXPiXWrZs8V0QDGxyZny7uTR3GaftOusF1vc6wLSPh3Rx0cc+7cQ8dzU+wlrYpwYl7rBMc5Ng85M5fPJ+PWmBZoF7Q7Tics7N8cP5JifuSLeYtbjNuSXewloDLL8knLDlq7P7SWVXjs9t1MMMVuLq+qnDycx0Q37m0ON5gVsRBuAx3gSfGhTC/LcynTBAmqBUak0Fer7FZYwfJroWo2gdidhnlsn+MPabPmEGo3+6JscveulbAUjBkDMo5hQABkNVTiSGlV+RYEyJiEmPb6+Jeayhwcx5SwdLeG3PDA0eUwwAPjeFaeCprhniUoPF71Qbj4hqOAziN7a+2DPgzrnMMi2o3mGpviFnAUIAB/84jLBgwXlkjDN+7eK0fLFW4mxNdCJOHQoC9p4HmbMBzbawZMHOW8MiZy+lD4+3nz+FNycqSut/vqjYZIzQDX/utShQUUKe43Re9y8JmSO23EjDh5Z7kSjmZQ4VCBiy6ciiNaTz3cd7glUJgsAlzD/owD9q0VxXtMyAZj2RE4ORa94IdbLX1pJwz6gXveLIkUM6Sa8G6Wwisq+pWjovxU8o50Xi1SnNVqYyvcTcYzlnLIJepdTy5BVPrxM/mlFFEz3jIfAV/8I0n2lMON0tn68XbZU6N5/8SbfGn/cg/+tGPztweOtfTOCnvEhB0F4NBTvFF+3jIWwYbT6Xb6JTmylntfXyu6aFH2vglyqq6GXud63XWrG0d0nXKSgSiTYm1MqI5ZBkV6y75EN3rJLHGnpqPBnWgFETBIf2L//FNQaZvY5prA+wCtoKEjCsc+L8sud/t99tqAZj9hltrNGeV0hI60d1YOSkFHq7JocVD6FbQnSOgqikZgj4CMVVz+tdazIV+1wkVsIRXeM6QZlite6t26VD4NlZBOLrXFpxMOAbG7KWxyriX3Mvu0L/JKvnPNiTD5KMKG1ym04wPR+RJNdecdDB9ZA1gKmkoSCVjVQZqc2TT0YzuYyd7mJyxn3nmmfteeeWVA9s61HSfxI8WQnZZ6zNZABc4P/300/v+8pe/nLXjRd/usc/VHLYq0WfsbN1IVQzBXZcKWhsTvnvYnPXmzNQqb3y6GV+V0EXLgt4cTNeZ3/glD91ToF1AFP8lq35XocmR7lyy3PmtVCQn8W+OWz4NvPaMDLyEFiXa0unkF4xV0sybvOaspafDDb6q+GBMuIk/3ZtsGytbaSz3WEfFC+OgEVvY1qWc/YIEsLFh4MxvIn+1bhoXrsHoHnRmC6JpTnMP78THzkuYbOt1AVj2O51eIJIja309oAifRK8C2Giwx7M34XPPpZ/TE+n2dFM6sDE2MeEY3nv//feP7+iTfQzepSefjyxaGx+DLsj+psesPztjvB0nWKu6uSffGA/CVcFzicACfsdz+uOJDRLxRXagRF8BSnarzoYC13DkugLj5MWxgvqCY7BWHMr/yZfID3Jt/mAdf/krdREtTpPp4oySrK07vnIebsGH79Git1WYk66pAGS9fru+pBH4SvoEszHh0lj5v2SL3FtDb724lkljlYQqlqjzL91kbDDEb2DE9xKa4KLHa8dOpsnD9brrIskvtP70Fd41DhmNpnXptKW1rRLOZ+cdq8JdYgZO6V9/1hAu4Y/uMw8bVeLffWyVb9eAqy6eimwFy865L1+k8/EjG4gGxZXFBW0Vqxhnrgqz5LDiS/52uubOpV3qpspaTm0BWpW8iB5QkAMJ/hjL9nYBgrKk+AEImJwyC7BIyHTO/5gckO7vvbDOQV7vhDIG4oHJ9b7BS8mCt5ZIgWdPgEUAGTv3WnwOSe3WBbdgqmpRNaknXSJs2a2y0ebN6eOQEZKcGHMItoztPozmHOYAYy1RrnO8B5EQnOCsQoUJwAXegn9M2j6fBD9jWfuLef0xYH/605+Ok8TgMUIC1BSfsWNItIVXjltMBraqfZxr47lflTjHI0WSo4n2PYmbo9QLyjmvPqro7V9AH0G69cBPgX0VfmOrwDsvIZDCrOpWIiFj7XpwwSv+y5naZEqZZeeMDefoRcnAEVw6l1FLEN3nWjyAjvi9ajw6oA9cWkfv3wwPjhuXHBUU5Gz5LiAS1CQntUyl+M1tbGuszRQ+eriJ4xn5zWAXxKKtT4F7hraAISfAulNw8cE6DxnqZNr4ZBZf+KBh3QplTnP41oik5I0Ht2Q/Q+q6lLj1w5tzjz766OE9wanWNPoBj9UlQuZUJtDFGhwnf8aopZ5859CGjxxd86ZbCuI5LeiSMi5jvEbWsYyysch2Tl1BeA5u3QB4lMzloLqu9t5o5h4yCKfgcq15yJTgkBxZH/jcU0cJGSQT9qXVFu587UzptCqHVVatI93smjqDquSVJMnh7Duclsjx26ckDdg3uRE/lWRBX+sq6K69N3l3vwBLMMymeBKrpFVPAQV3rdrJS/KWc1iGPByAIQfSteStB/tlRMM1OnD4k3My4lPCqcCs4+YsSZYuI7tVkR0DT21s7tONQl/gi5w/fAw3Ako0Bi8akzf4pD/rKqLDrMMY+D49goZgcW9J2bbkqAy/8MILtxX06A9W+lPSCb7JnecBwAfZlmT5wx/+cOhVghQveDgXPUBXVy0hq8451rM7crqtzVzwXaWjQC49BZfWWhJiedC11pnzg4ZkiuzV5p0t3CpgDmf861x6EO4LOvZYyYIc6hIqwXOINh/H4aftRf5Hgx7s6f/dAlGSOF2Sbd8xC2bwCF6q2ksH0BPBHkwFQMbKPvgf/1UE4Kj2kNDeBBGfuydeAJ+kp/vwAB7CI2Qw+Skgp5N98nnA0bM98C+ctI0hXofXAsF8vfREOte6nCtJ9b9aGy+8uQHtJiEbpwReePpvgbAxSsyV7Mj3ikYbeOPb3/72t6crIj+x881bEFcbP/ySafem8woe8zs2OZUz33hrH/Ao2hsnPVxwmk2Pnpv4bvw6HbKB+eNV6fIt8wkWriqx4Wfx6z5jFEM4h170dIlgc+bTp/+tA76qDJPvbOsGw9bi/uSlmCTaZZ+Dv6RCfod5KuBV0c1Gl1jFv/xJfqHrdcvgeTD75K/kU4PP/8ZzHbmku+Cp7kVzFIyz4wWN+UzZBvoerGsPwGLN+aHwAj/0SAGdubPd+KEArwQYmvRwLOdL9MZb8FgF2TjuZ4fcU2G0bmHXlQDP/y/wN08dSvlwmxA3t2sKjtPvxSPm9cmHDE9wmU0t2cd35L/3XmV2CE7yx60JXPE/WNE+eqdrS2Tc+da3vnWCYRMBpOpWWU5EaR+n6yyGQitYY9iL8CGLklzlbKKUK4Fvnx6E52xBuoqbcWvtyvlPWTDOxvcHQbUL1cNPETP6PhgFYsDi/7IixmxvYFnqghtrwLiC3AxtBFNdBgdFZj6MAD9bCan9onaH2oBd7/6caniD6wyAIBQuyvpigioHtdKZF23ah1LLLsJjEnhjpMytGupaFWJz1OoEXmMLKgoYwOKY4MK9mAxu4SGmsQeb44Xx7A8tO4uuBKVArsw/5u7JwimCBMsawSlI5+Bq+XS9YzmgxoE78MODQB7uHUtwze3jPsE6wYbTKjwFmRugoD2a23PqNS1bOYMzwRQ4jeODLnhR8OFY4+MT+HMtuOCXQ9tD2OCkp71G85R5jklVugIV/JmD6Bq4KCvrWnJijO0QgIOSIO5fgwGnGU50z6jgsxRATqLvMsXm9NtYG/jAG7jWUaWAGIt4GS/mMMIR3PU6JcfXKOWkmaMtFquwMhrO9/AjOoiuwatklINWq1HdGwURVZjgBx7SOWhWMg0MVVfoFsddi5YceXKQU5EBhMd1eOLHDHrBR4m/nJOCP+eryrTunBnnUsprRMHRfiI6TseCqhOa0YXmcl/4db2WxJIbJdasLd2XM5iBiY8cT++jWcEheaWD8GJJMDChTTJWoA2vVUoLNuDJeOHLt/vMX4IymXIu3gSX9673Pl5B/u9///sjcyWEqnb4Lqgli3ADJh/jWLs54+0cbLyKb8DSa5KiX0EvuQN/bWwlWfB+eiTZcA95pYvgEj3MzWhLwsGZ4/7aytLr+sBa4tZctZuCn22jC2uNtzb3WTdZJH9tX0if5KjUVmtucL3xxhvnQTI5CukPATXZkghS8fKE48cff/x2iwy58DRcc7E5gpvaP3vWAtzTnewGGRVMl3w1D5tQx0bBe1t0qv7meMNzzq170034suRVwWeVCeNbt/typJLbDWaug8/GLwDr2oKBeDIdmY/ju8SXe5Ot3uDgHLrkSNeVlCwUeAWPb7wdHFV9KhzAe3ve4cF44ShZgAPHSqJlG6yFDsXv+Az/4i2/d4tcCVhjo2HPjDFuyeucZ7AIAPCG+awzfYom6M+25tyXtMrmVORIJupmAtsmDK0h/7Ntbtm4DYyOwF8+0Tzbt7TvXEFNti4a7284W9tVkg2OFBxs3cl3yg7kbKdDC4TIQVulCkLj+U3UNsfan+xE9nwD3gKIDXTDc0FiiaXm7TgcpvcLiJ3LV1jb5rqqxxVW0teLy9ad/xPfVbDI7tb9Zd58uni6YNi9BU/gyqbkx7TO5BSM0SvZitdKAJiLDeUL080l5awl/856SqS3h5bei9fAkR9nPj5vD+AsIeha/M2uZDNKUKQ/iiHMBT66MD+goNQ4cJUP6ndJxBLH+beOV8jKNwCb6+gh9MvmVmTJPyGjwWxtcAQ37uuNO2ASf7BnxilGgesC8gqU6WG/6THnS5QX/EajYsE6G+ALPvI7wZVOgMN8Fz4RuwhGW4b4KtFzdWl8H13rsjA/mlv7nccee+wmwYjxNuNKUTLEJm/A2tMcZ1wTKILuz0IhoKpFCqUsYEbft8W2xwZgbXzGEGXzGx8hay2zqJyp2gpizpxeTMiwW08ZrwS1TBwmNJY5jFOrp7lcYw4ty5BF4ZvDb+u2RozBWStB4FiBO1jLiFZdNr5rYu6qyBwRRIFTwbP/OT494TjmcxzM1lRLNceP8+KYV0yBVaaKs2Id9sP2hGkODibntLjedWCqKgMHWprQDBxgrVLMMNYKguFq0TNOLW3txa7ijr4EqfZtuGPMquyXwS8wLEmB/mBw3BjW6Jj11N7XXg98BM4y1PADj2BgrGv/N4Y2QBldQU/H3Q9X1mBd1oCexoAf+ETvHJMyoubk4GoTBEstNzl3GeCccjzoWMaLwIOxLgt8aH5wFjzUhgQvJUMyCNGsCl8BnPUkc+YskwqOnLlgCf85cgWlyWbVFMfLTjqWs5fCq9oBXnSinDjfGdCM6wbV/odTuM0BdL11tRezSgpcoz2lCTfapylBvKl9z/w9SRg+oifc5jAne86jccFDc2iJFgyU6d9qQU7WOlo5HyUucoxLMESnTWyUsAEX/sNfda8URBoXH/z73/8+cgNHPj0xvq0TBW9kJDrATU/TzekrEUaXx4vxpvvwlTFywuK5aGbMkghwUyCsZRbPOVdyL728znx4ND4658CUHMiRSh7M61r6RnWSPJFbQZaOn4LhXsnXmNZnLQWZDCN+MU/V650D3fECZwGtcg4KbgoyqgZmG5LfWt7K2NP1eN68PRGc7oBj/Ix/0TOH37mSwiXDzAX+eB180XeT1WSsh6LgDfiCn15bl3MCtpx8dCK3b7311tlzHI1KEnh4omRDQbuq7osvvnh0ofF74jE9y+YZIz27eoCdVE0RBFkPXJRwx9fWbL3kL52ZzBT0bNKuY+mkkoOOG8s6SowZL11Vq198HZ+lD/5b4LsJr2sHu8DgOiC5Dq7AiTZtF4KvAlMw4TswBE8OtvtK5FXxKcnMp8iRZdOqFqEJmYTf/oyP1jmDBZquyybivdob6Z/kxjWur7OADLqn4MuYxk+3lyjqYY+92cJ1zuER4xvT2tOJBYH0esfR0rwFJeEsG1QAgef4MJsMLvFTIFtSonv6Ljj+bzRLN6bj12cscLP2bJUuFZ1KdULmr2wyp1Z+sCa/rbGgE35LqoEh2+98yXE2kV7IP9pgv4CowCJ5j7+sp46z6JcMZFuied1s+Sl19pTYRTefcGCcAtCOuWaTVc2PH9hoY6bjySsclQy1XvfSD+HB+NmX/Jl8muCEj/7W3/J/8gaOYhhw8JWNlz6u0xPPkzG8zMdmF/Lv0sXGBDd6mBevok8JvLoSC+rCGXiLR+KTdFcFH76Bc/zAdFmdQX7jN3/ZQWPin5IGJdbNWfHOeqzPOuLFdATYk+9soPl7QDJZzy9FG/f3hHBjluhzTzSr4y++6lz0u/aj0gvwBafGzF8IP/FISRHn25IEd2I98Ls/ONKn+bX5Qng13u6aO5fM+40bAZFDnFBX9fW7Vo+cIs5mzhvkYDIMAqhagB2DtILZFK0FdNzcOYsYF1ET5hZfRiFHHpMIHs0DZpUQDoj7wcwIWXRjLfyYCEMUdGeUjB1jtz8OTlpDWZIqzQTFuBxT2U/3uB8xzA1GBK09t6A7BxwBMJtP2bCI0vq3suj+nFQMidmsNwb3zQmuoi7rBceC4D//+c+3rdjm9CoH9xImAYVAG84wiLE5VfBEoKsGWRcDH0+4TkDtO0caHfBH+6TMZUzXcQjwS3tuHQdrigYuMT2Yqt4YK8Mf3tEEXHDbewnhyfgCGXDDlcDBOP6XAAA3R1TFQnXYGq0bzgk7PsK77sHbnD1Gtwdm4XF0dR6srjce55zj514wRv8cVNdl9FKMGY+CgvgffhkMvGnsnPICV/izjvgjI0g2q9AaM2PkPp8cS79l0qpopeBzUF2b0ijwz5hskIzeaNveWnQsk5tjvfKZkk5+V5k5hsbtqXJtSSHzoKu/9mOitWuffPLJ4xC5Bs0LYsFbYgUf6mbw2/11feBplSz8VRVPcuR3v/vdkadNABwEXj7rXBXcwSv4S9w4nqPTfRngHFP0rVXROsmf9aN9zp0xwCoYtnbrTbeiLbz3zlZjCHCqFsEfGWofadX6eKtqELhzkjcplMNvbVUrqhzEvyUS4ankJPzp0qgiG4+aBy9lWwokfaNLtiGHaB0WzgrZ1YqoRdcY1pZeB1eJBPP1RFy48dcDa8hkSafmzBlzHD6NabyMMD7o1XD0UtV38OWUWkPzN45AsOCNPk5m3eeaDDuZcw7caNVD09Bks+TZ2BI5OUf0EhvgY74qhOasEwLMBV/xI3lQGc4pLYAyBp771a9+dTLs4HDta6+9dtqzzesasOKpnv1QcAF3+IVO7unrcCOxSj/2HIjaxvG4Nfd6xA14cvThpq6S5VewreNl7rYohIc6d+hlcBU0x4erz0pubiC8gfLqA7ycPi74SMevrqAfyVxJvG3Pc12ytYHm6uqd37VV1OGhseG0PY5VSX3DWUFyCZ3mLAiig3pgZVu3+AvwBaaS2c6hVXCyS+w8/U724QCf6fRyP3raEsW2pntKLm6lEF5qlS0whtcC+90yEa0aB9wlqQuAcmyzYSX7lkark/2fz1tA13f6Hlz41ZqtCy7bGoi3+RCCYYk69xYUxZvxWoGk39YcT6IVX8yYZMS59E9Ba8FDehst8idaa7jK3peATrarpIWL5IGMuNc6C+LqNiqZVgUtnZ+vUoKw5LbrC1DhLJnJdlgP3deD5cxdIjCZDYe+6xgwfvKWX1NcsPFKeqjEUvo9OOKTbF7VwHCCf0p+kCtFG7xfh2C6Kt8vH6YkXrFCCbR0Qr5BMGdHyDN5QPsC7OIGY1UpJ1N0h6QSnc3G9nCr5AK+rxOGdRJYg7XVTUpf+N9xejo8Jaslk4xdl6R7wF+QGp3N4a+toW2LM3Zb1txjfe5va0y02gC4hHZ8trq/tu9gLVGySZ94OjuRbBf09l0iIt5Pbx598N3vfvcG47m5qk4ZOQQxIUQjiODAza6jDCyw84BxvEy078rlkFUGynfON+Ibtz3HxsMkxjRPwWEZFMggrDLXtTJCXg4SGGLk9qEijPtq0TCW9chWl/1cRrB2ijaC+Q3ODKXf7seQcFCA2NOHawmAXLAW5JnfumpVsL7aF8KDewoGSyowKvCaYrNeTIxZq4zkWPkGl/X28Cfv5iTQBABuEqwccmNYE/hSUJjWX8bB/+CGA3MQzJ7IR3lXYclwcCKtW1BZkOaaBNt8aJvRKKlhfutjeOw1RmNBvT94rWMhJYC2eMv9xscX5jZ23QlwweBw7Bzn8DFeBFdgKDiHc3PiA+PABWfTnOCHI841uM3tG5xVPzkG+A29zZvCNbc1xj9lPTN45nMuPNcNgTZ4jLNRqx8lVUUzRVtQ5j48gqdSviUaymjjLUmbH/7wh7dVURVyAZc5jBksBW7oUUY2R62MIYcMnH6XzS4zDG4BahlaPJNR75jxCpLbR+tYRqDEEhqUHS+JQNF6EEsZULLB+asrxRyOkWOt3PBknOQcnLUJFoxzRn7961/f8sF1ZaHf66hbe3jPGFpTa8zhLRvdvPirdsfecUyX4DXz0E14uX3B+MP6cjLqELB+fEqPMJR41BwFw3g6XV0SC37T7zm9vnOI0D78FexvJSuagbN2K/enI8xJxqyh5y9k3MOh9WRrrCH+yd/4+nsAACAASURBVJ5kvC9beI4ew6e6L8Bep0qOCzrCpTHYp7a9cLpqW5MAy8bhsRzAsvQ5sXDH8a1KExzgbfsQXLRFBwzRzDX0LB4Ds2tK6vlWYYD3qvpkoqpfbwgwdln+7HHJSPJQ9j+613qarc22oQV48V0JvvAlUHn55ZdvKwbJm3noME/r/uCDD45s0o2CYRXexgarTgzHrLNgPFmoLdA3/FsTngA7fm5P1ya42jcH3pJ56aL8Cr/hseR1znjBnnv9v9XHHavEYna975zXAqCCpP3dvWQjpzknOngKvnLQ2g5RcJesJF/Wk4NWEBNMzZf8pYPhMP+igLDuObou3wsd2Te4c8wfevRnbeYGE3nJL+gdv+hWJdF6S7TzLdhX8LLteIuet+aLH3nsqXP5FM4X1OScFsCl32v3RDdzlvQvQbGV8hIjcAhm88UHBXwlEaJDdHT8+rP6qGAwGay4o1voH//4x+Fdc1mbRDm7gpe1Skuu4838tIL6YIpH8m/abmEMNpkfYR7H8w3cA5bwVXdL8BUg1lKb/e6eeMj96fmqf/kNvoMpn2Jtdbgt0RX+Sjxk+5OFkt0l86JFNrGky7boo2kPW1t/qcC3scJHuDT3Bp7BVoAcvzV3azdHOsPa86vruKwVtwRoPiC80u8lcZLZ/Bi4wrvGrFMq2YwHS3YHC3rfViUvtCjpFY2N1wPo2PbmLmAFO9nM94HL4rNiKHOap6QomHorQXYD/ovxSqa5Hw7IqTl88tP5EtGcriCHxlJ468HC8Bl9SvqmCwp4ra/kcAkQ9K4bqmJFetF96bQSTPkM+XbhemmL3ng2W2UueC8xf2sTLo+6v8n4E/QejLHZOhMBkIEvw1KGPYPXe7XK3qXsTGxczkkGrgwIAgmQIFPQx7j31EWIqsJozgJigYdyuG/312aVQ+e+r18euuKeDGkMl2AZy71lGKpKFBDuHrEeOd4rkxDWH6HbPn+MGREL+npSZq9MMSeB8mduSpVSR1g4Am8MUBW97AyYCYZrtLNZXw+2yJkrMYB2cGx+Tj76WVPtuGWGONEEowpjzFvAjYm2ql8vfoEs59PcVX1zqNoz1OP0CyLLJGHKMnbtAeWk9QAOwmmNzoHRX3ODsb0cBV+cP3PU4g2HOSfwDEY4gEvOqDE4veAVaKteMPTuqWUGfO2xw4cFExwGlRJjMoYpMDwExhy2eKsKRRVTsPbO4bKDGcB4HH5rHW4fPvjBWyaxjCw4EuyMb10c6FiLi7U9++yz9z3//PO3XRyy2pxfMG3lJUOyyqJMKBiqKDifww++HGLOL1qsg1ownNGF3xSb68puGwP9yuAVSCXP7ut1Oz1NfjOGOc3wVEYRfqok4NX23vjOwSWTX3zxxUnAuGaD4daeHvI7w23sgt10IpxYWzRKrqJPibnwSD84Bpa2dsCz4xwtVdecHHOTq5Jb8AxfdAO+bCsBGUR/n6qLcFN7Nljagx6PbqY9Rzyj1zeejSZg9H/Z1So/7AnZoKPr2ilIcT24jL9ZWXPDo+PgyQmAZ89/4ITHbyVMq8qTlVrrazvvYYrWm8PVO8vNAcaSvfBCvn3gknPqGsdKLrjeGuAhxxT8PtbjWGOiawF3Ot2369p2ZM5a/o1RpxJaOed6c1ctAo/7a53DL3gADfE5nLQ31f3RKSfDvXDsCdFeq2Q+uKq7ogqgtwq8++67h3b4yatwvve9793uB0sf0f3WiD5wBr54Lx1YcpEsuy9nGQ7pXDIHjroxXO9TxdD/yVD/Wxu8W7O15W+kV+rMyGF0ffhMv+b8uCbZzF50XwFDiUrzVxXLjymAWkccvPFljh7+LIhG0woIyViBW76V3/5PJ6ffjF3nRR0hJX/4TyVBXEMHV8GxJnYgu5M+g7OKEeQFP/gme7VOVsGXnGOPBcFkSuUsBxl9+SLRJF4veVd1qGDB2tpqkc+CB8BLp8NLCW/fdR4WlOXX9UAu9KgjrWA6euYcR6O+r8+nl/gF5BwO8OPf//730/2Fp8k4fAtiJR9dq1W6aqqxs190AZrXsZD9K/iqKqxDCW7rbIIP8+b4g6uEazYzfy276Tufp+AvXZ6+6p58L+OGz+xZydu9Zm1ffoH5kp3kpGSq68HQ+AWexiwRW/GFnnRtFcWSpO41Xt12Bf7JQfIbn1wHwB1PfvIzkjOwO1fFMv+ZvNbFlP6l4/joru3dwiUY81HCcVvpKoJV9WejXVvCokCuDifHs+/pOWsgC/nQ2Vr8BG/WAm/sYsUr8zjvPrjKD8lumqdOJvNkF0uWVegBS3EbmjlPT1do6plAriNvbAGdTR4q1GXLS1qkh63d/8WUdZ9mewvo3VehLd/DsXjTMXOXtEpeHF+/NR3ofDYwnyX+d/3RvQ899NBNiohCpQTOZuLLyc3suBGye4ogR40hbT+R4IVx2306GQbIKmiGXExTph3zVdUgJO4vSHau7IXrC8IQqownmBAePI5jRIxThqeKtusxc9VgayuzXptGrbDWynBgYMqvF8RjhippGMKnx4abxzFrZShqGYIDY2Am83BYOKrGR6gUaxn1svkUPSF0fVWN2qoZOrBVUUfM2iyN6zxcwoP/ZWtcb729d9laq04XrKI5RrVOTmwZY99wW2bIWAU75gYjHCWk6JHw14JZ+xW8mAedarnybQ8oRw3+UhplWDEx3hLYo43KdM6Ca3NCrS88Mi6UAQWHZ/1Zg9ZLATFewlNwBF57rqvs4pMqxeaqlds9aKtihd5VqmtdKrBK+aB9QbK1GJMCgzvwg8naCpy3Dcj4+AbMKWH/lwl2f9mvcJEiKDhGX/O3r4PD8rOf/ezwpjVpC9Z+Cs6cdzCUVa7KnNOfEalyTjnVomN91p9z41xOKBgynmVmM2wZugLNjGhGHX3wfYkKMgcv9jPiLTiURGlvJlqQtapMcGSunoZOt8CHMRkG8qJTgFz7CD7RKQNbQG2ucA9faAZn2kbL8JaESDfBZU56lQnwlJxzvT+6C72Ni8fxs+QQHWB8lc0qicaprZoxAKuMrPvpUd/Wjg7xSEFLjn4tm+bu6a63BuGe85WTEz3cG23hyRgFbtbTXM5lO9xjLXBMxgVaAtIyzQUaZW7DNf6iB2qhTUaMV6KvQKKgmu4pSMILVYZzSK2zjh76sMol+KwDTgvE4RtNwWFM92VM8WXrhf8Cazyes9E1+CDDXII1fNOvtT4Gz2ark+WSozms5M2nxCYY8bG56JZ0it/JUMGJ+1R7X7zsA66dWjKQPrTOAmcJMltr6AnHXn311SNjJc3gK76A33inYB3uehhmCRL4ofeiDTjhgN4FZ86QMay57SY5sjl3vuM9+K7akKPbfDlQ8bFxOraBQnpng+Gc7ewQ2PKF0LtEbk5s/J79LClYpw48biBzFnv5JI/pBscKNNKPyQj84cM6j8yRz8Fv82ft/JG6cuC6Kpz7nOtZIeEc7cBpLDpSBxWb5ze4sk3oDBa61//5Yun4EiC1AbetxbUFC/g0e1uXQBWdqsgld7InJeRLnMXLjuOxWjTZezqDXYDvEpTher/BszROtujYf/3rX7dv4QAD3apqW5K8TjF4yy9YfjJPyZwKJMaBn3RVhQmyyx/jO5PHAga4qHoGz+YsODB+x+K7ZMf3BqPHwb+XVKlq7Rq4A7PvktglaOJpeM4PcE/V4JLA8WVrB3uVz2TV2NbtA1+NgbfoW7zk/vS8MdPB7q2ttnXlmyTrjhdsrbwnf76jrfHA5VMwVPcp2MBuDHPmV6FPRUA0oLNKxBrLtWgFV8ZEl/DoPr59dCyYzRcqgZPs+539AyP7VeKsB/aWXMvu99rK7Hk2H17xsoQjnVuRDz/SE7671/9gox/cXwLW2thUyRr386kUCqy1AD0egUf35+ukp+pIMG5JoBLv6ZUSh/FO/NvW0YoK7rOugul0ZXycjKEBPJYIcB3abZW5QD34S7bduThdN2UbId3iBVYG9DtjDjhGG0MYHKEhyYDOcXZqoSkDmxBV3YSc9gws87afLcG0IHNjMEQwL4FxvPfmxhgWDX4ZiYIe89YKUBUFE/a+3xybqgExIph6cqIAxPVVXCAdfIIy72HktJbt7RHfMW3Zl9p3y361ry8lYT549inDTaFTluDH9JiyqgRGuVZWcGJ8hs5YOY6cHskKzicFH+57HLy5ywgRptojMI3KO3xygMABh2haFh894LwKuevxg2C2NYETXzBS8Gh+17Re87TfqfHwHlwycr7rDDCmNkl72dzDgUMnf+hq7Skjc1axhVf0wztgNCdlAE64yZkqKGp/ZgEGHoCXnD/497+AWuDht/M5bCnZnErrppCqzm6VtjETSDTMiBqHgLZ3PcchZ7QqqrlTMlt1yXHI4SmIwBslUOBIEiOl0v0ZSrjJCNfyUpCP54xT0iglbL6choKIAvycyfg8pZceyEiVyUu54Rty41M7Za9xgcPWBNY6MOgiARhZam8Mhx8v0FHoi7dLSJBlTjlYnSvwy6nvvYT0VDIOfvBIJoCZLFUlzlFIkRcoboAPH/AJbvLuuy0SeJSeww8c2/RIwTjckhHzwE860jwFR/BVws811mY++Kga1qvOyEXOylYuGqNMruvwtHlKMlpjyZKM9xqqNV70GMdPsFl3T04KWEtg4Hvjk7+SaOb2l0MTn8CBea2l6qzf+LPOFfD4XeWcvsD7OZ+1hWbMPXAQXJJHOWLpCnxVEJuBhg+6o8oXeoC/zhIwuid5cx16oEUJVtdUtW8LUgFRXVq+6TcfNERr6yp7H37AUhU72fTtAwc//elPjx5mG/C0AMjvnGc0lijLYQWPJ/DTPzpL4DrHqQA+/UVXobN7a7VNN8dHVX3ofQ6W68im82TXN1kIXz03oFY//JbMFDjHB9E0W4n//J9M+i4Q6v+SfOG1akMBcrppA+cq1o3rXIk+95f0qo3fGCXHNkGWzARnPlNOnvHhGu7TnYeQ9z7o1nNJwNBD9fAfftpqnPP0G/7Hm3g8+Kvs4ye+AxtbJ2DJoq24gM94xqh7wfrQbas0cFIFE902UCLbJXeSa3O5vkCshEHt/ObL53SO7BqHnwHeS3Hn7GdPz0W78HVtbxzHM8Zgq//4xz8efdur+ugq2wLCl3XH8yVF/PZJ3+eIw09bBLNdcFiSAj7oZvPBWUFEAVT+RNVlMBZQh6Ps9nZjgLHgt2Cxamm2Ld0ez6ens1ElI0ouFUAUDBdoJltgpePi57Z3XRcKrAXPtjXK/3XL7VzgqRtw/ZcC5mtZi1+S++xJyaVdF9jRrAR3vzfRhd96RSg4jF+hyVhkLh929zxXXYcPa3OftRZYZ8uzK+ZEOzioQOUbD1eBdn/J1uhKjvkGVVh7kKHxyESFN/Nvl0dFjx54WgK/JOQmt8xVgh1eKyYawx+6RF/nq/hvYc91JS/wxvKHNfldsG5ueCvhVcHU/XBSvOm6kmwlQ+vKK1FXl2aJuHioREn6OBk9PvMlk3aCYciwmFqnILcWYYwF8QJBkzteJrJX6xgD8O37ADhCIApAyj5mxGICC+shRQFei2PKm6IzPiJjkipBZSvbj4RBXJdBLAuJ0apqgq+N49ZLWMBUBUnlDxwqRNZc4IV5yu70Kp0CGUq47Iz5/Q+fjL17fChaOBHAxTQ5IOCrks0YEbQcwxiuKjv8V1nJILuW0q7tzG8PtOgdlLUr1c/P8YBbMHJK0YLzDW/LuFtd28qBtRiLoOCDHGLrxg8ZaGNpP0YX6zYnGKt6oqdxGQo4jQbtjaCw0NsfWKpybgt92dmSHRQWZ869KSFKz3Xg9r/2FXNbd0Ep4UEruIcX46B/xgLMaGF9aOTPB8zWD3dlFMFiDea0Lg4v/qliWLY2h77snPsT7ox4GdISOBnIqosp9RRqsOTIFdxWwSn4AG8GLkcs497vDGiGpUwq3WD9OT9gMp711qnRGqtQXf9eY5zTHx7MW1IH3ObDSz3BVFLlG9/4xu27RZ0zRu2p/ncf+pN1SpzOQNu2YYDL/8k/h0elytqNk1NZYqo2eWvsWQFlG9FNwqnWuGiwjne6qixyTi+5L7HnfrJT9wT8wrnAIv0AnmhuDeB3nSCipGavCjJHrV/w2R6dKgJ4Gow5Uukq+A8+c8GJe3LYcnBL1qQbNhhONnKy8FAOlHXWFSI4JiNwWfXOOPjFMfpaUNpDbNJPJVdyfqxNYFfluBY494evunzwE36lD9CZbjIeubVGOouOLRNdVS59UacC3EuygLd3UtcZ5Rj6lLBx3DUlepN9etTxbKR1+JRYgYOC1AKB9saDB6/WWmpM19M3VaXLyteKrOr31FNPnQ6XHCA8VUUuHeSdzv/85z+PfncdHOje0Tadw1KwW+Kq/cBwiYerpri/1x6idZ1L2f2qQWSrZ3kk//BBn6vOJcucRHCiMbz5XTAcvxXkwWUBUMf8LngtqEs+C74aJx1YIGy89NUh1IxfoBC90kF1R+XIJ0/JWP4K+mVvSnSSiZxC16XX03kFR+Qcvs1doq2gzbh18xiX3sN39GLPWymYSB/yA9Ger9Brs6reJHtgw2/ogvZgqfUzPBmvZLs5ai11PhtZ118dF8ZvrnRcuLa+/ADz4Q8w0H38Ef5ahZr02OJ9g2H/G59saoVW5KjoYt328/ot4UlXVMUGS4UAY5cMzdY5Fq3qvqmDKvtddbjiRt0nVdbjZ/SqEGOd1lSyJZysX5FdTYdWeYxmzqNbyZp+Z/MLgh0vERPOwO7/ghr0XHtWssRcJQTSx+4DN3rhU+vKj8uPqNPOOWPhjyqvJQQLmJLlfK7lj3h5zyXvBaslll2TzHd9iSF8S0eVcEtWrKN3p7cliI4qAQl+a6xzoUQPfeB6+KkK7LtnzlR0MD+fN/0JByVCikGsg+3CL8Vj4DR+dh08dTel6wvs8Uz4rnOsZFudB/FJsRwbAkdgcC4+bz0VjlzHVyvwjAf7Dd/RFh3IArqWsI2nCmDBml6L/hUird8546T/8m+Mky0Fa8m/aO6Yceoqu3Mxjjdr7NsQTaH0PjqDcFooBBO5BgEA316HonyEqDJatthiKVTIggT3A6JHhGO4noiaEQhhtZVamICNknY/ZWSMsqzgKkMZMsCnHYCio6x7gmbK01zaalQJERCzV/LnGIOf0wDRCQTFDx+Me3v/CIcMNwYgJHBDeDMs7hdcGwPBKMb2IbS3D757hVOZHDhojTGDuduT2f5RYzIGOUntnS0wZdTAReisiaD5wEn0s3+5Jw2DtyDPuJimbKb5a8cDX45YAk9Ay+hVSXLO+nqomSfEoneZa+OAvcSJtbaX2BjwDAbrwEcF2/DrnpICaG09vcYpZQbX4M5hrcpDOOHcGGBDt/bMm8+4wWT9lAe4nCMbeKEg1RrhrNZiePa/b/QCG1yWCU+Zp1DQGR1XKZQpzUAW2Jb5jfdzrhL2AoaM2Aa16wjCc9fmwGUU+52RsTb4zPmu9cScJbbg1/qaw/rhx5pyTFzvk3OZY51Bqv3OdSlfcutT0IBm3pPa/m8095djlg6J741FJ4FDMsZ53+jXcxLs/XI//iK7WqfxGZ3j+hJbxmg/q/WRK3C5n86olct3wVOBoDXkbOQc1IZVcgqe3VfVb7sk4KaMaA5D+MNftdsWiKzzAh48DA/RvUA6Jy8nqww5GOOdAuWMSnxhbRmzjF7Z+H5H2xySHHl6gq5COy3U9s6Rt65zHzkThJFPzir+atxg8G1OPNkrtdILBVrshb8SZHjZmszfw/TIV504+LYkmgCO7NNXEmno4DwamK9OBOfBXHK5jifHkg30NmdOWXqjJFVOsfW4xrzmIQMloApmohscOWd+85SQdS8cw0vJnWRHNdiY1mv9+C6dbF40USHv6dHs3fe///2z/hwq92z7Lpkxj3G8D9vajGPNYERX8OX0pMc38GtvORrDm2vwCx3ag4YE6Xg9m5MuLaCNv64d5HSb46vnSgqu3kxGsrvpw3izuZOxEl+rk+GH7SHL6YXkt2Db/X3QqXXH4/EDvRHc3WvOAr1aT6Nhz+3IBuSc48l0Df2anS1hHjxgx0/4SoApMKzTJl1OxvxJqFesQNsCdmstwYzG+LVtdiXWqkTFA/Aa3clZDrk5Wze+xnfxP1itS6KnBEvJpuWBcJFtt+bw5IGdEqLWj+d6p7t76HY8V4usa0pWlcAATwFCPFAykw53zybKHKOLuhY+ClCMBS8VWBxfO3ptm8MLHMWvBcPZh4IYv0swhNN4ffm/4LPEZ/y38rD8lz0vEIX3guXw4pp4oo4JeCxJQi+ap4ote1w7bd0G+URrf4y5iaToXDFn8ZVPXUU0P7f4pSC1LUDJq/N15ThXVxX4yAB/Yjv38u/xdR0D4CgGaKsHPhBb0cF1EcCJ42TWeuk6c7u/BCB84EfX8q1904/0ZLxF74DV/MUG7isp3YP2tlBZ8rWKPdqUWIbzYqiq0vkzJcaNWbW4Sne0gntjWQecgaXAO16qa8g1+ULpiHQB2MhNtgKN1sd1fXrEnCXp863hND8TPGzTgevSNnXeM1w1wwIsWMCE4JBpYARpf5xjEI1BciqNYcDN+OQocVqNh9llrXMaahulZDmuFG9GwEJ7TQNkUnbGgAiw1v6TQGcIq3jleAr4PA1QQFxvOCGJkbS8gp0hx0hVXa3PnJQiAsGFc4JaCLYGylfbGRg4cpxr95gTg9dmXMBrfZwR1xIi18MJPLqv9xVjrCoaCWdKzNoFtZxHjgnjB/5ajjlnrrVe12A4uIFf45aNs4YCvRxcxwhSD1UBl09VRXMTWjSCn/YiY/6EyDWCAomTnKZan1LwhNdav/KVrxx61l4InrJd4IYDxhrPmAtc1leVr/akhC0BqFsBnDm9cI2+4DYPGrj/q1/96u0emhI0aNO9xqzlz9rhlDBJovQwGXycMgWzOQtsrZ0w9hoj6ygrZuw1BsFf9su6Uh7wArclR1xTIF3QklO4jlvOUs5azo65/Dl+nWnunpSI66yD0ijRlXMXTHASnxeUk1d4VGnzyej2fwa0LHKKsUx4D6Kgj6q+gSXnjDMBn/Z1wQv64EOVRPcICtMT8FU1Cb046WBPqVsz+RTcgrf2ZfrBejhDaOAaPNt7Y7VY4zfz184e/TIGVTxy0DYBgldKnoHd2OlcePB/VeH0NNmoclHiajskcqaqBsQP4RdPRYOMY7TI0ataVaBZ8LC8WdWRTGXouo5OzODcevuXf3LYGr8sLZkTdNq7Df9oCV/0Ys9PUH3vfek5PMYu2eCbXnnwwQdv968nl+YLtoJ1cNMp1kE+4de3vzpH4LdtHPQAnosOPRiljij8bo6e5JtsZ9ThHX1zQsr2m8OnANn/YKpt3rzgMU6yQofgy4KYWrejA75JHtxfkE9+6byvfe1rpx3W3CW66VW6GB5zgMBoiwqaCIZdE93xSntUyQ14+QhV6NYmO2fckqsFFtbENsEL/gdL722t40qCyr3wJmiRFMErPQci3bbV3ZyrEjHrHHV9jtwGsP5f/YkWBXc53I1VILznHYu3jQXf8I9urjNG85bcJBMlFdfxLKjHXwUZBSPgao2tp2QNnvaJb0sWG7ukdkEfvLPVAlr2sSR+ySXwoy09eP/9998mvsBUUh5v1dFUErhgLH/QtzXQofkLfudbhOdk2fx4E14KxKrA1jWAh+DUmiR38HNV+IKe9E22p4CzZ0X4bn80346v4Vrt1vw7+shY+JrPYK3pLDD3f8Fw9NnkRy2yxqFbrLFgx9pKhKVXqq7XgVJQGQ/EN+YqKQM34Sdf3LkS1c6VWLIGvFKC0zoKIPzvPjRqbNcWkCcfwRLvr52oeh3crcu1+R8V1Krw1TJvnnxeMMFjslP3UOtuvOxMwWJ2tm/jFIQn28kZWM1dG3tbAvF9vpF76C1/7gM7GKvygo9/WeUeT5Qg5gP77fr0R8k3c5Mt9/Mh6HBxBv/eXGCBj4oh4KgIAd6SRuZyT63WySxdbQ3sQNuC4KriRIG2Y/wZf9mJCjddG2xkwph0RjKLzs63XaH4YNvQwU5u8zNKbpR4rxpvbOeMWWIkW7+wmHv9nHzf9Y/zcUuWZN+LH0sQ1a1w5+JY3ripdgaEghSGXRU2JVYWDaBlVSBMMJzxz/mixChkRs5fT/isndkcleQBWhsg4IxRwEdxmL9MDEcU0jBdwl1rQ0oUkgqQEQdsWogZz7IqGCfHA2Njniq2vSrA+BmP9iO7hnPmONisEa7aR90eNQGTLGPVCEYJnIJAr4SBb8E3hzzlunBUUUA8a8BAxuB4mBtTEADBJBgwtQCUIu/9jz0oAyOVUaH0q4K3F9HYZanKSpeRrZUkfDI+cFfVpb19cIUxCyY5rXBi7Pb0GKON99ZsDkELQwHmAoKq1663hp40iAZwmJPqPvt6gjFjlCIuo54DnLGutS9HpXna21sVxv2uxePmrepbhpASQ4/eMVzF07juI2Dol8AZ15rh3Zi19LseP2T0y6KW6So4IS/mzrmrBSSaZWRSHCn9DFrBT8cLptf5KOPfHI0F9l5bkxEwf7wFtlp0M3wFKTlqvlOeKa6SGY2VwTIuuPEZOOE63LkX3XUX4LueqAjnFL5jPS3deMlw8kCOWh+Y4QOtrN1f2V1BVYo1xyBHjuzjfWP3eq3wnFNhrJQwvVEGGnzrtNN9AlvHyQxYwMD5sv6MRIo9I6LV9YUXXjjyUxURDwUrnOb4GQ/vpLvhssRgCZF1sDqfoUpXwr0xy5YbFz+4ntHPUSqZYt1riIyXjndNvNv/fpM7dKEbe8Kye+AIDT0Bve4McOUEpqPQRQs9/khX5hDEVxlD/AjfaMDRpbesKf5BD7+tuS6T6Fr7XlXeAiSw1m2QM5e+Vl1DA4GH+8xN71irT4kQcBYwlMXGp9aabi6hW6Xcmkp2uD+HoqQeerPVriNPTzzxxMGTteMze+YFA3Ut0clwLgEGFjhnc7IVcGuOY+Wl0AAAIABJREFUTz/99Hzr1EBr8mBM/6Ml3LNNglzzup8O5BPAExrDnTHYTfo/fVgCzj5lY7qWHTeeal0JLetNflf/lQA5yL0XPPadDkpvdk0+TLyZzsrpv9aN6dVgKLBI71lDFb4dI7uEXxqjpEk6efl1A+wCvHRqNsM4ZK7nfKABm13iIRyld/FEz0NAKx0O8GtcPogkBBttPGtwPZjoEvaYv0Hu8WgVO3y5TnDJYN/gqACwsp/NTkeGk5IG4C24dC34/K4K5ZiE2SOPPHLgxD9VFLMp6cgqyj0zo4SUMfClIgJ5+PrljSQKHR9//PFtQgP8bXcqUILztd3hoqp1cmv9ZCa9AU7ybo3XQULdY+n27GzBbfbS3P7PpserJSzzYUvClIwyDh0HNwUnBcAlEeC3Ygj8p/uTl+xFfNwcBajJUTxccJOd5Mf1DB3HslHmRAtzurdkQWvOz0reSuTH28UDvuNzsGfLS1aUHDFOAafr6LiSBBV4mst4PU8JPG0Jc1+Jy/RPNLCegkP63rxgy15ka43XAws3BgGD+4uXShpUeHQO/PkyJRA3AeNcidHokq0AB96EP+PU9m2ecOt8wXwJWefbXposOEYn0BN1zmbbi9taR3wDH+nFZNU91ocHweuTTui+Ksh14LkuX6B74rUSbiWYHc8PMbZ1nLjg4YcfvtkyuoEQJUXYBIjLGQRMgl0wzMGsMmlwhJBZ094W85g8RxkCcsYhGbApFMxjHmP69OqAHnKSMDYGeN1f8BAiIKm9RuDM4FDeDLvraoWACIY/pYOo7sEwtXcVuJZ1LZMEP2DpfaHWQ2kWABsbczPyxvOU2B7qJCDKeXVdWduYkLIXyMNJVUgKxL4tFeYEH+4YGetCaIxUtYLTkTDHbBRP18M1+GXzOZLw4rzjMkvt6wUfPgFTGWG4MKa5OHXWUttchpaREvgTEsxYdSQDINvMcc3IFSjUmsS4W4PjnCA4gh+GSoWwvTvw6xUs4JYk6NUIqgjuM77EjCDHmHi89iWVDy2BeFKGWbCV41kmNyeqAAhfcx44eXgtowh/nDzwggUuW1NrjycK9DPcOTzkpL9V+ptpNV883zUZnpyI6wxqhiDHr+xuGdRkK+ckwwP/5KBgGZ3xXoaqqnsVTONl4FxTJbJAMeWHdrXUlETIabH+ki5oRa5ynNEHjc2B5/ElWmZ48AgZZHxUNMzxySefnGO1LOZcoWPGiWMINusxJ8OCxjkK7reGDAGckMtaP9NprS9lXPeDNbomp9L/4OZw4lcBsHudL+lCThxLT9A7cOO9nl55017Bdcp3/h4oB3d4sUpwDmtOmzFr4SqzXTBZMJzhQiP4K5EH3tqwcjzouv5yfN2HRwqyc+LS2buGgv8CypwWD3LycKfd8uC+5gC7jpkf/OAHJ8lG9kqsJB91xFi766uG9jArcplz34O5enBavFALJPjAsvt46Rl6r0SXc/iMPTQfPWUPrP8FqL3mDc+BJQe5PWglj3M0SwqCsYdKmSOHsU6EnBR8SoYFu/gVz3givkpvWxD++te/3veb3/zm6Cz86rg1wGXJautpGwkZYJs8cMgDCY1XJQ+8PQeCfKoqVxE2t6Twd77znWMTVHpzRulp//fAPHwCH3wJ+LPGqlve79o+/dZZ4qVEYcFigW8Barp8f8eDcFxSp/83qC7pkjMdD/dtzPQqeOgQeISb7EDyVCIqXZSDlv5u3sYku47F783TOpOZ5q2bgFyT1ZIT6fmSTHVbWTf6O46HJS+MZc54i15C24JadEUzY9IX0QCddh8zXJIT45M/18FJusD17nc+uoC7YkhOv7kKhjdZBlY82OsZzdGaqyyWMC95X6BRIYj+1XniPr4FeRUM4/UeyAreqs918MBBPto+QCx9maNe4hA+C0Rz7gsuXVs7bh1z6B3tCxDDUTzgvo7Fi83heIFhAXXBRYkVc8BHvGW88Ja8xF/paePGj923SflkJdkqceI3G90WAr/rlqsduKRfPkPr3KJDySNzWite2eApvwNsrt2APZ0Q3tDYpw4b8+LxEk14GQ/Qi8YFZ/rZvT2LpBgnXDZnnWab+MlHShasuaQ1eM0T7fCsscxV98bqqngt228+f9nNOlCzeXWcJbcF1NZRYrttjOiUT5cugis0LKh3HI+iY4F6fqm11CnpfEmG9HbdbQXqVd8LnOPr9FCFrmKNCgb5p64z5yYXjeXP3CUqSqAU1N95+umnbwzO0LSvCBI4Z5zOWqUhAyEMRFkA2CIwDMNO0QHOde57/PHHjxHwewXM/yn5a0efUpGZ7NUA5vbXHuEcnhZdwNCiYgjHe1KlIK02tLL4YCgz16s+KCpGuiCKYjQu5epaODJ+D1iqnYBCdg5zOW+ugoL2WBbcWxejDj+uRRhw9hogYzR/2alakLTrYCSOB+dAQOoYnAvgENT6ajEjxNYkYIXnWtjQzRpkbjA9R8W4VTLRy5rADJ4e2FNmrfPwwtlM6DkyqivubV9eaxCo4hHzEawqwgJ6wUpVPed7h9nf/va342yBC6ycspQBpg5PZa3MixcL4jNYcLstLO1Pj5ZojH7WYR6/4cr5sqdltTL6eB0OwZPMoBO+tj4wWwv6uJbCIDu+nfOXcjMv/Adjyj+j7x7XlvDJIKU4cpAzqu7L4BUMJ3++mzclljHMESs4gj94wUMSYxR1lVrHXZ8zjuesz7XwC9YymGRxM/3rLJbxB0PKy7GcxBwt+AKPMa3TfkTOCmdala0EXi21Eil4BJ/1Drz33nvvyIr2dtf7X9LCfOhtfImqtmdYs//RhS4oaVQwjM4SK2BCY9fCiz+y1xpaP5ko21nmO6eIkTW3e83T3vUc6JzUMpsMM/jSxT0lueATjc3hfM4lOARdZd5z0HI64hXX1W1RRcBaytQ7X7AAHnM5Bg8ZrXjKfdselmOQXshxKamT85Rzj18z7gUfeFBi4/PPPz/JzvC815lTB4736cJVSRvfdLMPeKOZ+erccFxLPB6qq4AOxUsSgXiy8aq4obe/Eg0c8/Yh1Y5IzukMf5KDJTmNYU62ggzUpWRd2Rbw+l0w5XeJtfReFS/nwm8OlbHZULbO9WjG0VdxJTNwRE9+8MEHpyWaXJcEx4u9Tse6tMkJrNkt1WT8Bddar6tkoZU16Zqp2kxW4U7yUzIXvVT5JQPyB7aKgt86XlBkHWBhp+FPMEz3wD1eqmOtDpqSUY2zifR4K77KwS+BcZjk3id+zP/o+AbCyYTvnD82SzeANUe7kudwjF9KZMNjAUjVmfaemw9uw0lBbY56ur+A1e/sNf6je4yJ19gp14GRDoNLNKXL4kHzVLzI6Q+n4CUH6GkctHHMfO15TL9VwKjLAU+AwbrSMfCBbj7pt+wVuhnLebTchFvylr0ylwSpxHrPs6G3JZ7ocDSsjbXgo+AJDNaEV/kq5jEGG8N/NA7a0B1wgxbpLmNm2/OP80s32QKf5rUWfBPtsnf5FpuoAF/8gm7Z7A1Ks/XBE08m+/HGJm/SJ/kV3ZO8FFy6Ln+itVS0KonROvJHgr8gucDDOpf32Fu6Di7zuZKJ4Nm5SxCV6HJNfkP+f0lma67yuYFRcpsPVEBcAOt8SRn3tYe5inDVVrjFI52Pr32nh5MXY7q/ii0esgZrI8fkqyRxwdvS1DXwVGIj3JQcwn/O4VfzZA/MA8dwUfdAdsE9cOXPXNZqPezp7osHT7Yj/RZ+zOVY9qQiRrJeFx3amLe3j1Q4KskWraIdfNXZUqHENSWywFry0Dc8msN64cZ51xafbrKjpGsJgXxO+D0+yyuvvHJj0oIlyHCCU2uvr30YAg/Aui5FCECIcW2ZXwuUOeGcuScFnsO+bQsY0L0pDkiliHq1Qk9I62EwOV0FBymJDFXnER6SKDHKzXosFgIYBAagyh3hlLkGn2vAbD7I9Jfycj5nHA4SYIjviYwJaSV318AFvGH42iisOacBzMZjHJz327kcvFoxMBaH22/Gy7WCy7I4aMTBQI+yVPAp2CyjLvMvODM/x849cOGl8gUXOfoJOXypfDImGWA8AT6JDnTeLBKcJUyY2ngcooJU48IpHIGBAbMmThYcGyvBNw5GRiOBtiSA6zhtPVCgNlK0aY9FD35zT3so2ntTuwg44ak2TnQS3ON5c0YP+MQP1ivQL/DHx4Iq6wB/+/dy6q0DH7sH3aqYl6zZAHQzkfCVgwTfKVRCW7LFWO2VyjnL0MFhigIv5diVQfQ7I5bhS442gMnQoBX+gR/jZuydjzYlwVIwve+6rPwmrtxTsJ9yxSdgKBhvTeALr+vkgolzCf8pvlrOOWMcmBJc1u0Y/cR5Iw9k31zt5XENOeqd6fiLHojXwAD3aF71DR8LRiWhwG78nhmAd1pDCY0MWDT0u2xkHRISZJxS81m7e6vSwSmY8LE1+6OHyZYPWcxp7N2N5iB3YCNTxkdD45sTLV3Tft8NdtPtBcjWyLj02/+uyTmrsuK4Y1UU0Mq46eYNWNEgXnBf9HdNDlx2I+c4h08ApT2Xo0vPFdQGk+utWeXzscceu90Ck5NOJ7MbVd9L8pQgsE4VIi2TrqEbwOi68BQdqjLjM+u25lrozcOZKGNujXRXAWAykJ2kS1TkzL8dNnUDhF/XWXdOQgGBb3/mrXJdYhbvcXbwhPskIZ955pnbSqx7yCybKdDsNYr0TfSnW62NjIGR7SOb+Jb8JCcl/+qwAgsZM3/t0fCra4dMlfQxT85zerVAN4ePTOBxx9vDmfN4nXhPx61DuHqu5Ez2Nj5LT/sdP6ZD+53eSlcatyQUu4iOdAS5LaFsnk06pQ+TSecLPuEKfgVijtVuXUtjSalNvqX7wVjCxnx18rkn/cL2S2bjAzSJdgVq6G5e+qxKzAa/tShvEGeMHHp8gfesEY1zuqt8tXUEztyH90oop1/guAC/ACKa7vpLQlmH9mYJCHLKB/S8GAlTY2e/4KagFm3oejJJn1qPa/OT4ImvVadgdjU6FmCly+KPDSwdyzdwXzhqDY2RvmsOOKyimb52v/WWcF3bvjbV/9ZIbrInBQZV5NLP+QmuWx1o7ILfdHLrdm20KVAO/p2na+KrEun0ZXtvrZ++Cf4CbMdLkGZjkvVwun7DJlVbe2OUhNjr0axAuHErVNSJBW480BtI6B9yQZ/15HtzFR/1QLZN7Jqz5A/dBaebxEtu4qGSd8UUPe04mQYzOLMrBZA94ZrOwENVXItl6G54ZAMKzquW0jV1/uYTOgcvxslGmbfn8Ji3lv5awI1NVsKTtcIP2MANd36vb2EcOGouutOa67hwvkJDCZJ0Q75V8hBv1/mWjxL/lWCuuOQbHx4efvvtt0+btIsogzJ+BrMATqeMWw+QYphdA3kZFoxsQA4Xg5lwUWq7b6zMRMq6igJlaUx/gC8jQalBfEYu5i3bENEyWq0DITBAD/ShSBiBDEPIhtiqqa6p2mecqlzmBycCcvx7AFgM4X5j51TG+GCDE2u23tYouHQtBrOe2n6NJ+iwNkxYK3LZ0VqQjBUcmMUaGVzBsGvcX7Wq/bXgs4eZo2PN5jdfe24FfOAu6ZFSNA54c9jda8xaN3tFiQDC/fBr3YysOVVY3A/fHEoBImFxXUmCHFTrqlJXFt2Y8EuAauOOrvDjk5PU/puCdXNleFxTAiMBsz8NHlP+VYYoPfhoPxreF1h7WngZSLLgATQC+hIaJWXQuWyyb3JFsZZMsM6qqinglHjGr0xhzlPn4+/ehVvQtcbn2mgVgBQI53BWHcgAJcsbiDACPR294HbP9zT4NYz0RgGxuWohXsdzFVQ4DT408/Fd9Q6vwA3a++7Jpl1njJxoc+Ix91apMB+6cJbqoCi5RA7INp7GM+hIDuittgmUDXXOdXDhWAkBrZ6qZOhctTQdWOIgWPGhY3iytmyOL96X8HFfuspxurXr4db5Wn2M0RP2/Q9m63E9fsvgVOHHdznM8ZZ7/A9vvqv0GCdag7mWrYwsOHJCN6hNfzVmOgHuMvJVkpYn15ErYx8vbJBifPrgyy+/PIG+seCpBBZ5KxNOjrWSa59M/guYS8BE0zL11lQAL9jybvOq6a4t415mex9kUhCaQ1wVwJj4xTfbhDfBCIaep9GT6ctW4zHjwDveLcmaDXXecWM6Fl/CcRl/eEOHulFq5cQDAthLV9jRa4IF8LH17Lfx8KAKNp+gig4ckg2dSWCzDnD1SrMczZJ/2WvXohnbGa3QC/w+7dkvmMcLVU1KrJQ8d79xfYzZ8QLY5C1nNP3XPfFjzlM6tICk+9IpjseP6BVtN2jYJAueUyUvsQw3vSmjAB8+C4QKxI1d4FLwgqbhrEQc2sJXPkTy2vqyFVWpGr/EPp6k1wXseICcu7fACA3gtbZV82a7wIOH0qe7jvR4Tn8BuDXHy7UqJv9wUCtr+iEfrQQGOAqOCrY2IO7/uhL5GhJgEjbg5n8IdMkXXodP8AQDvwKsjpdct3540j0heNGSz98NR601O7ZBCvj/r+Aw3swRzybEY+m5+AlcrrV+9ARzMp1sNUa8GR9XiQ6/6b10Y5W9AvMCjvSw8UvWFDDmMxgrHzAbkf2IRtaQPLcuY6KJcyV3ig8K8Kus5vdWQIvvlvaLL+sAg+vT38EP77Xb488SbOGioD/ecx98g5Wc9Syg2o6do/dLUlbVrA08O2ENjpXIAW97kksiGXMfSkq/WWv6DCwlREqum49fVpxQQpEtcY5uNW4PacP7ftMbbZeiA+iq1kkmavtOh7i2Il10go9iFtdFL7i3zhJf+SnZTmv0aXtpOrUKfl0v7stHqhOQDDhecSjdarx0Jtl1jd/wBcaKVfEcOpf4zt81b12xd955552bAG8PJINtQgijEARNggQEshgGkpJxnQ9DypFTscHkiLZZrphzHelK1gWJvQLJ/Vqste20h/VaacQgZRgSVs45hUf5UWKQAUawEiJjI1gPhZDdpOTcZ0wMVkXStdZPWSJCRncVAWc2xUfYUsi1Srs2Y15gSbEmFAXdmJIjgiiUcnumENU560Ab2XS0AKuslDExOqbvqXS9Hxr9ED7mg+8yjjmM7Zc0njl67UKGOgMLdzldZdiqtMMXfoDHlAcjS7hUbsCAd6wPPnoKKF4yX50GKXpjgEVW3XlBSw/XEqCCjbBQGgWwaCVwQSs8UUWnp5Pjh5yBKr3gRS94BEOKtQc7VH2lYHqYUYJmDO9xxqM5U3BECaETmHsXddnunJL2U8Ct+X3nmDU+HIMjBbFBBNpVfSfQPhm6HL0UqTkzHgl/ARI8ms/vxklBGY/yw1Nw6BpOl+M5X1UN/C7rZh3GdA+H0ANNtF36q508Z9I33PnzKcGVM5pOgr+MHDzQCWjSQ47wSvv90ZT8kAm8QD7JfskC3RCquZx/PIFWOfB1Q+Alf5xF17eHsyRMD1BJvvB3WwRKIrWuAq6coCp7cFuyDIy93ozctH0BLarOoLd50kPwRTZcq9rdk3xrna2tMN1ET/hUcckZyGHawNlcC3eOBDzUkpWjWyU03sqRoivK0Lb2eDQn17Xpb8c2ePG75Ea4jLcLtvGUYNVaHKMT0F2Q3H5ix+H329/+9nlglGvAtS1sObjh25qyN46RY4mztu64vsRAjiR8+XOcDsAjORRwYQ2Cjpyigo+SX8ZBo+ht/ehAJ4aX9u3mkNWOVgUjBw0P1v4ZDarQWX8JYvpVZViC1PMS8BeZIR94n40ENxjMQX6NXZuyY9nh+ChYa2ctse3bvOaqbbUWWnKMjwvy6waBA3Qil8aDV7qgSmW6qqA0PVgCpUR5+maDz3hyk+vrfMbH7lnne5Mz/se/1myu9BAcGrdOMLjPecRbJWO7z7XLPzlxOdhVmuAlOxQ/oUXJrOx7NqOOhYWPLNCd/vACuhVoxjNghHf3w3sdCuGqymkV7PBTgIen6QdwpRfMgV+quFbNXtmu46JxctJLtKHjJpH9XwCFFlXX3X95Ds55uCA4JBN7LR69QPf3YE73t6UJveIlsOJ/Y0ho37179/C/9VTRBm8BfAFBiZd4KZ7M/vgOJ+lY18TL/i8pYvw6ZsJf9tz3dgFE43yYbGn4zcblZzTP6tx8APekp9ZGO5adsL6CuWyMY3Cfn2COfJ70u2P4xlz4pC0kdYbU9Vb1z3XBXqBmvuQyfKd/zJ8+P0r88km+4LNqYbqgBELJ/Hz8EkLm5FsosJQsBXM6MR0Izh5IWyeOsWufZg+ywWCydn9gAnvbQNN3yVR6Ct5LhqEPfPGxKmwojuDlOpKsuWJmHUsFsz3A1XnzFmSao+AzHu25AGDMR6t1v2QSWPNhS2Bs8jW5qiOvZHC8kUxVkQ/PxS4l+KOVObKT8VwJqIJmdNxtaclKPG6sPtYGFydeffPNN2+qZmJ4DgYHwCIsvAdg2V8k6wbplLKssUCiSg3nF5ESgiqFa1hSDgWJ7RHmmFq8IMbCXn/99ds9cZCTws4JS/hr3avCy0Fqv6DqEYPP0dTm0l5W69HShRExEeUIwWVSzOXDwey1StrGEIDxSVkxJq7BgAgbI7dHzxwFSGWX4FRbcnv3ylhYM8ebE0L5VgU1PtjAyeHGnGXvCYc/FSnjwQHHQoUYnlIsVX3B7XhC4/qqq7VIOQZP6GhdBWEppZSJ3/AUXdAu40uBEDJrxkuqN+YxP8fdvY7lAKhYuweucrYZbQ9Y8c2AEpQMNIMGj+YGp+MUlsAUvRk+D9ixDlUzbWDoD394scAaH3D8HINDvEjpuR5ftR8Vzc1pPJ8UN/pK/hTYJLyCr57KKciu1SQc1j5WlaDWLWNXwQYb/MNLlVUCjl/MU4IlJWWsnIUSHhlqeP0PXfeyK1tVtnE83JJNQhRIRBLD5iAbRUNAGyTYsGGXa6Bnh8QOp+Bhm4hihEDIpqEdLmp/9RvZ/5Xnm8GVrFTVrDnHeMd7Po1RG/BmML26nsI1RskPMFp3e3XJSgFEtK491fjgLsgpK6o74K233jqVpo8//vh0Cayjm+ORs5pBa00luNqTAgYwCgo4c2jbSeXWgC7t96J4yS5+6tA1NOV0GwNt4bcWxLLP5vSeLmtfP/jihYxOCtv94C3hhtbxRwY3RyAnz+dajeDUWsAPFtcFxMbYpIV52zNWYoAubv87WtKhGViGIIOWIQivm4DIiJWgycnYBA14wZPh9Tz8ulZ1oOpDMBeglq0HX7oCv6S/M3AbqGQvSrr4vF0xPhtDgErXG6OuGjpHwtB+4k4lNjda0yeqxHCWw5/cbGCwlTZw4gcyKsimz6wp2apzwjV6B1+Utd4Kh++rxFgLOrdPiQ11b84GGoIPzdeZTG8UZIAzHYwOdGIdKDmQxnS/vxKrVR7YGIew4StbaFyHW7C1l5R+pC+N268DSI4bs71uJbO2slhCAFwlgNCjn2gCN/3p31zk2N/CD47WBMZOL6Zb4+l0V/otWYufCkoKqKqwuK9KlnlzjtaxL1DIBvZd/k087JW8ZX/QsqC15L8xchQ9jxfQ3xoLSHOw47kCypx/98FD7dPmQQf6g/1LxtyHb3Js6wDr58my3XBYxddc4aOAHX0rdhRsxnPW4j70dc2z1mJeMKE5ulYJ9lpw67sC64JAMNfVhp9KeLiPninAd3+JtgIv85dIKoHGfvJXdTDYV/7ll18e3Y9OaOLZ/B+J/GS3qiIcSeTqCnvw4MHh25K+dSnV2QdP1wAwu4omBWyHQI//rBGMaMcm5luUwPEKBv8F0ptwrmui8bsvecjW5MsWNLgvnO8zBb3GK7CIZ5OtAmSv2ZLo2DPZiNaZzJxA43HHV3qjpLPrm7yrA61ns2MlPjbBn60oDkh2sjvJe0FQyeISL+mH9LbPJbnBia/45HyJkk6buGjLiWvgpq/IJXvifvMYWwBKfxo7nYh/wA839F9VzBKI8AyegmpjW4+1VHTDQ2hdISq64A9j1vVg3bVMk2n8Ri+0JbHEalXcfEFy6LvVm/mhYo+1M66zUeS+oNzz8GgdrlnLVqBLeoCv7rOCcrC0NQFuwkUFmXjZvPF7fmhJjWQ2nR1fbDcKmEowP3ELPB9BVA4YAKquEFQPYgbZNsEZIAWYgkjvOW9+1xFhrsJ2NSgJXZkOjoCgGqNUhcIwxoQc80MmBFoY4pZFKSuLeRBYwFolElGMxyH3fMquYIsRxgw5+Jiy31A2Z1lZc9T2WJtFxsy4nEJEti/FWo1ZxqU2autwzf2dTocJrDnlgdGtsXvbA+j+hw8fnmcpc4KZkgJvhtr3GMbhEdaM2VPsHDhr6vRjp7EKSh3YkxNYBrIqbwrP9znYjF2BH6aDlw7CQAMJFPQ1b/sRwCXYJawZ9bKxDIH3KQzrByecCGoF/TmFHMOyPXgTPuG9+30uWwmvBYteOQq+ExBHf/CjPTjRGv+YFz2tswoaZQgW4wg2BKa+t86C4ZxX33HUdCZwWFKMOV612lovfIE9nFRZgF84zxG0bv/gKFBJcRdU5Izm1G2A0fgFxCnTnPmMdnxkDHDCSy3G+HqTXOjUHl14LKFj3pyVHER6Q8saPuCQdEjYOgVrnOG9oKGgAp4KJtwrmKEfjI1PBUXoih6tlwMvUVGLoYAcr1U5Nn/y6Rl8DxfkBv4FwumH2t7xS46BZ8xdFtj8dE974o2Rgw0/ZdGrDLS/Bm+UVLNe8FqfqoR7as/C02hIxjvkJgfENfqYXJuTU04HVA00bomHdJn1g6sEQ507GWf3lYFFkyrSBfol2DI6je+1QNr7dAdYC2A2KMhByqnbYKauiYxgfBGM7EZnILgHHuEZ3sifpCNHN973vODu3r17R49Wlc65yvmsSgCm7BccoK1EFx4pIIPjEgJVgGspxh+u5cyRldqxMsAF43RHRr1ghqzAd/tjfV8CsVa/gmG4bWtA9M5RTC6T7QIa8/Q79fiO/k7PwGcBWwlU19iX9mDnyGxlEL1LFKFfrZ0d9kiH5viTYWseM5DRAAAgAElEQVTLjsNPibyCyAKodDs+79DI9EY67BqAJKs5QgXIXqPtBrgFEvFB+jad0vdgC8dwiO9KTLmXjrFevIFOaON+cktH5ef0SwbmywEs0VgLvPGqEFZAMBb+xoP4iyxKpJP7fIO2l+BbugSd0z3JfkFlTnlJpuau06B58Zp7PFdlF63BWCLTfLVjul61Np7I0Tdm1U0wl4xMp+XEwk22ODxGl9bq3qrXJVbxkcS2YFg3ggSZ74Kvypq11OFYUEaf8i3gjN5lz+ukKzFYYsq85i8IX14rsAyvGxjn4+gug2e0rPJaoqEgoi0Eni+5ULIgv2eD2XRxAUyJoJJV4T7dtq/mSM/0fnV6dCxA9/ma1I6G+T3p+JIw+KsuvfzOeBAONhkJhpKPrmd30+mNDZ8FOuApOKqKmczjsyr7xs53SqaNV9UxXZh+4hvSV17xdQffpguKnzxXYJeNoZs9E6/UkRcPp9cLJn2/bfHpOrwAZrYoP9p3+KHkXIFsPrgx02nwkV1KTpPrnoeXtrKk280RrbPvPl99TrJTizPZ8L9dMeaKdtYYz2eb4CtauVY1PR6sEOA7z1eVjvYlPUpolKiLDl7T2avHz0Juf6cynKDkSIewHHrfY4J+voTx7LceOV5apAUdBRI5ADFbC8zRKLuJSQgHoc4wLzOvQ2yM9k3F5BZAUakoc46MlWJ2P6fHuO0nK6guUARPbaAMddVU6/QenHDS3r6Udg6uz9ZAmREGASejZMzauyhWDKlCBTZVp37OIkeTQuaMFPzDpbEwU0FmGfacd9fhuRP5OriMkAiArZshrLKe4yWJgREIC1xXFfY9+jEABecMN+aGY/OWECi4xwPeW5f37UOAl56Fw4LTMqgF4ebfbGzZM3DApzVSOt5bB1zjCThEIwkQc4JNRR181o9fO/QJTvEN4+I7Cg8/GLcMW4kMuOw0bu85Gsbm7MAPHuHswJ1gTMAFNnNw1BhOr8avIlx1lfLJkJf1Kxhfx6kqD/gKmPFpAVXOewa44CBn7RoMF+iWqCgBkzOUkXa9QLgOgDJtGQTKqWQZeDJUKXOwpPC9h8MST2grsCxZkbOQrsig1c4DR3U/pAStXYBYezqn03jgqyW+JBW8k3dJF3oA3egIa0N3z1WNMZc50gd4t31uxm6fTwENGEuawbvxOF34A48uDaqgbIXemMYqmKxVtBMYyT+9yqGrHSrnPuew1lFjqH58++23h0fhW/XOa7rUa4FslSi0zJExBj6Bm96nq92fAfQK7gyc78o4R8ec3JzLgrLGRfetePhs3Ayr16oQBYY5Vhlsr/CsMlz7rGfiAzijd3SI4JEqJGDn0OQok188n4yAeasYYPfsOhpohNZsYI6415zeDswDCx40fro3R8y66iTJSXR/VTA4sC5/dQelu1yLhiWfO/ciByW5RAvraf5o4Vrtf+AAFz6VYC2bn37JaQCH07kligrk0mPNkZzCYxUvcKOFw7LoNOPSCyV8wNTe4baHGHcPaIp3Ox0Y77a29F5O+J1jc4Mhniyg7buC4Gjt2XC2QXVj7lwFXDlwbAOeonfaj4f/amuvAtOvYlTZqQvLOPBRcs5cbUGhV5IFMHf4Sw4wvsPL5N0reOG3s0TQo0P3sovrMLq3QCQc4e+c9xI9YCxIAl/BZ8/DXbqgpG/2BQzW6r8q6uoEYxkz29g82bVkM8d3E0Al7fb5ghOyhzb9JFpBgnHhxPf8Lv94NX2FTvlnvstvyIchK/5L8CUn8cquIxu3Dr5r2UZFD/q8yhy+3iQS2nRmDr6DQ2uu3byKajqqoNh1uq5gy2s0Wr2+FeT8g2gNxqVB6yqZlk8CRjyVDoeH9E1BX7JVMO3+AtNij2xCVe/Gi+7heQMqMKcPS6b1OVwUCOW/lvh1n2eikXGTgQJyY1QtrWPGXnTyKvnMp08WKhrgt85XKnnhNTtnjmxFQWb6yBx4s0QG3mvddSTkT+SblTBMt4Gj7TfGbb35aO4rKZUvyB+nsyoAdIBi/n54KEkZXxmrDpbwjf5V9z3f7w3XLYQHwGc96RLPWk+V5mBN/xU0l0ReO2O8no8X4YhNbJ3pvPyhuqXyqeOBJ959993TJl32YA2yRTFgAgQPQlpCgGEy2AgImZiAE8cRs+AyNzl/xjCeIKc9GJiHMenH3wG2iPU5Rs1QpRgwi0yxFjYIglAEKFjtdMEOzengBMxpnZjF2jMykFWG3b0c6OBB9A6VMT/nwOcUPORbc7DlbMIXJgcb5ey5BLpsErwIJjnT3rs3vBivig485shzxsxhbI4NHFpLDr6xwYxxC0jgxXMC7QJasKAJHLpPFa2spIAa7QXQ+CPFZR5wuM88jAdY0ND6ch7hUKKgAwI8X8UqIyiItXbV6vYo1H7MseQA1RrbfjfBEHzXJom+xotX8AJe9QeujBfHGD58X0st+uAZcMNLSQt8TJDxF9wKftu7WUZeKz76oJvnrCNHwpjgKgiuApBA4hXjg691ow+5ar9ZQVoGKsc0BbBORThP5jIUe28ZtJR0xs74BcI5ZdG7gADerL8DwdahzKjGfylsY6BdLWqe6dRCcG1wk2MKDrxZMNwBDin/HJyCwYzfBm3kgT4yfm32khScck648f1xdugwMoRfwGr9aAY+/Ax2/Juj2bqjDRlAe3zkWevDB50yH0/msPmcUg9fPrcdJb2RLPZzbwWG6AEGPNdhMOSz9+ACM6PN2TJu+tO6rBGuSxzCkTndk35D65yT1m3+YMuBrmUX/F1zf8Yfzaog5iQZdxOWObslQ7oPvnJWGsO600HkXQIADV0rUQE/5A4f/fvf/z6/Y1s7aMGu+d1jS4R2SLqnqmT0TeY8U3IDrOYlrxwGyRXyCpdwQz/BbR0O9Ab8JzsZbTBWBcy5lBDx71nrFQy6PzsKBrgrKIYfa/CZTLKnaFiCM7xaDx41Zplx9lpVCh5Uz3OEowudi39zatDWvut+S7hfYzCm8XOScgjBAH74aI+Y6lxt5mQ4RwyO4NPcyd4GgGAoEYzn2yeePG3wmkO4AfLqwwLZDU5KCMV3xnAtu5+D3DyNZ61shm4D+GdD8QA+JHv99Bq9gha1elsr3VUAgSZ0EhuavUivB0N08GwH6uGVtgdFj2S1oAmO6mwBm/Fbbzg1P3yXxMQrJfKrzORXFcjDCZjwHv5ES2Pn562zae3ud297kI0T/QqaSxZGu4IGcHVvQUr8UdC1AQYap0vQp/Nn8tPQA//rWNOtRG/mFMMJnQ+3+LbffbeG5K7uuJLSzYdWe8376BffLV/BFTtUcBqfXcctYW6MfO/1B83hc7Y8XVzCrCA2f6DkhOeqzIa/gtdgd72KbN/5XJJkaYUW6etNbuZvBX9Fgvwj8FSxhw88l4+xOixarx21hvRzfoDxktGCpmym1xIFq9fDoTmiiWv4ItsYruhzPFLXWbxtLs/W9dWvbIC3BJH3dT2UtCmhQybMYTxjmCdcpWPBbIziI2PVMZH8oEEH95YcLdmXDxX9ogkdzKfujB4+L11TKzu8mae5SgIbtzWHY2OWJI2u+RxwUpEhW55N9kom0n1e+WYleoyV3qgbkSymu3y3vhu65cOmF4OroubK9LH7KsMmXmMEaW7s52E6EKSKkcEgn4NZ73jZH4QQhGIYChKitZoisHE4EYykOdzTvqHacMGCiJgl5KRoYnLfcWxl6FWFGW4OoLlrq8aAjISfDRLYQMQaVnO0mRxj1+LcXmjfg82cjHCtgQXIOc4RF25KECASB4uBE7DVbgvGDAZla14Bp5Yx8zD01lW7pjExJQcsAgroUkiYwjza16zX2jnGBXjwBt+YEA04NfAsk8yQGtM6zVErc5VgTC0ohSPOfk4CODEOGnBqMvb4Ba1TYO6v1QNdOqnbfFXWOIRVCl1noIzDiScIvgcn2hEGToPv+z1juC9Qxk8+WyOYooVr9v6oDrrWKcIMXY4kRYa+YEcT8JZVE6wXqLhmzWA1L9wbg8MtwVNFmBCCG/9UAcqJLzCvDbQT3MHmHmutLbXsrPFyOEv0FFSlTAosM2Tk0XcFw91XBTSDmsGo+tl+080qtn+Gk5RxiB8WxpJq4LdusOCxkl21UfazLSUGCvKNCQdg8Nfx/MYtwys4pF/aJ29d+Bde8Aga4hPJC/OTh/b6oh0Y8ECtfhn0OhQ4t6pfdIfnBbbut+7aDzOkeBq/taccn3iu7H6nQReMJTcl4XIk0cIa8QyZzwmjk4wHbsYKPGgAt/iUnvAs2tey3e9qw7mtBu3Tdx/84Fs4biwwZFQLgHt1TwGSdeIDsNd6hbcKIuvWyXCWPO37kkHGyEHwXUmFKt4Fy+bp2ZIrns0o4hl7/SXxavkqcVGwr2JeG33OYHIAhuRUUEyH9hNKJR5ytnwGQ/bHZzzn4Kl+a7e2OnjCvwXcYMuJ30rNVnXqjio73pYa8LX/yrjpzZwcuC5A71A9MLI7G3wEm7HwUr8OQW/BP1jJkz+wlyziFOFheuy11147r2xVuijHsxb4+MU4+BOv0u8dJkgOwVxCGKxtCfGe3u+nwUrqVvkAp3HIc8mdEmgbbMCZv16j9wYFm/Bw3zqZ2TfXr4Fwus74ZBPfkHl2q18mgF+t+HDTFi12gS5ru0POLllEV/oM79WZke4uad5aSpaCo2qy9+l8cLknOMEPLjbGWP1aQ1WTqpx4JWe3Nn/8lG4p0QTPeBlN6CBjVrGCDzydzICZjHTmQ7BfA1f8W2dUiddgsa50J1ji4+gS/Vt/tDOOMcmBn1ejFyTN4J0fYG0OxeIbFfDzGdzvHrTy32GC2af0YnLsevzjte+rZCUncBKsvU/PJTslaFb3Fmyk8w5yH9PYaz53gVCJjiqLBU7g9T4/v2C1cXvuyku+77yX9Du5RFNjsAP+vK+Is/5h8JYE8Mo2lpjDw2DNL8X/8AH3eLRk28pBgaGxSwBkw1uH7/K3CgDDr/myNT2HNtk2vFLAXYeGMeooa+toSZ4OvAuW5Q1ztr0qX8z6+Bq+y6+LNypS8D/bIpVMkMvWVSKRXgmOeCB8dhZDQaXr6AWe/Kpg4Pvyq8wpDqBnjZdPYe1o0RkObX9IdslMfr81WV8JYfNXCfYcfVTMaFy49ewmrMNlBbN8M+vPB1vdX8BcN05ykV63zmJK1ypCFgyD79gEe4ZTJhZAKbiZ4hYEtZfW9RYJWEoR4qrwVJkx2Tr+FEynpFZpdi/DygBQ0CEl495CU+otKsUDqZyQh7f9tGAAVwEv4YVYRpVx7QflPQtW/2UovXICHOiUUOd4gQFyyzy0l6SWFuNBIuK4tyqPAN+/NWEeGfH2lxoDI4KRkwHv9rVgQmsVeDFcwVBmiIEVmGIa8HJ4jYGBOXFwDLdaNzh/tQhh5tp2O9QK3Bx+MHb4Fzxs5oXDAU5OC4ETfGY4C+ZaJyZi9PwZr033Zdisi6EkcPgKPv2VpSkAtC77egkAZQt3xkNXYwpKwIMmPsN5+xJKrFBeBVzto4BLDgtcaSXzvPV++umnJ9B3rT0eux+wDNvXX3995sKrVd+tSZAh6AIDGhfUm692v22nio+8mh/foK/nOmgLXlbZ1y6SIveaoXUvuUihVjlaw5Ax3ACgAAQvebbDHsrqZvQKsFKmtaNmWJs7GfVaosfaMmbJSQGx+3yHfwumMqAp55yj2g59T748Kygk17WR5xzkqLkXrcgcWOmw5Ij81bZf0qTKPdjxm+QZPsPTDk4hkwX24EXfDDF40pngS0ZqeQWL58lmW07QpCy3cTa4IzMZLM+kS6tcZwQLgEo2oKFklyCHY153A92KR60HrPDbtoacrpxT82WkulYwGlzoam4ytA5OgWX61X1wUFWzffDWW9VqqwhlusMnXIbj9CoaokNzwA1aSDa6bowCUfC6JpiTMPXeX85pMrZBHR1ML9bZVPdMCZ4y+SuTnelA75Lh7B5eB0v0gttksde2T2Soq6IXbJS9r8Mnm5izlfNdwFCCFF7oetdLElWdITtP336H1VrpLDreOuGHzmdLN2lSIhZfkTk6VHXY2MbM5qNJ66oiVdIGXuh1c0VX86e/cnCsByxkCP+0nnSEzwIayeqVwdUd6cAz+GN6FygHX98VYK6O7Bmv66juM66bh45xVorx8RjbQ874G9YJl2xawSU6khtrhEuyGf+Rlaoa5gJT/G6uEvXp5nC3CQP3lyxCf8/Rn+wmXZt+w290uVc86N847FgBMP2Uc1slrWqs+wqewWFcY+QbFhihl/G2EmZd6Qr3V2WFr+S8IJsuME8V6/yuK12zjSWqslvwzEar0uNBerjEucMcnfFQIcNc6EH2jcfnxa/4bHkK7AVo0S49WgAOX9ZQ4F4Sbvm9ZEwJl/BtjK6lE6uugaO1ry6KX7q/pHFBvvEKmLKjjVOis2pxiXHwpTPWv3c/msJb1fdkMX8iOqy8WZfr/kv0gyu+ofvwAr3tng6cCi8l7ErkF9g3V/hcX6SKc/qhxEUJx/yJ8AN+uCan4dd4nVfDhll3+8c95366XhK7BCZY2xqJBm33WF/Nc/lkeLzkjnlba8lStKrrsTMWsr1kItu2RQ9+Tj+JCVcSkz3TLwU1p1d2mmygR/uF0YPe8V3dnM1VpxF4rQNu4LeEccFmPB998WY4CZ6Sd+6NT6OJdbuvQD+dXLIC7oojSogXjIPLd+EXfNmS+Mzn/NYTW77zzjuPthXF4gFNYVIgiAlhELPOOIDKeuQEpyBCkgVWjejH5yGGMeC8FVz0/BLIswlRmQLXEIRxFaQgcsbCGDngGF22VQApkBQsWhfEM1AMhMVjbGNstQ0hO0XRmDnz5mbEMU1ZBkYHsjtW3XuHWXRymiBbJsTawWAdcOYa/IKJ8azdjbGniGMaTOfPPLLQBdPukdWsQhn+3G98eI1hwF8rM5yX+KDUqvCgWyfTCZ77ndz2rGKe2kDQDvNbI/ypmuORugAwpetl/+DaNc6DrGyCg1lzLMFM6fSTKFUiBTxlz90LzioXYCO4xrFXFw2sE678F1SgbT9PxdhxCI1jDxujCE54ef75548ytp5O76X8fMbPYIdXuIFDY/WTNjkRBS94vNYYvAQ2OClT7v7NCKewqxaXic4Qp+xdzyCnaDIyOe14LKNhjk0seU8e6/BI2eTgZYzxU/caC32jTYa0gGmdgZ7bwD/nx7ztI/cM3GZodi3GNSfFnEOVYTa+9k66iBxTrCk9Y3iuQNrz1tM+5faCpxTLRhvTfYJngTA48R06c2jbt1MAsJWKMtYFcbWaSxRVSQUTnvV8WwLag5/DWbY6ZV9AYa6rk5ET35w50vRLeEFX81dlqxKMFwXHEkBbFShTTX/lXMFrW0lcs1a4qC0qvRSPgYdM1j6ZE1dXR/uM1xEwBvkzLrqAs4xyfJ3cx/fGozs9h9Zsgd8CTj+5Zq4CB8GTwK8zLoybDixQOou+/ZXEoAvpBLYDH/WXM+k+eMjxpDPp+rYTZWDdDx91rOTg+J4eBGcGueoxHKJfclWQbyy84G+dtT6ThXU0PY/3c0rpRIdfsYkCAQkTnQPuUwkgi/i96mX4T3cbR/D38ssvH5jRwfrTUdnogvvWAyYJ3n7LGByd80DOyEJOZcll8JQwsv7aJ11nI/Mv1tFNh5QkSFd2TzRfWl7pf0fo25tk0bUctxxqOOmnJOvQqFMMPgq04AKdySG5w1clKmqTL3Fal4h1+ycLBVjmS17j35zPzvfwSo7oMXN0LkZdMVVNCqCbw/UCb8/gmap85swRTacXKJH7AgsyEi7jjZJe3Z+u87lKW2uMhwu4s42NZeySwJ6Plr3mJ6IZXunXBkqMd6Cl+dCH7cDnJebdhz70Nh3ZFhcwFwjkIyZ7JdSSk00O5ifnD8dX3dOzy1fhp/Fa21UnLp+HtxIC1p+8R7d0fwHkBqbZknRNurY5ujfbWjAMF1XfWsvaAWtAu+s4xqsa555sRDY4f3vPgShYKnjNry3JEN+FS3O611p2GyI485FKmLR+MEXr/AbPF5ing5KTzjioQIZHyF52zGfj0YF1QpU0X3lwX3grCHd/10pwWJPnCuKykVWS0XjpbA0lmFzPLnhli6w7HyMZyBcviQO21WnpdTC1psap6ONzQfny5vpc4aqEX0mbaOO1pEnV+uUB3xfvVJxA+/w585asK5niWvwS7vKRfefZM+/ttwYftecJAQuGIbGWhRRfAXDV0BwYzxRYGaMKwgokJU1JaQtmkGvZORH548Do+xg8hkUMzMX58VMQDCykVKVgVDdjBB4OjX2d7cdhgFQ5BTgY2ry1xHJkjMdhzxl3jZFJQCC9Q21y6jhZf/vb386YxjOXbKS5OWFwJ3ACTwpuHTzrs67av3KkEBqs8CnwLKCHW06172tDxmBlX8DnnxNYS7fn+03SDj8BS5UWc7RPrGw2hsIXcFL1AB7swXEStWdU5jlVCT94BMtwW2VEEGUu9FfFht8yOinZWuEwfxk06zFOgTE8wnkHDMCn9cFFARF6wa17rM1cObN4i1PCwc1R9KysPvxLNuBLazVee1vR12eKr32q5kBf8FDcBaDxTY4h5aMVsVOhc1gKcrqPw9TvH7dnvUArZ2yNQEZ2HeYNktYYeX4dRIkZrWNeP/zww7NOtPIP58kjnJT9bT9qxm0ruhnvYAFnrUkppYIswVqHl7inw9pyblOIxqD4PRd+4Qof/+53vzs01wEBn/7ST50oDZa6OvAz+I3ZGsv41wUDJryJV8gBGiSH4OikYvRsG0YZzq2mmCNakle4MVdVIZ8FTp1gWqCd/mvO6FvgnR4tsZHTB95oRB48X8CUs5HO9hn+JRM4fuDPmAX3OmDkvuqcdafvchIyPhuYZZwWXjDnbJhvOxGM5c9zBXvZlBwBcPTX2qoOu0dA9d577x0+JkNknNy3baaKq993b293DmP47DWnAyzJTQmiHM7gyqjSC/DZKf70CdyaN2elgAg+C4TBap5+iq/uFDztWhVaYyVTcG7eruUg1mWCnzyXfUnPeE6iRzAsUHPStkMIbZeBN7aHLJKVTdSAFY+x2+y1hGG/IZ9zlkylG8rGZ4/BKBhRpbd+yUhj0qvgK7FBBq3N2sERD8ERHkDz9ulVDVgnp/c58AWu6aIqet1XkLxjRPcq2PGJMf2XlMRbcImGAvT26MFjvwtM/3RIWQn0OmLys9iiDsrMFoAb/WohNSf7mpPovnUC6y6q1d5c8AyH7A47iEa1MWf3PVf1p9bJAms4cV+2IBzlwHoWPOmAeL0gsGpuFa1okY3ybL4enFcBbu0lBLaqk05MR6V34hMwlqTKX8uv9WyJrnR4yRa47nwG/FgivAACrOaAc6/poDuldHuTjshGh6+KO9nwvb6BDhhac76EzyWG8+2Sa/eEw+BKP5EftqAEhTk3ebRB+/oF6ZL8jk0sZ4cKfK0zXkhnFsyvvoxmyWS6uES6z20pMV48To9ViEmfRYfov8mydE96PPyUbAmXBd2+rysBLBsMS4jUpWC8fFn4NA6+6Kyk9uCXtG++9C6cFJOYu64B18kO/VFS0ffWbD7fx2fpHmMmlyUgC/jzAZKpYoqKMp4DY3qzQLDKsuvZ9ZKzdc5ZYwk4MIWDbHZ6FM/Ri/CZPxa+6ZW2arDN4CpxEMwFrsG2ya9ssbnqZug1/HitiwWNzJk+iX8rOmzhqMTIWf8Pf/jDR1UUTZoQ1LqccfNaZqee8RTmVlnKToVA9xiTERSYesUEOW8JivtTmglsCqNsBEOuCtCeug7Jqe25agDnwD9CqtRql+leRGGIERODMxIdegQ2/wwRRtEmybkpkHK//YQMGELX8txBT+0LEhCaU4AMbzLwcOyZToctAwuXZSMRiTErwOdAmBt+18jDp5Y1yr4qAkblgFuvORhDwTjY+r1ka+K0lYGLucDmsBmOZQY0QV94wMLwwwG43W9M18EOFnPF6LVg1YLhMxirBhVklkEr8dD+1dacsuLM9pNeVbg8U7DRvmeKzn3wJDGAJ8su4T28zfnjsOW4Fkig156MLnDxvPV6D9b2dKAx/vaMMdtrlzBylPBQrUWe3QwlOtRCSh7QEC/Cn3urFGeEmysHIGclJw4dcuA2SEUbuAd3Dimc2WoQ7G2DgIeMh/dggdeSFBk/69gAOFhcrzIHv2U6jWlO31U1By/65fSgV3RAQ2uBu/QBGOmQTvKFr5xccizRVqs8XWB+gXOH2+HDxkQrn/2RGUpaog1MHH7f45UOYvNcNLHGnKoqzyWPeoVzeiB8wh+9whCQMTqo4MM9VfHK8ub4gCdHI8OaAakyU7Y0+vcZnnOEyUv7goy32ed4JgcPLdfxQjv4LKudUXGfsapalRX2ffzhu5zjnAPPxQPRfIOUHC1jpKtyhlpjsKLD+++/fw7DyXGCF+uudUrQpwX6o48+OgnG4FyHfIOinLh1Ztf5XefeWsyH/zhS8V2t23Qxns8hz/kqe8+xCp85O+lU9xoH3pKveMEzOTDJZAfPbALZ/bpaVHR9/9lnn52EgYPDCsYFcHRbgVwyBYd4hmzQiRKA1ukPT4Rn95MT1+gvwS8b7S9djt/ZOesmB2Q4PdNeZvB4vj34aLtOb90112RLTvAGuOmMEi7LN973n41Z+m7wu0F5wQl98eyzzx4es3Y0auuS9/QQO9vhafTP/noBfPqHm5K9VW7h1F/Vlhxn19PpBSz5WvwAsLmnrWhtF8tmF1D5XABVAA6GErUdWJi+L0HaMwWubQlJVxRAbBu19/l/G8yn4+P3klvxXbSyptV5qwvTLwVWxqQrqrAbuyRvDn2/YlInJN7Az50Nkx+Z7stPseZ0xc6bfxqvoVVBaf5sn5PJTVbGg+nRki2ri9KBrWsTdemn8OS5qrbWvvi9JiCy3XVzGdc6GjOdtLqwQNR92cP0UfxS8rLAqUC8oKNqv+fxVq3S6bhwn1+wyQdzpDPihbpoOJcAACAASURBVOixPlC6sTWin/d15pijQC19nC5j86umGoc8hdNsUfYz/wyezRF+Oowzv68OvGxoSeHtDCqIxJvms87sgHnBYtx4pYC5RHp6rmRKusJnvNP4YA2PBfFVZ81TkgkOqsCmX9OLaFj8Es8X3Ifjni2pzheGh/bl9ysPq9NKnm2Cq/etqwR+CYH0ChjznfLX4538y/yO4h5j+Iefo19vivtRiN2MgwdyXhEGAiIEBtlSednbsuUJkvFMwtjZd8SIUD5lpBAmg77E673vwQZJ2tBUIjsgimNf+5TvzQnR5iJInGDE5qAIWgRpnkkhpnASTt8xYikDcBuDw5pQQTj4E6SYxLoxRwEiZsa4PhtHgJ3D6DOj3hqtD5wYsmpqma32XaVg3Gd91mQcjkNOUowAJ/3+secbl3OCATk0DBkGMS7HyHtJBu3GnBb07gToDnCp9bK1W09788BVVkzw6Tq4tjrWQVwZB2vlELgHnqsOe7YsdhlOeERfsGltxn9wQJG2D4izlkEHv6QHmmS0XfNe1b793NsSxlGzVvfVwpsSYizbb1oWDe05PNZeUgVNrYPjY34OUg5mDox7O9GyQ1B8109arANBEeClkjtVgPCsv2ifccqhy2nLQMnYkT+8T46iF/y6JxylDMED33hT0oCspxsysGuIU8hePZPRAG8Zv5y1DFWZ+gLalKo15WSYKyfMezKKt8Hv+mazfa5F2royZO29NZ9/vI5X8Y11cVjt23efKj550AKJB0sI5djkvMCF9eS01VpErjnykgeCnAJR9IF79/dTA9bgPvf7TnCQY2GtYMxog7uMaQ5LyYWCLDCmA8gmucKfJX9yFgoq4Ssnz9h1maTjjWucWojW8UtP1T3gPuOWMM3x80yJvL4vIM42LFxrA3I4Mt5rDMNT+teWhz/84Q8Hh+uMgkv17cc//vHRwehLf3SIXg5uPLdOaHAW+F6dXPDsc9Gs6q31mb+g13iu1aoWbpbfvfd8iYIqJK7Dtf+cyoKP1UclqY1truTjlvA+XS9///vfD360O3dyKB2Ib6sO52yCvWSRcSV2nr7tN2ZH8Vl8V3WBvFhbXTB4uwpSuOjgJjJgHe4nswLuqiRoKOnJJoClZLy1kKky/o29TnD6L56JdiUsChpao/sKZDaQdr2ETtW+dCnawMOPfvSjY0f4Bw7xbGuV7+mTZL7fkDanNbbNKCcbbui1nHD6vu0I5L6q8CY+SmTlzFmX8eBnD+0rKYYHS5yF0+Q8xxst0NncBQ7Z8SrR9EUVoXirYDin1xglfQtu19+LRgVZwVNQkpwlm8m46xsI5SOBg54Ot+QdLAXR6TD8qJsIn7f3sVZQeATzJtO836LPBhHJ/ga6G6gHc2uNd7zCdzxbErLkQLwYX7oPDpNluiHbGszu3aTBJlGzV9m8dHiBb3a7ACidnG0rUN4kfMFIwdWuYb8Dd8FISZeFDS39rc/b+txHJ9FNywfe50fl87T2fPQNdLKVYEmnro7HG8bcSiZZ7FdirI2+SedssqUCTsmYEr4VvPh26W+2taAU/HX2WG/y02Gcnd1REmF12CbIwF5CPnqV2KuQmQ0rGDZ2ld94uOQ9vIAd/oxtLnNvgpus0SN17HndxJzvOl8k37Q11k3c920dzC5aQ/6i9wW5m4wsvsynSB+URMpHKglWZ1Z6yJrzq0rylSQ8a78Zokc7aMY5IOtTz9jn8Oe0t+gQBaAmzSmiqGrf5Wyu851wpzB6JoWByRjGb7755jjyW/nJUFoQJSjYNj7Y7KltfxHjK/BiyDEdQqgQZJwxv+y5PwfQ1FoEmZxvzNSBTDmRGSxOhTn7vVPr8V0ttcYUZMOB74xtPfCUo5khZbTaoG89iCyj4jmMUjULDJyOkgBlvtxvzFdeeeWuSomOZf19Z1y4VbXu8DJBtXkEzJyRjEsBfAexoJtArtZR+HOP9bteSyg43NPPT4GzdlUBou8563BgzXAHtnjAPNYIZ/Br7eDyvUCzDA/D7zv41eYKlpyCBKtWWnR3DQ/UmUDQjAH/XtG5xA8aet+eKs+BxTjm75RM89X6SXngk36/sNN+y15al8C6w8vgC5+YG0+ULcuJSTbAUfcG/vF5DVtGLyPqszFStNaAHuhb4ivlh/cXfmN7Dsx7aFaOV4a7ILYMb8Fz7TwFy42VQ1QGuERDAVAKPScpXihZZF5yzHGu4hwf4mU8ltNXh0hjlRzY4AW/waUuB7oJ/ukF4+NnvJKeol8K6uEB/XJSd0z3lMDKmKfH0Bbvg1lCCh9lzPCfbQ0dCpajUFCzTlAZf9+BASyqnv7ARnZdT8/Gz+DKcFtbycz0etXYDE4wxEfWgWZl8ksQLF9kGDMw8US0rH0sWxHucvhypsoub8JhDX7OVVUnuP3LX/5yTneuA6d98Vp8/eMj66bLOMQdbJTM5DxvladMP/j7vnW3pmQvp8141pFThF7WXXY6w4320bdgEU+gn2fhBM2qeOWsZzOSmwx+/FnwBoccO0lCLdFO3caTDsCix4xXK62ArRNGwYR+dCQYatmmr3/2s58d3i1YAneOtDXGQ+SR7nCtrivwFXyYv3a5KjLGop8861/iM+e8yqGxOjzxfwVNG4CsUwXmrTKmQ5PPdZILtDZoLkAmV/CgQ8XaHZ6mewyMdCn84D3w0ydwQGbY3c4GQfsSmmwXm2AuPJm9YpsLkMENfrTe4L9gw3jmar+5cXK+4bwtbJ7NbsXTdXFlYwoI66owbxWu8JGjag58Br4StlXLCjQ2WMu32wDXfAX32YxokZxvoJkOSxehBxzip37BxNxwUzXdHJLTfEJ+TsFISUbrSq4L7ko+Jd8FViXiSgglz8G1Va0CaK/x3n6/dnud/vBTwBce0KQEhflKIIef9EiJxGQkXz5dl8y2/g1aK7wkOwWbJU75CsFT+2m6qOs+XwPh8FOQHOxVIPMFq4B3eCbaJI/53slDsPmcza8DMN81epFBcEXrcBV/liAgo92LBypmuK8KaudfxEeLB7LBT0EncBUQox19zNelU42dTTUe3oX7/Ib8o5Jg4SE+AaP1b2ESnrIXJfPoS8/AQ/a5gDcZ3c48z9W9Q17T6/kXBZzFONEkvVsBNV6ILsFmTHrS+unILbSUbMuu90wJDjgxXv4Y2ML9JqiyM+TC+NF97W33lyQ8uuLmSD2qKhDjZFAzemWhq/i6r2A4QSh7tZ+9TwhMViWPQHFQtO5hnCqBCWdKAByCIIZcy28V1aqZtbgai1NLKbYHAdPZWywwMR/jQmHKkJvPKaQyutYBRkguE1gGxrV+Fkpm0b3mdD3HpSps1SprYNAEOFUnGcLWTkgyIrVPFXi5XibFGnPmCxgL/suqBEtOJWGTtRYM2xdW2zPYzasqas+g67Wbl+lN2DlG8NU+Z8KGBrUSxGhgtWbw5iCjF9zCY8aqdvXaSODdOuBElrwEAQeV8beGFEIJDLSUpKAwOFIpj1rTCrzxYHs80MWcHCtOlPXES4IHeDAPA9n+LGuiPPoNZ3ByJK29YNj6MvwdONLeTXJhfkJu7AI59OFMcnrMYVw4AhsH0Pr6WabNKiewJQrwX5nl630Zupz0ZCgHw2uB7hr2Eh+1aeeABtMa5nU04bbsZQmwlFOKsAC4+TJEOXQFRV4zShnwHKKCOWPBc44dfQKn8EjWNqBPj6UESxbhCXhGv3ipk3/di7eNRwasm5x3+qvvy2yD13x9zoFy3dhliaNXgYpknvnxgbVksKtkkAGOdaf05zBcA7DwZ37Bjko2/dce6JyRqrFV68CZLq/LAGyru3O44LdW3wxhbePuWYeoA6Kst+x5h9iVec4psCb3pPNLpkazeKZkYc5ftGwN8TfYPEveHjx4cBJKkj9lgH3Xb8DiHfTskMCcmfTsOuvZwHV2+z456HMOSrybDbROsJQojDdybAr6c07B5/4cmZzAEns+t97N2tfdVOKp8ek87dDk44svvjjVTBXyqoBw1eF4e+YG2lQZMxb4nRNh33GVb2vzX1KoLUJsWg5YrY51KMEPGcSzbHXndVgLnmePC3jhpPZW78HjO7xW5TE6pKN63QA3J7eA4PuSF1eHOKcpuV5HEP78zBRZwEe2blkfPPBD2BKVbTban/VKtqFpv7OZLmP/2Dj08F0dUPDdYVsF7dEbrdMraJczWgcNOOoQQZ9sR45mCXR4qYpbsqF15lAbC83cBxc51fGtNYGLzYODKjA529meYN/gsGDOmD23CaX0fz5kMgV3ddz0kzB0ecEmfHfqrvHgj/wofvAF063mtA5/q6+rhGUvV/cu7ySL+berJ+K/nr3atF1TtrGx6T1/m7jpu9aOvjtfOsFYvsPr6a9wHv4KINOPW4EzTwnJdEk2yGsVQ2PCa2285g3uaJ7uWh/I8z2XP5ieL4FasN3Bg+ZIv2bP8nVKApgzH6xkUsFkOiE7E958732y3veut5ULDCXaS0KnD90DNnqvxGZrbmuMtdG9dEGHbVXsyheybnoDLxuvRH/0SQ4KUtkH4+bLlUDje4HdGPFBshl/x4/Z0HRjcm0ueMjHrzgUDMUmBZnkviRtNqzkePiPv6JZugH8dXIW9CYnBcPpo5IGcBKve36D+3ReMWtbxOp8MWZyld1Yv+ckHW4Zzkf9HE4KwGITxoiSoKRcLSCl7Lsc9xSawWOwVYI5EMZhOBCXUfDPue3kX8jFRFrgBMIFvmWja+eh+FRzPE8ptvdGpcX+KJlAjFjmkCNaS63foWTQOkaf4+U7Y1TV41AYG+EKknKEKU74KThGNNcwKKXb/lsMYV1l6yUAMBxmEgzBu3UgYJU/eAJDDlwOARjaMwmvZWI8L3ATZLZnq5ZAzxJQeyG1cBkTXiUZ0B7cHKCc6A4EMXbZLEwPP31XVR0N0b6WbUrOva4nRPBlTri1XvgpEDImnoFH9EMPOJC06A8u4NV19xfAWAMc56SbF45TZtYExxQaGPBA2Xrz1ybdvmgCXBWcELm306eNWQsNugh44RUfomXt//CZU1NlNwNVFgycDHMnFhdYrjOdvKUovJZB9z7jVpBWQJrsZhCTxxz+FEyGwFgp6oxtzlmBUsmWDGzKM8N5vW4O+AVTOiUnIwWcztgKcYZ69UUOaQFUrd1w6n0/0WQNKWv4z8kou5leyICjBZqhHf4hN+aqhbZgrp9BMT/YU/7hs0p4xqAKW4FC1Wrr358Pc53Dm/EvyCcb9i7TXyVI1qlcxwp+M1xkG6zwTj5yMsAHR2VyrbGkRTySrje258C01fCSoO2Fyon0WgWwJB98FwRaY9XvkkzgKKmR3KRbC77jN/TpJ83oL/eXgEgGcnjBTi7pPMFv9KNP6Esw0S8SsGD59ttv7zL0m/zNUV36fp8di3/jzxzgdZLxcVX6dHt7gOEXzsC9LYVwWnWk5HCV5eQt2DYhZS5jbSYfDtgEuoZtFdCm18BRwotthRPy7q9ESAEk2er0ZGPGWyWE4YA+lLCEe/zSlpMqPNaYTLT9pf1j5MIWKPoWb5QYyfeAW3zDrpU4Xjm4MxS3Nzm/2Z7lkxI4BRc5h/v86p7uy5FDGzjUdk/ObSuiL+BHwIvWnQWQ7WyPdYE83PBB8CF5Iu+da1B1rLbp6FyCH43CJzqiW/RO39bNUoAC58m5e+O/kmK+q6JsnenjZDz+9Jpcoov36F5nQg53c1U5bQ0lBJOTKuPRwHMlV6NTgUu2rmRRiU8w5Ft4Bs9VUfcZrxgDjq0RbSQk65IpmCoYrzCQDmj++COHOt4K9uDd6z2TTWsN4ePKpxvwZbPD9waYVVLzo4MVbV3L14DLeHntR/Y3/3z9dOso+N1gsuobnihx7RqaJ6PX4Lv1mduY6G/McN2Y8ZyxyQydWNCM1+Nx41Txz+dJT5h7E5P5OBvspK83AO6aNaUnvM8WG7PCk7lLGsV31oP/t9OjBHcwlgg0Jtms88L34a75Ci7BWDyVjTeXa3VbZjNKbBYEh19jwgu+z67WxeF64yUD+WzRsXbmeNH3yR3aFbSjwRZG4WaLLvDZ/yZ66sxq/PDfawmfdI1xV3/HUwXO4dB4FXTg25q3ewps6bLobuxj428VhVMZztHOaU3wDQxx/hK2HMyyOzH+OhIWkWOQQx+gKQr3x3yMBuewrLHv+kkGCyjz095c8FJ+AuEO+WBEwMr54+wwzrWxchBr502oOiW3tZq7g0BqieAkd/iWQM6zYGMIMUTBO8eiwAK8guEy/J3wl+PGcTWmed1nLoqgU6+Nm7JoL1aZZY6D8dAJw3pGVciYcGTNHMIOiMI0Za1LGhjT9//617/uWmdzUGqvrAKJ1mWTzWkO9/RzUublcOVgcw4oAMLJeJfx85pR951xc7asrUpDwux+Y3bKMkPmnvZAgomju8GiNbTXuQyXa3jAeK2tn2LC25SLOd3v3rJ7HQSDl9xXFh+djBeNajNLuViTe2pxIyNghxf3cITgxeFV+Ht/yiQHpoDW/eDOgPm+ebZCkqLYZFYCnyHMeSxTV/CWEQ6vcNEJyTs3mUWPnJb0gdcCgoLkdEZBVHvRVk8U7OfE7TiNvYrSusmma3Ba+x9ZwwtgLbAs+1yQZ7yqhTkYxumgPFWqnm3unEq09B38WFfGLSciRVqQCTbyDE/wFc+3D73tAiUD2z7heboFnF45/gJiiRzjwaHXnCnz1jKUAW4/eu3jdEwBPD4lsyXVjOW75DBd3GsOBbjiA6+dIbCJjpIoaAQWcHSmQ/xaBb/T2V0vsaGSJmAja2sj0MB8koc6dPpFAvor++L+KqNgty9YAhReyTAZQwO2BT6MgV9su2mf7DXJFA/Uwpl8XZ3gPue8rOOQvKVX4KOgLlrjgZyRkipwAoeuu5bMg6Uq4WbIczTSETn/1ghP7ANc2zdsvroE6GC8DEfGzanLGQoe8KOBqrIEJX0JvugKPrzEJsG7wA4MHZpIv/lzX4lPMMeHeKWqMJi7p/XEn3VsuGeD2GtQkW+xr8l8wcEGKgVnS9v8lnRUQRJYdV4JfNtWZC1sAx7jH5BvPkOtz+Q3HKCtKpAEOxr2Cw6toS4rdMMvVXPTe3Bc4SIbkQ9WZWT1ZEmLdLbX7JZ1Z3+r0CTH2eMC7RzU5MDneCb+xU/uz36H87UN4d21fC5jxXPJUTTp1Rxgam95vonrcFVLKpmHXzzvr6pZVfc68fAbfiowCq6CI6/9J8cboK+cb5C78HZP46Rr10YvPxZ4h+v4P7uYnUbTgtL4szF7pi6BYHB9E37pjPTc2rKqbSc4uD0XfbIL6d2SMcZyb23U2XxjB0e+Q7Yrn6TAu4JS8QWakgW6Cc1KsFQRNW6BTLKa/Aa3uQo2fbfJs/ipdTdWCQTX8TN+8kd+63Aq8C5hXGdMASc8leiJduarMOJ9iaPoWFIpO5aclRitOwptSrLVyZfM0YsFeu7xvfHq/gFXnTbgMqZ15rdYe0kIzxnD2paXXPNf1xD5KoG1MlPVtnUU4xnPfexF1fTvk5n1bfI91h4YD9zNg7Z1sRi/gm3zejZ/Ob1Tssdc3h/5uin2RyE0ZgipBQYZZ0hM6dZm1+AphTJhZQa7bizfnXL0DTh/OVQZS58RifNjzgiM8RhkcGLMCCfTz+gwLgWsiP/VV1/dnTpsLcZsn19jtiYwQV7BdY4WQTSWz7K4GEnwXNacgs2JhgNOHuRzugQTni8Ybi9ozM9YchbMyUm13gwQ4ri/rBv4OIuMrHHhDvEY4PYb1YNf5ankRg5nv+vMEArCrEXLG4PuUJVameHR3mnMXjBtTnBTDCVBcnrh0jq0HDNCcF2VnRDFI7W4mQ/T9rxxUybWWRCG1pjadyqzcO3wi7oC2v8rYDB/P4cFPnB2ojWcdvAVHOMBYzil25jgwjf+0IGxtSb8gKbG1raKHsaCbzC1jwRP+xy+y5IlYFUzzCMQ50yiH3pyhHJCUpYpPzC0j7xMKeVWJXPbHMGSQwSH4MyoW1cGJ0eDQ2dt+KvAOAUfT1Ic7k+GC5xT8hnmNezW3HwZWz9X5bAeLftwnrJPF+CDYE0n5ER5XWclRzHna2EzX8GuOaqkpSzDb23EDFdBnXEkweAWbvCS5+C1TLlr9Ax4S+Rssm+rGt5zWNuHnsEFl6pZJ9AXDOOLqmFlgfFwe9PxOLmlT9p/iXfxXHyWg2Ss9h4JAq0Tf1s/HilxAxY8VPIlZwP94DKHtkRFAX+Jp9oUO1hkqxXWApcZa/InkPWanMGhf/JuLWDt4J+Ma6/4wnz0KrzQB5J/ZLyWYvBanz9jSpJpi6QPPYsPS05l+ATC5has+Ifj7JNxzAtH2wqY85nj1esa9OQsm5YTTE/AY4FVScJkqQw4HZCNrP00HMB/tPHeMyXwjFNSL9wap8Pz2DCw4T//1sJm0W0lWbL7BSvJH/5//fXXz950ePTsdpNVMcEvrgs2rINcgcXaS+bgQX9VRK3N93i76gb5NZbP8bnnauUuGN5ApIAypywa5hiVSOj79Et+SEFb9tXa03u1NNIfflKJbOJZcPab4nApEYAu7mE/OxivTim21bkmeBX/+R6PoSG8VhkjKyWDrT+ZrCsFjtPFYCwA8Ex6ctul4Q6+w3s8DRfW3XYBsuH5fLwc/A0a0vkFw+AwnnWUuAimDXKvwYjP6fp1pPMJw332DE7gr+R2a/ZqfnPhN1vBvKIjnkp3ohUY4bzW1QK/eCWYPJsfm4xns3xe+7eJlvTjNbi/BvnxYoGvMZO1DULj0eQxfs9XLKgLxmDOj78GnZ6PtlXpjNX6o1/rWBxkG8h1yZAKZ8GeDitArRsgvyj9mr1M5rIvyR756kyNAtFwbky0rOq7wbD3S4+C3E0K7Bqz4eGiwM8a2bDOiyHb1y4cz+Y31RVo7HxeftvKle/MA8Yq3vmP+dXJ4yHI7c/1tlNZS7osP2FlCl46IKufrzRep/N7T3bqOsq+ZcODBW3Ikz9z59ctL5RcqTu05GzyFL/2bPxqbnCUiCoZZ7x4IhpuUsV600EViIqd8injYc/nV5q/YkaFHOPkD+a3eD17i28B0DlN2mJDUI6IwQAV05jYgkxQtSdH3LMx1Sq6zXQ1R0jymmD1vM/G7yCRDv/JmXOfax1shek4Rp7BZFoM7QOtDB/MnWzcKa/uz7Go2lsVB1wUJycJEjlijB4YCqL63V7CWgDcIUccjNpljQm+siIYVeDoz31wwlGJIQgeZsqxCL8xOqfc3AIr8IPHmsuWGofRbk9k1SbzaYsWmMDF7felzzh+bkTAp8Lr5yLMx5kEv/VwnDB5h7EYt2opvuCwcZY4vHCasuqQKrh0TSDACMEDOqGze1RprdcYJRXM7Y/jK5AHk4p3SQWtau51zfjWaE3NDb85vZ6pbRLuar8myHBWhb59USnm2vKNTTHDiSAWzuEX7iQPzIlmnBtzRacMARxJfmgzxAuCQm3/8LoJpDKwZK8gztwCHDggW+DN8cCf/sCJB8qWEvSct4xh88BZFR3vM5o5l57tYBsObXohQ2S+nIKcxQxCyqq54NHvkr7wwgtnv6L9++E445Sjk6HIkCWXzWfMEifmM1cZQzB6X/tmFa/NPJYpNQZcMV7waqy2RlD8BebgSAY9g2+Mb+3wXZKwgBxdcnDAg7/xuuSPNVsPHsL7AjT8Ukt/lU/z+8/poOPMW7KlbRvNRUZKDFa5LrEEPvwq8VXWPYcRzpOTDRDivxyCdDhcZOzgJH2e7g4XPV+HB5oZP7pZT4fXBZPXDmkjN9bjtQRAHSZwEs2tlTw4Hb3fqy/QhPuSDvZyorE5qraXoCvogxPXwGAuvFFCLnjioxzOayDW9XVMctCSiZIOOVBl3tlSsPie/jR2dKqlrp/k8R1eLcGJV7M36/TmqERbvC4hhZck4CQJCq6tsfXmmF4dVbJj3/H9+/fvflZJoqgtHp6jb+kNePYZXG1DwK/tA6bz+s1vOEBn/OFZa2g9dXqUNIGfDqaz7tVr8eMmITawKFmQo5ZvE41y/AumS2y4nrOfY8rOO4DM+HDQIW0lGMzRadt8h9p03ceWCdLIDfn3D//mAWPJnpJ0JWKsu+RISb6C4firBKHPxqozJD/LWOgc3hYXdbEURFdRqioNX+lrvJd92iA4nVHwlg2ouwBP9Ld0Ctd9DxdkpIDb9215quJbVa0tE8aFR/dKZncwJ5irDEc/a0U3+CMLXuOHAvKc5dYdbMHafa0j3GTD3J9+yd+N17Ir6YrGBF/3ZoPia98lm+mafJ71rZP7lQ33F9xkL9PnXj2TPV9Yet89+QkFZGAsKbxBkrGC39zZANc2cC55lu7bdRTodeJ8xZVNknoumjbPym18mP+QP1SSPjzGk8G99r/uJjxCfxVAZYusAX8XbPke7K6T2WBAOzarrZVkkZ0DU8W/OrsKBAtsrYnMmWcTn8VMxu5Z8ppP0TZCsOL5zq9hC/i7rrWFE6zmoXfACP7avo1dbJROdW8JlPzR1Svph3RP8lMc6fm6bvN18rlLFoS7cJr+WxsLzpL44PBdcHk++fVsvle+Yr6EV/gNphMMJ9gFYDmckF45GYEy4pQt5KeUy4TFfBE1IU4ZpCRXORQErhNdANLhWuBLKChBCg9ROahlUyGEo6m1kJGtUgBmjFQbqLnBj+Ac/hwV43bKb844JsI0FDJDj9kwMlh97tAQGXPXakNMaSR8lLQ1gc1r1U6OiTExoZ9/si4ObD/Dglit0/jWWMuUAJqBE8iCs8yP7Cl4yuChSSflOqDEewds+XcPo61lEH3hqeQB/FQFrbWxU+bgzNwpMcGe1jG8AmZGCF06PAZz1lrs+05Odn97i2v9Ni88Wm8/SeWz6wwYunZQGjy1PxRe4BKvcK7Ais6uyeJzNuAXTJSC+6y1DgFwFSTkiOBva3R/jra1UDacS2PhD4GwwNxreMmwM+Ky1eCTtFDhrlVtM8gr+PCCtz1jbq/W2V4nGud6kgAAIABJREFUsFIo1uB9VZcC1BRF8tgaC24zYDlFGQfw4Df3o0cKZQ102csUU1m7zcLmsBpLFS/nuVYqtC0g8j7lBG74q1K1xqo9LGBC25yHsov4DW3MUeBojhxG73PwarflrFZ1hOMqUpvJRAtz0wGtPf2V4YCr9p/7LgOFf6zd9+BoG0cHOIF9f1alPZgln8DUGQbGaVtH7Upgg4uSChkucNJt5Bp/Grf2SWuxTtcZ+YK9KlElcaJLdC7JkpGLXwuaV/dnONdxBCN9Ep3A0z5uuAVXp7V7Hq9XXS+5EF1LMNYZQ67919ZVZT7YrZfstZ87+NAEztgZf96DMz4SiGrfpvPJWJXL5f3WmFMMb10zTsY2g58eyTkAQ91H7m1faJWIZNTzZfU9U7UvR2Cd8hxjvAgntrGwQf2U1waWG/S4vy6x5Av//frXvz7Vdbzie/KZk4hudBxZBxcdAk974CQ84rV+xqlgx3z41xzGdp91GR8tChKsvefD/QYarT17lP7JYV5Hv3vTLTlEOfxdz5F3PX8GnH6zGk3ACLdVr+Gh6q4Tpq0VjfkUdCDeJsNsVolmY+coe60iRUbgwxxVaQqyqojU2WGO7Eh6qwrvBnbuby3JcokP+K2bw1hVUdHC+2QdfAXBwZYjvDIPd8YsCNmA0lgbuBTslRTgS+BJtt4YnfWSzSaHnoejeKQtMx2cRU/Af7DDS3xbkih9usmudFhrWvtnznXGC8J6pnXl8/YaLuKrDVYLRK88Gb4LCuL19afTUxuEe851vMSutDXHGtNDa8tLBLWudLvXYDJetPU+/baJoq7ly9cVtImngqT88vgs+xEs5kZb8LNbq7PjlehSEHulTfa54CpY08HBm9xULfd9NCmIwudtKSr5DY5kh9wXTwQX/itoNmaxh2u1FqOHtefrua9ET/IZz3R2iHtKwAU7OPH6Hhxb8GdstK/wQ17oW/fmO8ONMfAMe1zl1VzoXTGuRLh7XW/9fU+uvC+5Fi/kk64cVLgpcV7CvEptdih/bPWV8cyTTMDRFmTdu/zrM38BDTbWzPabu1jgiVvwdILhBC2hDtAMXM4exUPpGLhyP2DK1qQk1inoWsyWsSrztIYtRcfwCOzcSyAqyXsGDAl8Bxu5jwIVaMnw5yRDaA6tgM24DHV78RIQDKTS55VRToCqHhmjtgfCnsPW4TQxJ0EW2NauiPk69EO1op9VAm+GDoMzAtZirbVtYwq4zhgXbHpOBtphEE5nRgcMWltqeGVA0I9TbG4wYwot0pgATQXV1uVnSSQTODWcTOsxJmEScBMe18AI1pRqYxqHU2TdxhVAF8BwZIyNLtZGuDsoy142cKqWJujtNeak5pSAlwEzTpVAPIDOteX5bO1o5w+cxlChC2ecQs9YM7pkQOEWD4PROlsr/HneM4KoDjqzVjDhSxVjp3Nbk/vgECy1ecOVJAd6WcNWPst6laSpAplQt18EjVMitbKZv+x7BsEaOAyUblWXFEEOvbWh0Tr5xjbGOpRrpOOpeLEkUsHmGpgy42iAX9xbu6P74Np4dZxk1HKyc1DSE56Bh92HmlEJjjXYOajxaA6D6+bkmFL8xiCfHc4Ebvzrc9XQDFQHdMFdDiH+SU/kwOTgohH5gWPrQT98bRxj4gf3FuC4x/0SQPGENdNH9KDn8A5eMxbego+qnvCQgwRGCSDJNq+et5Whe41PJiXn6KMCEDAUDLvHX4mVEikZaOtd5wyNqnRWKcp5yZAWYDdGuhfsBeslq6wv3W6d5gMzvV3LOBqhFRmXAOwE/LqIdGFIAHoWzmr7rJ3cs+bzGSx4oRar6E++0RAujUfXxBM5XevgXoPhbF6O5DrU0R8MgnlwVD3NsSgIzpDDZe/Rq0DDGv23pSgeNQddxfZZi3FznlZOcuoLjj1vfX5C6Le//e3BcdfMG+/nyOQkgQd94Apvpb9r0c9Zgg/8UrLdOttGAIaC1GQB3sGNP3N2NrBK/koErO5amvR+fRK03kRhjlt2wGf39DNVdZWBHU7AQ05r+6fnrQ9N+QL0Tbxb22fJUjKO7+ocy2ajVYEbnqnNL7qmL4yzgTxY86HyF/q+ALXCRg47GNLFJTwKiDfo876qUbpig7zFefY0vRxO0TMZqJJjjAIDPgwbrYuNLSYTAmLrpK/xUbzW/nq4L/ltnKpvcFXQkS3xXTxu/PZzrwyjO1zl07WuxkhW4j+w5XOE/5XLri1+wpvXdGnv3b+BZ3YsPF3tmvnNBw8l1uhD9oJfks+ZfY8fzJGeb03dY7xkMD7c4Dy65i/0vOfwEt2SrCZfcJS/0poLqlpzQVjddx30t7gzx/J8+iAaxtfxYGsxx/JzwWvrTAbSBRVqwFAQX4BfMr9gCh7ST+4pseo595bsattDxRvwkD9/VXfhraQxPVASuO0UHRaVbhWD4Gtzkpd8xnjfuL4vzquwuDxP/1R4K6mOP/KzShiA0/rCKTqjaYkH8KYj0vXJwtr9YrI6FpKRaJSPHIzR3/dbVIn3s4urZ+JlfsQeQpg+r2hRIuaJm/P1KAByeMviA9jCOXEW6A8Ra0OlmGptW8fQAnKac+o3i7NCXVUjAXcfRjAH42PhkN0GaM8mnGUEOUu1Tdcjn7L2LObQWieri1koQcFdTk2OCBhqj/Nd7UtlY70SjDb2q/jleMJT7ZhgR2RjaX+rtbXfuav9oNZIawzn1le1mxML35i9n2vg8MGLe7QYM7zwYX2+Qyt4oRQJs/swvyASc0oYeKZ2XoGxw1E4L/7RnPGx9vYLe1WVKkit0m2NvoM3gWJ43jZlihjstSsa15/xOOpwCS70o8AFIxzYHOqcVcL2gx/84O5gmQJs34OnAMMarB8sHDjrLxCzNjjpYKEEqwwyWvZ7xgk33CUs2rM5Nv6t0T2EHx0EN4wP2vY7suaxDqeWf/fdd2etGc3GLDPYvu8UCFlE+7JlGebaeX0u6ITTDCFZqGLp+wLmKm14LWVZK6ZgX/KigPhqIDN4BbA5MXdK5HHWPCNF9sqsgj9ZTLbLvuaYJuNgRcccwSoZJQokgLTG4hE4pXvoms38p7MyXgVStb1XycL/4CrgTA9JoNAHGfv0l3UUCGfIwVpLf10JcF4wX6KgjG5ZTTDiszog4KHEBJ4h37VGoTd+so3BOBIu9Ijv2xcIrvYDwWHZ7PYxev6555474/q+ZAR6C0Dog055h/MNgKtMmiMjF27K9mc/yvLDT85KRiwneIPBxXFJjapbPoO1yhlZliiQqEOLElD0j/VYG0ca/cwFbjrvk08+ObjuAMV+4gwPoX3Gs0ptPLlVdtfgmy6AKzpGIiE8xfcZ/XX2PetzRt+rufyDHazW1s9t4SfX003ZO/isugXuPpccJhvo017e8G+cEtgZ//bndhhc9IvW8SlYbXV48803jzMR7O4r+V1Xyia74JtOhH9zW1v0r0PIWuCrJDedai3sRe3DVSyspZOk1wnOsS2ZHi3jq71eoLFBSM+X8I9u+S/dm45BJz4EHkI/Ots6+nkq8lZnkPUIhPM3OiOiqkaVzapNJQUKCna/bvy1wWz2YHVNflGOa/qZDKK9dYK3iu3yfs6n76JN/L0OcPMufxVUrF+H7iXL0gHJmPujbaf1kycJD/raL17Akwq7e8l2Oj785iMVSMBf571YV3hxX1tVCh7arkNW0Cz7b66C4BJ1aJ8dyt6Gt4Jh9/gufMNDCcBwsomzdEz8Fv+Fx5K36Y5rMBw82ZfwK+GJ9satkq6zRSKvIBM8gqtsUgFxgW48v3avhF7JN/Nek02tKZrX2RI/t5b4v3nSY90XPOhJhlynr8QXwRG+Sk6UMNsgOR2bjVqc5r8Y+5q0SE6yqT7T+xUjzFU1uGC7TsilB7/UH/tqrPbftrUpeFoT/snv2oRfOhms5g2++M0cdGjJtXzfDTx9B+9e8X5nRuTHGNu4+bbug+9wh6f4l9ms9hnXmZEvkqyR0Qoy6Zp8vnjZWo0b37me/kpW4qnltQ2KrTF5LYHl2fSM8SvIea7gvqLIJkH4T6dN2o2+CNEm8N71DGZZtnrpvUJw+7uqDl8Z1FgBvcYmQ4V4q3DcC5bmCeCyEb63mITNfBbSwS0d1JKjSuEhpIMrOIW1/hBsBgrRGGsBYH+uJYycsbKScNHhQpAvqG5tnKsOd7Aez9VmCzaE9Q+PtV3EyD7vz/b47BlBnvX5J1yezympFQ1jw6HKLOL7bG3Ga/+MNQt4VF85KCk1xqfTqK3RPebo1O1aldrL2J4E+EQX628PNqaL4dzPyHEe4NI8+ABOja1SCQaOD+cSLcHbnkLjJhDwDdf+BaC1J6OFajbHtKRFhtwcKTzKSNKCE21cxg9v15bpWgdioY3P/S5pDp/14h0Ho4C9dk64AofgnfMHZt+jRfun4VRrdD/phDfgrsxfSsJcZSDbv7UGauWr6pX54Q3vtaUgJ8RY1tF+4gIZ43gOP8EJ3LkXrbV5e59Swp8Z+BzEqg3G6H1ZOfcn/67V9lvgnkF0X0FjFQ/jV0Wuza05gxdu0QGfgJWcULzWllGtWpPjUhUdLr2HJ7KJb9CB05DO8KxgVBWtroR1lPB/8ogvawXFN/C6/2AvE57cbBICLGAPT9bST6b1M3PGILuet0fWP3pYu+SK75KTTSq6v/ZplVTz2vfJOc8Il7gzPwNdcF4ipepKrUrwa77lw3Qwevo+/JT4zHBlAAuScwDSiSVOc4h2TWhUorADtEoSOjna+koq0A34Aw0LdOFK4Iy2cELPo/9WJMFvbvPmkFZdhoeqHGXB0apWuBwGn8NP3QI5R8Y3nznqGAiPJTHIsXUao60f9Lkx6ugoyKPfch6MZ010I7gkS+CjDD05MEcdD+jNRpQwKWmEJgU/8TM8/eIXvzhbakrMlWho3RK1dYiBc6sj8EXPkCXrh0v30zXpJesFk/XTy+1lC4fWB8a2lixPFcT/r2D4zqA/1mObiNnvCtTTXfFlsg4+tIBjwbDgDC/iF/zHjpUs9ixcu8ea4KDDKMlSPF4VKl7vtYQj+NIhwZGvkS/kesFtAdIGnvl1OZ35YiVmNgCOtzexY/6ChWzw4j+4es15LVjsNdham+t4kk/20ksvHbzqXPvHP/5x+LczUfAGG1b7OV6u/byDL42Nl3O68Sk5sp468rJj+KtETgECf6iD2eIP6wFjfFFgu8H96riC4YKy7GC4yo6Hn+Dx3CZe8jdKDLov/PfMBjA7n7ElC+m99ITx8J5gsuQBfuGzGbfAs9cNPppnfRU43efiw+Qv/spWxH8Fr9ZVd2X4q+jh3vijpFs+dR0XBYDJTvhr/GQ6P7T1pEtWDlbG0yPJJnyYy2vdf9lqY3TAZZVc99VtgK/rNMuPMW7J9OKH9YWyO9ZfNRrv+itZlg9VoGzO+Kru1wJu/kwJC3oXbPRqWwfMXRIpnjNXAbHvsnnudb0ilvsrrJTQi4YFptZYgWP5e/k9mx/PpHeiC3is8ZqsKJFfzIjWFXFKAm4wDCfxXWPj/2jNXy52fOLmEJ82aQvjGBooB9ii/RcIQ3ILzvnJWfB5hT3nIqZfhiu7GEB9lxLxuYoZ5qg9smw9eBCWUc+Yp8hqO2qfJUVgDA6uIEbwDmmMVcHPtr0V5AsSOaUFeRyMnCawGcehQN4z+Bw0cHO+qggby9gF7zmDmBe81kOw+tkNzkR7huGz9iVVIRn6mLS1MxycCsZExQyuwWmeTtf2jIDMnlavYEvRoS0mh6sCPDC4Bj85XFX2CibgAU7hvlM12w/oOwYMLzFqHYSQMIKrqgxe6rAxNKEAqhB0QIY1oqG1YWLjcuo5Idq3az21zloa3dvpwvDMmVMxsjaZUvOay9zGL+FTxWQVJXgoAI62YMT+Ow53ygYtGHKJhvAGT/4KSI2boi/AyfHtp6hyTKwb7O7HJ7WrpdDBFr3iHc/gw5JZ5kMDuCnAbvz4VSBsnrYLpHjqwEB7hqugIMcieS5I2Uwu2NyH7wuQc2Twc4GG+3wPthIz8JUjA4YON0lp4ptaXXIS4CiDb7xNnMEz3Hm+tiK8g4ZkBL3KHKb3wh/ehpueW4fVPfBtLemfdSCDqYDCawc04bfVpbVbmqvfPsfTcCKhgqc7UAosDiPD+2jip+NUx6tIm3dx3F7z9MNPf/rTI3e1b+ED+ESL9F/VqBJ2tRan11uvedL7275ZC1xOfIbQK/jSf+ZeY7hOmffG91oAGcxe4ck/GtG17fWWkOLYFnzR3d7jD7JgbcZtHz5e8dn1zZaX8ARfHUHBn07KfuW0gdN79OzAvqpPazOsyT2eh/MNyAve4R7Nc4zcU6fEVpWNjy4lXIxZV4A1x3/ZdvrP/clbzkqOf7RxP9g8j1/eeeed87u6YE8v5viR9X63NQcJHHjXfCWbrA0+2Uz4ETzi8/BbRW6Dr963vhJeOVQb2BZ05HMUDIT7XWO+xj4Dxz1TYJc+BFu2WtJBMNy2E3rWWkqEFPSx1xIWBWSrC8BkvoIb8OTMm6ekVvozv6q1bIDkuaq4wV+Aglf8pafhP6fc/MZHR69wW1Ad3pcWno3ng2sD4WBbPy5ewcf5c+wCnur0XZ0cqsD0kPnt6//Tn/50cCqw49MEZwlgNimHuKruJqxy2uF8beYGDwWR1tCp391rLQV36ahwG+/lpy4t1uk/iL/9xWPhrwCoZGBzdV/zLHy+Cx7vs0XxdMFEtKXzwqdrJZHoPX+1vW7SJFlKxrPxBRzFBOlw4xQHlAD2OXuJZuZNbrL3xq1in77Br4vz9H5BZWupk7MAO/4rSROtrgkJY5fc32RM608Oi3ni13CdL4c/rMlaOuSOfHsOX5ewxNv41nf87fyudHfyHNzua/11dPqcT1q12P2N5XvjZR+Lgdrm02vBPJqTlZIgJQUKNMOdNbMhFXIKvOHEXPQ4GMlq8ZA50h+to+p/uiKejQ/SS+mI5Kr7u74J/ngpvyy/tIS8e6sCw2nyUKKCrbIGtItW7snftub/FwxT9gY0QQ5pTkQVFghbB72gIGVQhg4CE9QYr+xPDLhCksOVYkUUCxfoMa6CkZxWDMUR0i6IEJAtKLHgGIDBslDKM8EytvspZC23FARHSTATMsHoWVVZBt2zEd93ggdCIUgynzHKPhgb09WTj2Hgr/0s8JHzmqOeI1W7WCfQhjNBgIqkFl1zyaoL4DrxuVOba4uGf8zenlC48oz5EuicmVWyAvInn3zyCIM1wkd7dcIbGlFO5ihJYQx0sk6BsXkL/swtGIZH81t/lcxwluPlM1pxrtATfo1dSwe4zAH3eM71Ktlw5B++0dKY/R6m4FUgwAnzHZ4xDxirKMWrBZQ5CK4LfMus2j937969wxu+g09jcOyMC2f45QjWDVdVxb13Hdzm9kwnXRaAGK99kikc48N1Au8ec/STYvghA5vBLcjfQC1lU+ZPYgjfoJfqZokwMlZrPRg6aEfVQ3UNvqvkJMM5W5tBzrnMcWlPZmspuKg6nGHIEFl3mcnW3G9w92z6xr0ZwAx/gQIZKkkDTyrK+AEfMK7+SgbBQdVazph58WD0zGGvqhKPmNs9zZWR8mxdHDnU5KouCXJgDJ/pILh3f/strb+WN3gkPxxE/IcnOXH//e9/j+O4mdn0cw6OORzg8+KLL94lmnLOS7ZVPVw6lIwp62q8Kp854clm/FmACfZgLtBuLeCjL9IH0cD3+BMfg4c+gNcC4WQUjQoiM5ZoS6a+/vrrYxesQzDMbqADuCQF8EfBrnnBCPclgOIj44KxE37B0F7cAvkSO/Succr4wwVY2o9dggKMtbm5H15L/jRvtsFn91orfLTfNqfEs9mYgkTjd4aCOeGzZFo21fPGLvjarPsGQSU18M3vf//7s/3GtXyBKkRkCL7RSyLCvHQkOwIvaG2OEp1sI/4mf53DEIw5ZHXFZLvpHjTLiXQfWAvkNnDJySog3MCh5woiFic5letgJ+cle+CMHoMTMMI7OncybPLmPr8cgIc6/KeABt0KJHrtWg6756KFscJLDmx8V0AVDdOlG/ivgx8uWledCcYpoCkwKbkXPtwTnnvNX+vV+CUDXEuXkx16je7ic9G/8Ecejd/PVma/dFh9/vnnh08kFfgOdTqs35if0baA8FdHTPjZYGMTDCWmrB3vViQwR4FQa+ja4uUQ8va3+LgGrc2X/S0hEV02oZC/lxMfvxojOYLfdEWBcwmIlZ/0c9XgfJWqshu4N7a1lJRsbp/rsArm1mBe39FNcIevalPPXzSPMfJjCoZLeFpbdGs9+KXtg7Ujm6tultVT0aBg0LqrGoe3TRbEE8UdS7t4dvnceB1kmh/t+yq/ruE/a6jjh7/LV6cfOnyxMz74VvCdTTQW3MCLV+vNNl51B5z5T/eCLduY7SkRUpzV2sESftFrg9doHV9tUiiejI51McF7betgIosFwJsQS26So6t/sTKULFz1srnTg3VzGi+5D391EsMP3JmrhCYdHn+2faCzXNiZzhp64lZpeGTA9vZ4daP/nB8AZowAl9JbA7ULc0+ZyRZZtF/wvMZplUQKxMI57bIsXhminC2KVCVA4OR+TFEbaNXjHAIErGWYUu4k6toDGEKKt+Cf8a3NtxOIIcvc8IEI5jCmvzKXggXPIhRYjJlzDnaVY8zqHsSCI8qpezka5qgKACdwJ/DR5suRzyhYG+ZDWE6ftaCbudtbVcsa+Grx8FyCYf4VSvQS5DFAnBbjgMH8EhKdmuyaeznknSCN2dDCvzXAM7yCCxzGtfYq5BwKzj88FtzkxNcq6jutrHDYbzn2fEq03641Z0E3viUEFA/8ghfeqgDDQVsA8CQl5nnwes2pIBPoxlj3k0naupysWldByrD91rW2oEtZWXOnBOIX9ABbDlRKpkMWCi6StQQe3BmLAmHrswZzt7cl/kiJJY9wxFkFX22xYCMTguPaS1NInkM/vFDyAJ9X4VzZxnvBV1BDpvyVqSyALCMXDyZD4SP6pl/wGxglODJaJQzcU+sXXFTxoj/wQI4cubI+vFhVqgSYsTybzFSZc72seNU2MLZO/IIO+L1qcsrVmuGHvPmv/Tx5qstGouqDDz44/NnPl+GHTlIuWCgLraL/k5/85DiXxnWAHp1knQVPeKuKB9ypvjzzzDNnLQU08FYioASi58qqbpU3+sWPVVkKUNPtXtPrJQDSs3XD5HBFxxy8bIAxN0OcEY+OjZ8s5WiSXzKgA0aSwHx0I3q3XaPT9GvrBVvBGjriDzof7/S76rVUFzT0TMkfuMlghx90x0PauCWc2k9by1vnNaRLczrDFbq4t+SYdaXLfAdnVUpy3oyBf+rm6HnyUKI4p2TplmO8Tim+si6Jl9/85jcHFvwkaMA/7K97+r3W5Id84k06E4z0Vna5LTXmK7Hm+xID6EcvGSt9KFEhgUR2sxNgT+YLDOO7AqrVS+uQ5dyl37yWYIi/CnDyU5J7c+AJNs8fPAR7zicaWAeeK0FSMF1Q4dlsuzlyWIM5Zx9fBlu2KV7PTgV/PNlawVqQXZDUnOFoW169v1aY08UFQQXK4a7rBRa9+h6/JE86WVSA+T+dpp+P1N5VeA3f1o3mZNWc9KX78Aw5oGfrkMv+FpiZt84+41lD50r4rrZWc9QZA5YOXd0KYvpp9VmBYzKXz1tCoM+bkMj2r24sgdE1MKSDweW/RCDa0Bf54p6JD3pdWrBNJb3S2/Fpz6ab07nZWTiLp9ILG6T3fM+5J/sEvyVauq/AqG4Ua/Q+3d1r9t644K8CiV+qqOaDtebFdXwfr4ff4PT9rq15C/wKkhs7epqbTUAP99KjXvEg/sZPdBQagblgnK9bGzI77jn2nj8J13xCvAYf5ioBtq3sJXHSkWDLx/eMcdZ/t4Z8nmKVthhWUW5Lar5EvJ2u6XO6sG6ReCK6xtMlALoPr+QvefW3CcD4bgNmc23QvXIH/9YCn3Cen2GcfLX8GDbePSVPK5JUKGBbjFOhKpmK5w6v3AzXaZM2cS2qu98oholRTJ4Dk8IsQ989Fldby9UApfzXyck4Q16CidlkEZ9++unj1FS6x3xaiWtHjlAtngKwlg7IsUiIELwJwBKcHEhjgxVy26hvDMqHEhYcwkvZbXBAumeqbmJ2WSDBYG17nu3UUvgpmG8fAYYiFOBQHcrhaU9M2UnzUYwcDc9S7ubwmYHpgA7XKYwch4ydtcMpfNQyWwAFBooynIDTuHDZpnxrp5QosQLNhN6BV+Z3L2fHnFW6Mxyeq33GuHDGQHZqsmfNS1lQLgXzYCr4RxfXrQO9rNsaBDU597VexeQ5vPFZRjoHw2fz5qBWLami5boEhMy0+dFIIPn222/fKceMgYDGid14E4yUkrV2KFLKPqcZbqy1AKZAtCzq7s1MAQRriqRALiMPxlozzZc8lEGU0JCZ7/dM28eGNrW8r5MOP7Xz1UnAUOFXfG6+jvyvSpNxL8nhumvwkYINfnydMs+5XQPnWkbNs/hQAJizmANU4BTsVTlLyMCPeyhsfMM4qeLncNRyB1+1bTc3Hitj2jzwBRZywrhYq2sFBHVOkAcwBSc5wUt0kPW01cG4gib738kCeIy9Og9scA3nYJNM8pvgEgTG6bR0eC4bam46ySt46TEyUvuaoJqhL4AriRh+PUufmA+88Fi7a90n1m2+kgYFBb6Hb59LDhRAV+FC62SzLpm1AwWGOSbpk3XIcvDXcadvtMDDqTHa788QPnz48LSWW1MtUxJb1mGMdFfdGhl0c5f9xw/+PQOfVaLiczDlbME9WNiqnEs8nx72jLGuDoQx4kvfwU+Zd7oCP0hYllBbPVKiDQw5aLXxrjOTc+i+nKsCMvjBMw7Osj3HX/aQTu5QQbQES6d+c0i8d2/VAnPjW/om50biB/zNZ60lleCzDg16pm6U9ReCN7qny+EBfrOd8FjAHF3SPzlhyXgOad93P35Ce5/xkCoLXNpxAAAgAElEQVQ53JXIzpHMMayVnixXfd2gHWxVr+KJYFknMd6ITgVgOaLpo+R1AwE08Z88hbud1/clqHKWk8lec0xXVhe3Oc9r18zB1ugOYG/o7Lb9bBBlHLSCXzjzb758Ei3Tuitar6QSHqpSh2eyD54lU+kiPBfNzOEfLpKj9FQ0Qyv8Ssfi3YUzf7VkRjy3tMp/WjxlC8EY/uPHDdYKfgsmyQG59WpdBWEdVNu8+RQ5++Y2fjapZGtnA2zAF0zZ23hp6V/irICtAB8vt47WGEzRL/x1ve6VaACXyUS83/h157FHdPf6NyVoswnhNT7NVgdjdEk24t1kpiRSOmDHK7DDbwVf6XgwuTcdkP5NjvBV9ipeK9FnrvCRv1dSLJ2TLQJ/HTl4eKvm7sHzbIx1lJzNJhdPtEav6YP4xOfiuRIZrlVoSB6K4fBJ98NF+iQbYtxNdudbuO5ef8mRsYwbzeLFaFkSJH8LL8BBug0Orb34ru4ltqWYBiz5pvkvcOg9vK6tOH72zTk+wbAPEbEMWQIX4IBP+AzYwkyQICVYCUqL9JqANV6KZpkxxvUqK2iR/jlvrqnCcWYrha+QFyBQJrWj1ite5iCGq8rYTxdhgEroBFKAI8vQPsUEmPNkfPdQ9ow3wnTiMyPf+gRTDANFa2yEpXjhmbKDS3CYp8OLOm3OGDlEKQE4L7hkZCQKjMHxk7XPeYVrTNuarMF4GfaMYI5uDruxwIaemAiuvK966v4MSFla6yjjK8NaS7o197vNtXK6z/McOmshzJxuY7W/WNAZM8N5zhR6e14QgBeMLymi5c66CrZSqp4tq58DkqOS4wMn4Chj5X7rLhuFdgy5ueFW+8uvfvWru73x8OMf7h88eHBeUzRg2tae5CNnOgVqTR0w0x79eBPcJUPwQtsXwNnBT7WFmC/jUyBcdtkcAigVC2suEIP/9qvDe0f0g9W8GdZ4AD6sD/906NJ1X3J8m4Nf+36GMsXte3RG31o+48Mq49HSnGTJz3CRvX4aLX4ErzXFryXratEznrVYq8ohPPucHIMJHmsjQ5schoK37q/LA2+3N7uMMdp2mFl7R61fNUkCyHx1l3jWc+3l+s9//nN+TgRs5scTOhHq/Kg6X0BM9ukfRqIqXdUQsMMRZzK+EPjWroU/4EZixHqM0c9N1TJKZh1owwmFz4xTjkB8jGZ1zmTc8EeJAHjr58jYGQF8QaTXdJL15oxkRI1XcrSANCc/B2Idj836OmBM2zS6GlsiBJ391MhWmOABvOkcuIfjKke1Mpc0ou/pU3NlNwvOcuR8LqPvVeunape1gIHM5PCQg/5ziH3nOeNUeU4vsT/0DLqgZzqiFjxyuc6VsVaewm24zjHP4cmRVd194403zh5799SSl3MBrpw11+iSqiT9PF0J5FoJrSlbacx0Axz7r7MBPYxhjfBWUq3gsaA+XyF5jV92LZ6JTgVvG+RlG+AMfQoq8lvAHA/SH2xPCYp8HevEH/7Sa9aJ95rfPPlJm/RZne16ejO65DNlo8yRLc+p77nmyinPv2pdJXfiw/XzChwKNPLXFrebkLoG7q0Jf/7yl7883ShtayuAjLfyj1wHg7FKlpUgwcd0dXJTlx19QrfU+hivk180oGPp1fSPz+5d+2CuZHUTBnQmZ7pKOb7LBgXX+rPx1QbIG1DFpxsM73jwgec3Ic/foKur6qIVXiJD1lRSLNzlgxvXtbp9jF1yPL6Md1pLcK9/33fhNdjij/WVXNuuBePgvWxmgW46vsQOeriv6ihYw4tn0zUlmAsIr0mlktYnkLn9e84c4aTYIBkKR8t/VzlL/uHGcx1oVbLFeguC3VvQjm54FO+gaf5eAWPrq1DgezqvZE+6NHmru65kRgG+dZZAhdcSorWWGye+zY64P93r+3ikoLCxwRLOjFtLdfo0fum1AHp1RrHc8hqcwUkV9hJV+YTZv/wX4yej4KmY1tieB5t/zxSD5HN7PhylE4O5617zjeLTs2c4whUoJsQ5IAVPGf2czZgrpZuicL1AwbUFLOK7p+xe98fQHEALpRCrvHDcKFeO81aBMogYoOifEFF+/QYw+GpT8B1k1r7VGqypts6I3KlsK1yV2zl4HIU2+MuYc1gF6pQq510ViHCARRUV7DKeKj+e811GGDxg6aeGMA+4C4ysJSJXNSeoDAbHFR4KAK0lh7fW2/Y1ug+u4DfjWOUvoWj9fV+iZLPUJQfK+tTORCEwQNZn7vYEpSjhuCq/NfmzRuMJGMxpPYQR3sAEjxwRY+kW4Ch99tlnJ4EAb2hSxjhHtNZA4xij9qE7xn/cbgT+DE4VIWOZk1Gq0oa+kjL2bxsLH1U55QQ6+MNPGMCd78yLltadEwZ/KQZwmkcQAv9w0enE7sugmB++qlwaL+GHywLJFEXBAuVcoONVQGAe/CcBYa1oxHmxfskfdDBvgXDy1P5wn42PxpwU6wNLp3UXFJXsqd0ppZczlXGuvVkFCO44Iv0EyRoJNNN++eqrrx58CRi/+OKLk0Ta+6zDmMk7nOB7MPurVTPjmCMCL1VxWrPvMr7oXbuUtSTzghJ8UeIoh7cg1Xe2eUhEgIU+Q6+qAfDFiIHH2v/4xz8e/ZHjxvF2CjS6wHktr9YNt34WTcCMtsatwwQOyEZ7n92Dp1TZcsxqocKreN1cOh8Eq9ZrLfbu/fWvfz1jWzfc5Gz43rM52gV31pmjk8NcNpaMV5HH+3XdwCc8JWvgp59y9nMAom92yueCh3QUmPCE5//5z3+eNnL30MdsiLHxGh6yhoIdz8Bp1XIwoQ05KttdC3U6q4PRMqrZOXQND66hZwcN1m5cAHWtDLWmAsCSdXikn+xzOn3VV+sBnwRjrWMFXTkk2fd1ZHMk44cc+/QOnlIV1uIKR/AHN+alq8h/1bo6KtpeUNdLe7Fqwc2+5gzRK3Q3XHXGRx1IeLzDFbcilLPqFU5yLpsjZz7n032932B4g7lsQ8Gh+5fPc6SsvxPZ4c/8BQPpOPdu0tn8vitJ2lieLcjeJBYYsr/5XTm1BQ/gywleJ3lxk08VncFpnHC5FcUN9NYHvOKw+8JdAUNVKfghxxLG+CXHOmc6n7AAZB3m/LjuBTceIL/saw5318mUefNRPb8V1Sq96XjrzicJ3/Qq2aHz3Jcdxnd0pXnhaf3ZfOB4KXrmR+692bvWBB/piK7lRxgnu0nPVCmPZvkzVRULbuqqyf7XvbOBsO9WJ+QnpheWb9IRJQnih+XR6JbO2PgBXMGSDIExHywd775g3+er7pufHDTXdpF9H7yulUzMbreG+HVlNHplYxozXe/7fK/8L/CWOC0Z03aAqqnFQp6t24qfVKdlXUjG5JeRhfy9kvHZu3De9rt0dXAEO3zToyWGqxYn49lzvOMZsNY5sIWAkmRrv6+Fy3SC100ypGcPwR7rvOAtwZGutK66iMg4GCpUWVvx1iYt8y9KNOQThbtNPJVULcFW7BFfgK8k+AbYd3uGMwAtxuQ5HzkMHlwjUtTtmRRTir9x+i5G7PoqjTKsEZVyKoOc0qgf3gJTyhEqgYEE95kLA9W6m8Pk+9qoPVuGoTX5XEXIfZu5SSkgbJu1VWcZ8SpVGDLnJ4LU1gaXBfgInhLMoYqoXjGZ5xI4r9rtOnQCIwsM4b9gyPuy9mXerKsMS3tMc9yr+tVWZ92+82d+z8XECV1ZwnWqoh28+76qh8/+axXnVFIKaCfZYYzaqquYUeA5E5SHsTx///794whiYLjmpAvo3Aun4HUfp7429U6WNoY5N8OZEi9jViYYLowlWSHwNWZ79Yznd/xUmOKBeN4cggaGG93RxzW0cQ+4a8Es6xlt3Ceo4iQXtIV7PLcOibH6DegOb0Fr16tMrHMMHx08Zx48BG/WCY5+ZqYWevPCX/uyon+JBvwnkKjtU/D085///DiIVRRXP6ycxjPJUTKbQ4iPdFWo6IGzU1qrcvstbJXhDtISEGh5RX8493wOgDWQzcZMf0lWpSAL/PFeclMlHW7iZ2NkAHNyN6FmPVvVAEuJiJIEdTiYB544jSljMFddt3a/rQlOz3CKrLs9cgWJbYkwjsBbsG1OtBVUwyn84St64qmnnrrb5kAG4cPYgkNrxg9oC5f4RfDse87gn//858PXxsRnm1XfQG0dvk1QdH2NZEEEPpPc0lIJp7UIbmdKxsprTnQ0wWvprPQt/LoXrlRkS5oUTFozWZYUwgM5ituqm8PW3t1s4SZHqz7l1LmnoNRaC/zhzD9Y0VkQyQGAuxIDOcGeI4slzLzf4A4fFAz8H133smpbda1x3PVIFgwEhBzvEk3MJiEgxIIgogVJyaLP4AMYyMULookJBBNiLh4LqfpK+8x/j7/FdwY7ExZzzTH66L311tvla61fBhlszKo7f2FVEjCC53TTsjCz1stPoH7BRQFNKxDSpVaVRHsz68mWGT2zu/E3njce2cxNnsARgiaAJ5ndk/Pzq9EWf5LjghIAcQMqQBaA3WAOKKt9ARSs0T0AjR0y/tEPzwBW0S2YFGyVNEpO4SUAb+lrnDfwZsO1wfYbpw3kzc4kHwKAeM2n63PfwO76CcledFdfdel3v9276ibe4Q0+4+ViOn2qbPK7B51mjwqKbSOTEEa7cdEef4zv7idLJftbNYOG/L/DRmE1NiL9S0eiJ1ttgqH64yHwns7guWRCdcSn5DFdysY6zBR9glv94evYO3Rv0E+vBEfGQnuwadfTpWQrGtbHRDsfHd3RYULDLKAgMp4qcw3QJbp25lDQ1z0ydpULePCqZ9qSGOIfJEniB59Z2fpEPmFK3/WRrZQ8hZXY8/RqbQt+9xxd8v+Oq3Kr+/VFcASDCELZy+okU5XPV9vCFk1iBAnNvskIGYjXew6Q5IwtLMmOuKRy0S8oJdfL967BzuwV/EHW6oekhNWldEDgyZfVfjx1TlT/i4NqCy82Rls5Z1Orn81jGzY+FIfEs+gvGIYxxEOVkajRHpmtLti2dqxGQktyFR+1Ew2SnFbp1C564QVjnq29u2XnH8pAGkDM72GzJgR8jbyBYagYja7LkFDIdT7uYxoiXc8YCHQwNKY0gISoZ3fGVhancjIBTgyLPmWdZhxTdl09JWLwgVy8kGUC6qMlMBpTM5oBETO+e2Jp5QQqsjGBVEav53L6td/9NQAZQM83DgVXCbmMpkCBEtaf7nF4lH+zbPGhD8PDKHRNxl7Cob7KlHUfSMMLM7oE1V5ZS0osb+g5S4FThoBVtBfQVZfDhqIFoKqvtV2gVQBan5KLL7744hyu0XOBtcapcY4/lmjnzJpJMxNRPbVXGUaS8th7ULs9k/y0tzPQE82cRTLU0q8A/Bofjqr9iNEFHDkoreckHmSF45eZXnTK2DPAAm1GPkdJ3gIEjsmvfjPVZDiemMWIZ8lbQLbgBpAIvFTGEf7R3ey+ZaCWBVtZUB0dTNRsUGMR4Gk5XDNHss61Gz1sBN3l8IAfiSiHzOhjbVdXclw78bPAuPFtLLwDOLmpPwWNtef1XYJKh1RVl8N+GifBaO3Wb0mN6GlMzVKtAe65ZCSa2Kn4bBY82tmCXYbf0ugCy55xunpyyblEw+7xJ8cBvwK1dCh6CmTJc3UlN/W5GfR0pGC3YLIEUwFa2wbYwGbcW5HSQUg9Ex0dRJP8REd6FWi1XLkgp/uVc5hXvGmG1XLpHVOzWzvutQOkXkGv333T+wLvdI1NS7+yo/W5ZJTlYmRngUH9BE4ak5W7xjqZbal4s+3xun7WVvpd4qC/aBUAcqZ8RfXt/cY3Bx5NyZoDpATL7Gf9izYJQaCp8emZ+L9l4nUyJHNvea22fUdfOtz4eL1Pbcen2k4m+KcNZHou21iZ5CpbY4aJbxSo8A3Vm4x3MnJJr+ouMEkXGyOv/mocq9uyup7vueirjtqBL6Ipe4Q2MxnRnB3smw47p0EAv4E7QO2aoITPBgoX8JK9DeLI4SbY4RY2WuBYv6I3Pat/3ecP8U7d/N/yFFgE7CubjPRbsm5BJHzDl9P9axmAGbAXmJFhoBCvokkCCd+WN+pnkzcwUt612k4nGtNssPevpmclAvMR3d86jd3Wizd7jZ4nF9nEMFZ9svqlZ5INoL8x5Hus2BK0Rid+xCc4SdAgGWrmPX2y7NXqtCumYvM2GFjbpM8CyWxAegLIS3rAUpKognEz+ZZGC+5hLjhJUio6BFEwwSY9ooc9Iwv97jpcEh/oKj3AU4kEmLJvM5dsjt+L60+Q8V1iStJ6ZVh95HfxUmMqyK+ctwFIbMA7bH88WP01Rq4tnXjFVog9YDvyX93OhTC51jOwg9UveCjOqR+bdOC3+Rr22IRQ493/+RfYUMy1elpf6j+5lGCEnWufXclPWTnDntFZ54vU32xufqU/fgEONWZ4vjEifkcffvL9a1PXbhjT2o8HyTdfY9a3uiRY4kt11r/4iY98CJkmJ/GHHJI7S8353PoSX/K57Oyp92awHi4DCJgIXZaAkZXlxoh1LowBgQBgKB3F6rcMPmew2bUNBNQvQxMDY5oArPvVJYgU5CVYDXJ965rZv4BHDq3yDszSBgNFidZIr5PJYFhGF/O9K9brUhxiVf8dtCLY7bsZC4ABGEGfzEbt7b7cyls+VdY8UBId1v9HK8NJYWRG9Ue2BX8ZAkkMQQGjXftds/wovpvh7LrspPqjL/rJEwNq346gOGcTkI//LdMtOJa9qUwO1Il9wENGIr59+OGHJ5DJaeR0e77vkgrxsDZ7Xt8pvaCzPtlfUX/imYMCLLm2T70xTpGqryWdDjWqDc4oJcowFUQUxNT/grVmUKu3jwAInym75SgL6vCSItdWfS14jd8C2u43jvpL/iWForXgMfBt5jmQ1nPxpPuWcjfe1V+gQEed8BnN9at96WYsq/fBgwePPf/88/fvcwYsGb4NiDg8sm6Jl0OhkoPKxOcCtGZ/BTq1XYBnBtWSU7Ls1WIAjyyjVSLxheNoPM2q2iNK1mvbEqbGDHhiA6I93kZXuhj/ojNeWtbWeDDYElReC+OsAYF4clib2s0GVfaf//zn+YsnkkElfapXsBSdgcJkPj1JXgsqsz8FLdGejFdHtDkBN56R1/ikH05q7H70JbvNUMe3no+OrlV3dFd/MmxmmL3frL+g+SjA7bMBS3yq38lctFe2cUl/Gy+BeDpX37u2wcA6vnhiRUn0C7CiPXtR2f5vP3YfB5kF3gPYBfmA3QaS9UVyr/vxv343S9qfA8pKyphpktCysgAAZje7Hy3Ry1YCLDLVgEl9sYopWuNT9zo00F4pwK2y0dPYNb4CA/8LSOJvZcyKXe3+jl/ym8ymj8laNqRP+ta1Ek7Zg2SQTjTG1d/se0my+Jv+dt3r1dKb7DX9Tkbzn1a66EPy4IC+2iVjQH20b7ADj+ySQMEV+yNw6Xp9fRQuWeCZPOwsW2Nky46ExSZg8NOYslELwvlmoI6dFIgJljwD7KGVrxAEobffAKLAAv5i05Vd3UT/6ie6r7q7eozf2Y501Oqu5Cb563orutLh+rx2dINpGMS1DczZ4XSsxGh6E/ax3cVy0MYl+cq+A+vxozHqrw9fy/fWRxh3A7KeT7bT8WSytpIBzxljMrkyJigA3pNxkzjOniGD8Gt0Rb9zG+oHe5GdlCSqnK0R9dukR23CitEoQWOGUd+iEw/ICdobrysO77dYABapHHmtLVhbwrj7xtOY16aAv/vOxBCwwNVkTjBsBlXw2LO1Y+sjeUIDWaUv9IOdRQ/9MZ5sAVuKVn3uO32uHW8GkWypLffyydVRORjZyo1obbxg0towgQCvdQ0Pogmf6Sf9ZzdgAUn5yrNVEsjw4fYlvuJF7aS32dl8e9gSZo+fAvzKxS8Y72oz8i/8bHSJIzZJUX2STmS0b8vHJYT1ne3yHMwRL8lr7Vhh1TX2Ivo22SFRgH46F7bpnjjn7ubYzswwIeF0zKS5zvlwIowh40UpN+Dt/57jZFdgCS0Dq2zXDQilJWDWxVeWMZBpSAASSAd7NLAOGKFI9Skgb6+SUzY3AcDBYq6gzyAbFGAu4xUoyIlXd4Ma3U73BfQICFBlr0GzFN5ZDFg1kBnP/sw8NkYNvINSKGb8k4nuufgXbfU1IQfQBPz6StnWIAqSgXQOlrDHE4pGPrqWM4yu+upk6WjNqURTszMOuIg/jW/jEw0Bp2YeLNeMhhS0ADkwRn4q//7775+6+kSH96qVhe534KsgO7rrN1mtnV0yZVlLchTv+gNGAmvNpkV7/a6+6vn+979//+7jytb//gJtzagx8slUgWNjWZucJgOy+oT39CKeMe4UvT6aLfXu4HjK8DKsguH4mEwVaCSX3kddH3uu+gKzyWpAtufjdWOYLHNm0ZHTbYnsX//61zN+lU1uCwLjRzOS3sW7ervAQQKH86pf6W59afa84KDvQEfj3j58y64Z455t/KOjA/TIRH22LL42F/xZekomK9d4tsQ7vTCroI3aTjYFPnhcn7MpyXf9tkx7nQM5S57qV+NulrHnkuPatmJE8NC1DeIzygUPBW4Fn9VT2wHw5NIqBnXVj5ax9rtn64M9rvU3GWncLNtMpu17rd9r64AAYI3sJCO2IiSvOc1mWpONa9JSMvTq0ABU/Y7P0dkMcO0WaCUH0dOYFvw5hTY5pQNAFwfYWHF69As4Sd47YK/vdKHDtLLJVjxkd6o7fidbAuroye6yEfHPjETjm2yyV/W/2WWHoVWHZWnsU/RZfVH/shnVWR/M2HY9upKtyscPJ9xWn8RpNr/ANJmIdp9kro9Al09doFm7wAJAz9fz2UBSv6OtMeha9fc7PrY6JhnK5hWg9PHGgdoAqAqak5VoSn7Tgcavsa3v9mfivSXRtdc9Z2eQUUnCDT7IFZwgCYDP7IT+CVKATv1nu1Z+6SW7Uj+rPx4kt8lrf2TQWFQHYL2Bu+ChcmyHoHRtCRrYYSAYJtIeugQ7G/DXhr4uuF1Q7PkNghckw3P4vhjOM9GaruRv0lEnaHe9sW5bUdtosjvq2WTD8uz6v3HuO1ud3S7h3DJ9K2eiiV3O9nmmtm0Hg+Mkgs00sXPZVH2NZ9WZbjXO2b7kXHKfnPFlMCzsyv/oS3VlI2z/2ICHneJn4p+T7Y1TOudsg9qsD+ni+i/2D/brGbOBG2B6XqJEX+gGm3FNTugLnN/v+gFXCpBtORFw7HPGoHvpjP5Vxkz0BtHwJ33Gq54zcSHwawyyJ3RJu+KV7lfPrvZaHvT/+j7lBfb6w5dWVhI4/iZPVm/WpmXGxrrn6k/tOBFcknRXWlamtgSMZNkYVl8+t79sK3sfLVaesnsSDdWn72ySSchoTU/6ZHvFMPpHLsj62kH6Ujv9n+41RpaRs7sbNLMf5BQdZsbrQ39sYXRZFRQv4kv1Sm70fzJQu2S+Z3sGtiGT5IN+sstWV93PON8yzg81REgZXA6UIRMcGSiC4jlAv98GxLOUjXFnsFcZ/5vzaiDtP61jdTKl6mNZqr1LlUtgcsSVISxAOONkyfKe0Ifuq9Gzl8KS8ZhfANFf4Mj9BkbAHmhpmaLDhhwywvgJZlIMwmTJX+3URk6mOr2OKf4TBoISPwVdK0gCks1OAQ8cAQFntClM9xNMyz4JP6EiTPG+Q3w6VKq66iPe60NKVmBYXYHg+phBF5z1HIARP+37tfyqNupDy5DbUxkNxjZQmsxkIHu2sXUyN3BNphgFSyTqU21XrvHr2caiQLhsNv4F3nq2ADKazO7Uh8agfasB4sokU/XfK5/oAyXkNOP3fvotm2hmnIFrbL2iaQGMII4hr+7oK6gNnMbfQLWEiGUu3W/pYwClMcpRO8xARg0YDezWP8uRzYJWRzNVAhZ7nGQCG6/4bmYKyGJY+06mo68ERkCnNupz41jdXr0VTyWYGtv2ClvOw4E2JuxM/zcW9S859bqrfttvJpGz8p/eWiZNvsls4Fc2eGeKZK0rt0F/zwvUC2KTK69FY6cqn6w4TVtCxuqS5L2guPa6JgAracA+9x3gzFZUvrGOltoosaFP9gd5n7SEWHTGA0mYHScgge6bKc/Zf/XVV4/9/e9/v3+Hp6DCeKyc8xFmP5Kd+JksJdv1p8DHbHaylN1LJut7f5YQyoILtskTuw2oRU+6GWhOvmorPc8eswcB3viRHpd4SObZO0AKcGdXG4d4ml73XT8228+2xyOZe2Nsi0ZlJLqiE5iqzco0Burhm+p/MmQZY3pS28m5cyjY3urZWZfuo9H1ysiuL8hlp6Ir+W2lCMCQPPW7P9sUnMcQL+uTpfu2YtROY1biIT1oLKOzMZe0tP0AHY1t/b6+y3xnA9aeXkF6dEhYx0tL74BlY1s7kljslrFRf7/JdNfii8C+vvfHhkg2A6TX4JFNYWM3IPDs1T+vnvMXktieX9DM32wAHd/Wb6BDsKxf8Bk8toHeowJZ/ORz+JPGk33t3quvvnpWEEmio+0qd37jN57oXzJRMNzBmfmk5Cg9sDw7G2bpZXVEB9lKHtL/6NoEiJkzAZ3ggU91QGX6szP5G2Re+Sj5sDyLNhMKAh5b/iT2sif5U3iHDbA6Ilq7lp+sLxJs7IpxVV/f5InMp38CoNURth5v9IntJxuCV/5j/Wf1kb9NwEQXjN7z97NwN7zSJ74KTrVfeWd2kM/6QEasypM4ch09gmgyGj3wdvVpz/3tX/+bkFBvdDV+cLMgcPE4O2P/7c7SZgPrk6XuyS1ZTS/I1sZG0YinlYkWmN9ZRjBDvsFyZnXxhYJbgWQ+LPr5qOi07S5+bgzA5vC37CIbZGzwQzJp8QDfKWmxvhqP4A5xSLyO3mi00kSMtfaKDe+aBJBJLQEx3L+2XWLECtFkMl0/p0nLzqyBjRhLDTgL+xU2awfsYADGUZgNmAkapVHPFSyrizACDECxDERtyAx0LyEz9e503Jy5oDIHa8YQIKmfAqLaw1SAnoD2O/ph1b8AACAASURBVIb1OwPsncVmEAXsMT3mdj2Q7xVQThGtfUt37d2xD1rw7pCk2moM7Meq/eiIRrNK/V89jQ3nLbmxoGEFlKMjqEBB1wOrCUntGkOZ0X4DZAlUs3gd8BN/43d9xI/KMQAB0ngvyWAJMdkoI9pMY3/1p/bK+KbgZlJazpgRiLb2ELWXtAOVGseChq4HuhrPltVWvvodysIIN04CT7IqmVCf6n/09AEAky2BfH3JeERbPG9Jq2X7lm3lsGSlGNAFVQs46m9/yYCMaN/VVWa6YMnypgVQsmEcT/0sCO7bqcU5TAanZ9OPDlwqgdOYBWIZebIW3fWvDHzBcHVFu1mseJJ8lsCovcbbO3fNikkkJEMCxeiwtF9iKnmnFyUQ+h0oqE6BR+ORDkcfUN/YxhszhQVTyVvjZwmMfenV2Zj316oCIIBxZFDN/gom6y9+xkevLfMO4MAMgGOJK6ALeDWmlYt/9T/57a9PAUHLeAvWAzzRXsKlREBjmnz/+te/PuCn+hszgNMMm/fC1159E/g3zvaR1q+SH+3xtHKm+szqcp7XWV5OZEFqfcgWJR8F33/5y19OX+LhZqOTg9plZ+pz9CRvZK66shmWdTv0LB0WCDcrY/ySAUviV385RwkmPiUfka7GRzOxaE/+GpvqS9fjgQAOCK9eswN8hKXI8b+gvWCaw463jaPsvZVL+FNd9ZnNTeejmd5z/kBV9zaIrc+1Fe0702QVDNr4N4DJDKsgmdwDC+zTgk7JuXQoe9GYJWv1tzG1WoAtzLbaDlC99D4drn/O0og/3gO55znQz2isHm+MAFYX9Bgf4Bh2gCkWlMczJ7baKsEHCRT6rv2ub7KfbxD4GMd0UGDvTBLgMJokmBZgr0zh+2IoNpx9l0yqDra0/68gFE2PCmL4mPqWfGtvA+4Fu/wTrOd5NAGqApBoEbAlH/GkD3+drKYDrdp68803T5IT0H5UELLBrzGqbXJZeyVhSsR98803xx5nY0w+RHfyBrtUVsIdD9h+iae+BRqCeHwyS+V6ZdmzymwQh3ayBJfyh/FOog2oN0ljltAMe+1u3bYLaD++SrDBg2Zp45XJEjJlBq6+q5etF/TqM1tvAoX8SRLo9z5HTlZfkot4IUiCVSUp0Nt9+ERy38QELL/4m5+pTZiI3m/Q1XjTDXZ89V1it2c3mUHWJEnocPUlJ33Qvjpb3ZJf1W1PeuW7bqtk9Nsi07jHF/a+e+SrNvDV5E00SGRIXseDdIw/l+yQmF8e4Gv2sHajI5uYTU5X8jU764oeSQRYnY6vjNLT+Jbf6VlyfrV9tUFWJC9gT8mF6uDXzLqLg8QlYhPJ47VvklnGfjGMPnavOhoHK6rubkbqYQ+bUSF8Ca4Or7EVOHeNQ7oaTpkmwkUQOTXMY1i3fqCGk6tsg53Rs/eUgapjDieRHamD3oGaoOe82k/XswlAwiM7HYCWJYkhlL5vA8XAAEzRVaAm6xyY6v/ArT20PVsGvTq75nAUpylHa3zsd32PttoE6HMuZgYzeIHPyqeQCbNZJUpQP3tW//pdvYxG/6cAhDB6GQTCGh+iM9CTY4tv1d+SyIJXis1Z5nhaoml/Z3QGZAhebVaPWcqAejwKSDVTXJBXf+xXdWJ0wWVtd7BPfJSE6Ho8rb3aKEjwjtXeh8o51l4OoOW08UNAbSk5+qNP0iA6ZJTM+DiJOV4F5uJ5QK6gw57Ggu4SHtEbcK9/1S+DF88ZXDMGlDa6BHxmP3sumaid+CWAZ5QZaTqRoaoeQUa/zbQ1HskMMBf9AfgSCAGT+BT/6juaMogFpS0pbVZNskZgZHavIMJBQgXFBTAMNCBH5jg1S67jWeNaHQ7xqt341wE9zf4KvqM33jbm9LvseXxqT2uyFO3pWTxj8OOr/bxWGBRAB94BwwWW0SwIFmgUhFcm3UsG4rHlgPHD0prkqv8BLsFAdNmyEZ/jeX1RZ6sc4nE0R2/vsC4YJpde19VMeM/UvuXDe6BWS9Xjf7OeJYmaPYkW7/m0xzddjIZo2WVVC2bIi2ATWOasOI3koDF84403jq41XuyhvtaGANNrcyR7Kh9fo1UCpFOlW5VR3dXV/ZIFyUb9cUI3XdmZA36E82+Mc/LJR0ul93Vv6a/92sl++6lL6iV7rVSI14Lg2o4nya6sfnaiPjdmyQgdTSaBiupt7O0rTTfqV3VYbcCfsKvx2Ax4fUsO97VdZlJlyoE/ySa+2lJtoNqyfaDKbBmfLNjim80g1IdkppUH9TO7GC8cSpb9zdYAFdmDyiRPkl7Rmu30isF4n12uTHKCj8lH7TfmEiALuNmnDYABY4B9Z1L4vvheP9YGC+70V9nq1qbAY68pH635odrbgAtIBJivMol2SSOzKJLyZBeuQlf18NWVkdQAVtWLPglxmIoO0/OdhREA96w+L2aTsIlmvgdPNrHTOCYj6Wj9Sc6T/fS/e80M97ql5INuGVO+DZ34AJegMfrjQ8mtf/3rX8ff154ERvQJOLPHjY0AkIxUZ/SkZ+w2/plQ4Bfio0kAvBTE83Ha1gc8tioIPqvP2QtYRIIqW5Zu8MOWk8MP1QdXpbf9jn5J5K7Vj53MMmbR1ljzy+STrZaUqW+74q+2zTbTG7JBNgVrPSchQjYlSWpfQCwgh4+NqRl58i3A7DnYkB6wM7VJ9gRM1UtetEXPBUQC9A2M0Gr82D7BVM+QfVhug2E6yIazH1ZG0BlJ6MpbsRid9bH+9CepY8a2sj0neFy9YQO6lgzQyR3b6heQiuWi0+F/Ju0sj+Z/rnpIX0zAxZtkJP8quSRmNCEokSthsbbQZCOa+SF617PwVWXyoxIR+l0ZuHb5In5bPWXbrJQg94J7sdCRgRsYuJX/z4btNcD9lmUVvApOGJAVsH12BXH/rx1ErYMT5VeHTA/hxpwAQgPDOVQu4yKzbnbGARwJQoNmxjBwHOMyHg0kg0KQ69POaBHshLRZlb4LChM+rwYyK5DBcliXQD2n6fRfBqwy9srl+PuTEatfMtTR0W8nF2eUGwtgqf+7Fr+igUE0c7/gVCDDcNae4Fs7m1WNX5bNJoQFJy1LWsNgpr6xDBgE4h38YsYyfsc3z6WEHJr3VOYUAqxdzylER0HAT3/60xMome0ukCkYbvly4DWAZaxyuC2dArLib3znSOKPDNgCiPpJFjN0Dk9K3mo7x2T2KNprDz31seAroC2bFUjsDy8tg9rgUJKocavOEikyaRml5Mu7axsvOsBgyM5bwl4fojNZC/QGTu2D3xkgoNC7seN1PKwfmzku8Pryyy//36FCnIFxNYvNSCVfZn7WeKcv3t8o+GmmubGM1voUHY2p2cJoL0hsLPu/5xqb+hc/k6eSJAHvgr/K1s9o6dvBdVYVRHu6ER8rb9aMvWPfKieo6xuwqg/Jgr2cdLy2tq/1xdKnxsNsv6RafXCAUP0vIVCSKWdRAFgg2H3ZX4mt5KsgLbmIFwGqeFE/e7YAui0KspvxrACyU7+jqYA4/ib/0VAwb2lQMgFEyLZm8yQU4oPZTQAeuAHy3nnnnVNHtDv9OZ5FZ/SZdZa95WhrI7AqIVYwnx1pXJINe3SzDelvOgI4Rpc9tPGcfYvGns8uRlMBWfa1AMz7qM3SO7Ct8vElmerT/ngrAACt62xh7Vg1kJw5mM/qosbe8nR+EwiMHz2f/3BSvcMQvWYIKKrdaJHwkvC0ZJO/AHqSyehqzPjc2t3tIvUReKreym2gyIeb0UrPSp61KqFxSRZL4OTvJJkqk15aURRd2fB4bv9W341H9kmyy6oS5xXU1/SihFXlN0gCYGGG6JSsXnDrf0HJBrrA+oI9bQh2YA/+s282guw70b572WwJH0HoBtBoBMhgLLQsvcC+MdnfC3aBOIEJDLa+DT7bIE5b6aJnt5z/1U/O+Rw4rGeB3J1BzK7YohNNjXWyF/+S7RJnbalKRvnEDSKNLZ3x+xo0V29nciQvEh3pRPKZbPepTUBdYGfbgsBjZR/YllCqLD+6QB5eWlo3WFseS+rxJc6TyTbSh+rJluUH4QVJHb5DUsGqwdqrb/XVSpTKCJbrC1sI2wpWyMjKDkxO5iV5Fw+jiTzxnxI62Ys+i9/xnzz1THRm+/EMXbW18ltd9YOfqT98at/VYdafPRT8s2u1C7uQV+2yDwIwMifAqpyZ3v6XzDTRsSsv2VrP4G1l+h9eErtINqjX5F++xF5gqy+7ZxUpenxHk1V98SNbZDJNwpT/rix/llw7HyM+mxDkU41hY2IlhyR298RPDnaT9CBrxqnxrG4JBzqz9sfEBHtwtWFWTxivncgSN7HRxp99IXf4a7ILPfoWr9iIu5sje0iJCXsd4xh0su+Y7sGIIdgG6GrICIrrDDyHtO3KPlGqGFO9wCnhxszoa5AaxFWcjILMRA7YjJiy9gXWjxxvZWzeJmAxKkFqCV9GKoAr61m7gf94Zfat9gIJ3r/YvZ6TIaztjLX3nAJClm5Z7pNweBVMddT3aIvX0QawA/iEQ5Yn3kV7dMXPDQrsHet6tAkEHdQVfzOuGeYEirOp780WCiSiNfAb7Rkir0xqqXJ9jDfxqhm8nF+0BWrNAgiQZN8K/j744IMDhGqjJZ3vvvvuAdSytwH8QGNtdT0AFY0yvwUNHa4UPfEkGisT75qFdpAL48SIWzJRXei2LKO240nBSt/xr3Ldr59/+MMfDtg2497YmvkvgLIcxfhthlEGmwwB7V7ObkaW8W5MgX58dMJ09Scz7VtOlncPnv7WnnEL2EZbYNTpm8lLgWoJh8YjvtZO/JFdTm4EIj3HUUnSRIcZwOQu55/spG/pUuPgMK/kIRBZHZVpXKMrvjWGjWf0pJ+cvEPVCpyS0WgraPZassaoPpZgkGCpnxnt9NKeZDoTTRwTe8fmCECSoYB+/Im38SL5kyyKrxyPjKPlgYxw9x0CVZ8djtX1kkgtI4wH0d99Ml99ZDf5sPy2+huL+N2M5o9+9KPDY9nSdKjkUO1EewFwdDZmZlcdAsZByfRXB0cffY2FmU8JsAWz6Vx2wN5xCUR2XRCQjER/9yXiBIbsd3YivbLdQrKrsTFTyvl3rb7IuDfOjX3t2udn6W4rN0pA9NvSZieK17/6nNzWh55PnmS+F7hEu2y+IMc+cEmF6ItWJ+FLvqbXtcWnppfpX8mKeJS8smfdqy8SttUl0BLoA3HxgU+oDGCY3wE0gZV+V2ZnktzjU/neaEnGktunn3760NP7mtOj7hX0pKvpQvKVPNnPHS/MAMef2qhN+9Ia9+iL59nW9L4yjVM+1J749W3kis9onCQpFltsgOw6cEoWYZUNsujqBj6wkKCAbUiPsgv1YU+8BqQlFwQMa1uUqW/0NZqvgeqVDjiquqLHp3Lxs48yy6uubz8FPLUt+NUv5YBg/kpwET/IlECSjgqo4kv2LB3IZ6dL2YeeawXLL37xi5MIqn19XiyI3r1X3TvG9bfEZkulBYNkuucleOuHJdt9+9138hwNla1/xkiwm61IDgVcOx5oIYvka3HrlqejtenVU7tKr/raGpOuVadkFh2PdtsCYeTarFy8dUCiVYbZA8msxd89u2NOH+pzvtTH6iDy2zO1Rc6SC8GLZEi6EB9X1yqD74Jd8rJxguBLIMRGVl98iidW2mTv+40nZmDRQVbIT3VI6vJr8Ax7WFl0009lsjHdrx72Lf8iWWfC0NibWIhHJj4E0nhstRAd6FkJaBMMgv/oYivoOPnGF/qZLjhbxgwt21Uf+AdYIl4JCKPNaebru8mxxL9VmlZRVL9Jm+rfiRP96nsD4Kvt2jiTLVzcaYKQDEUTPAOXG38+mu8gN9kj5zv0vAQiGaueg/dvju2hwdwBwogKdr0GTOETEvfWSDOU6mJA12BjSMRSGPdXABIu4At4Uj8BTUgJXAYluutYQDJwBRhEe0zplQ8tm+53gDEHX53Vk1D2fOCqtoGUwGZAo2uyGYHuwFXX2leVI7eHLqMXwO2ZgpSYnxOt7pQpehN8Gc14a0ZABjNg3Kc2KKdMqOUP1ZcQ16/KWI7d8sPo7Nl40ad7jFB8qo/AU7QEaBKYBB/4j+76Em/MBPRsgpmzK0iOx9GakiUXyhVcBnZykAKPnjOzZ8lQe1M//vjjA1j7vP7668dpAraCqOiXXaveaLLPIadQABCQrt+Ae7yxJxVIqd74XTlLDONdYLhZtOiKvwVu8ffZZ5+93w9pWVDLsgvY4lV0OQzKYVVdj0+7x9HsM4Nd+xmSaE/OojN+J5drSBn0xj7wWZ/6Tr76BAwKGhlpYKg+cozxqmca8/ppy0H0NWbpQXuxAgDkWzBMH4GkZMXy7u5JktTngtSAspleQbiZQKcpNtY5b7oQHYHiZgeTWUmhlsQ1K5qOZoCTc3uUa8MpxNFkyWK09YlP1Rm/m/GLz5xp9wUWVlNY/sSgC2roaoFrY222s3LASf/XF++dbfw4qeSJLMSvZt+7X6KoVQ6WlkZHs2Ze99aY9SyZqv5kkq2KD9FWcsAZA2S7/v72t789ut8YNOaNTf2vzp5xcqnxBX7WqcVze1EFevpdW7LNC1bJLvDJ2VW2zyaC4rmtJPU/+TO7wxYLeOurbLB+CaTNyjdmteOApsY4WYtv0dX9wHh9Tm9s60j/JVKiuz5bXs43SrTVV6/SM9MRTxtHpypHZ7yzUqNywJ5kQPU3BhJA9E5Qsq8xA5aqV0beMsLoSVfjM1vPZ0Z7fZFQFoBFW303cxtN8QcNtVMdZm29kzndaqa4JIxkmERMdSW72et4Hn+TXaC4+ms3vUjHq6v30OZ3Cp7N4NeHxge4Zrcl4ywDjdb+JHJk/IEvMgncCQQAVSBYwBBvdlYO4I8Osw/kN74kx9Eq+QWICRxgpA2MBCS1tUGY6wCqtjcw2OBcIIMuslW99Ex/Ya3FX2iSBIDjtAu8SsLus+ql//2WXG4sW+WSD7ClyOxwctJWqJdeeun+vBO4ce2H8eAnBSjKdL0g+/PPPz+2lA4LyGAVM/p0tLYETzvjKFCQOM7OJLeW65MfYwHXJkdLI1+ATmMqAVH5ZKa2Tb7w7dnmXSItAEgvYW5YrX5sUJk9yFbkW8mBYEryEGaWLCJLbBveCO4EE+krPhoHSRH2gq+znJf9qk42nM5pH0aJNz5kXzwg8QjDxLf+1k9ZBSrok0AwLgL32tjAlW0RFPFpfFd9ZCvJo3N90nntVF5fKsfnw+vwpaXBki10VGxipj86k41kOBsZT01Axpf6L2C2UpYOJ+fJgmSiiQ66Wd3RbiuPcSSf1Wv1JhmWLJW8YXPJWf3ZbUISRKsDtVM/+ttkcP+TaX2IFhOI9IstwofqtkKua/k3idF4sL6j+qK9OskrO8/+12+J/7ubM34YYYAG4WQEDGwP2LCfEGIIhWIcCZFOdH8VZBWxOiNyDTdAF/MaHAFoNDIS1WmWzrIQWSTLowPKlnPVtxiVgAS4c+YZ57LRLQGuP5aNtsQrgQGSGbloCUh1vfI9X5vR1EmvfVefQ3OaPUpQWspZwJijqLzZYKcBUliZN0sStF+/uyfgT4AA2hTHzFx9KwCo/sCI10dl1PuTdamunvGOrQxewDwH32yc2d3qzqEleAUVDHltV1cBVHt3yARDZ2lD41zwVb32fvY7AFhwEHBqqWj1FLxXT0HuL3/5yzOjpd8t+Wx/aPX1bGNQ8qH+SQo0HoGpgidBJlAVvcmivXSUoX7Xx+pNxpKLHFLK0TXLLrre2AK40fPRRx+d2cGSKgWyBWwlA3bWpXYtfZRMioecZPUzYACu7Bf53uXQyZt9o9WTjAL6OUIGgV4KZpPH+F7fkmFJl+ro/xIILY1urHe2hR4KDvuWsbMUFghP9roWT8w+mjWtnsBFvGlskt/Gvj6bBez5ni04DBjI2KUjOXqvcen/9L02Cuhqszobs2QpRyBzmnzUZ8maxgBwY6vIWHLE6XMS8Uq2tMx9/Q+EZR/oJt1jTGXqZYg5mj2sKfq90xnINHNqdYGlutHslRu1H7/iXf9zzrUVLxrjrvdMz//mN785tid58D7fdMdyqHhTWYkRjlrgtGDeapvo5cjNqnBwAPqCfyCED7AkC6+BGCshrkv0Gpf63/hWb2Md7wUt9TfZ0W8Hbwj0+k43rRTofral5Es2J/2JfjMDDoYTUMfH5DU6bFWJZsvPJGvt+YvOnk0frZyRbOBjk/N4nv5aicQW2Y7RGNt3u0FTfCR7jR19zk7wk/1f22a1JQf1UZa/PgHV6uXzAVzvNs+XRnN+7qmnnjq+w0olz8aryhUMp9veh86vCbglXtmQaM1vlgjKByxArU9kha6lP13vs0sktQOPsLP0GcAV8AHMQLjEnlkGSfz66RngnZ1rTNMNY0Kfo4vM0wftVS8ADRfRHbTus/0v0GC3lh4+ozrYOHq1WAtt5KDfGwyz8+gFKsmf8q5XDsCUIEwPsuEl36Ih/bKNIHnLl7799tsHTywYRxvs6Te+XIPl6kqv//SnPx2/FX/YdsmSMAF7BV9uQAQgs1/JlORa+ueVSssj45UsbjL0avPWTupT/RVY9azVgPAeG2IGsfLZttpic9kg8tN3eufdu+jYJcW1pd/Vaaw2gQKDS/zQnfhMvjZRpE8rG/XNrDK/x6fA7egW8JLPld0NoPFGMGmc6aSJA0khdF9lvTG8jlE8rby4R5BtjOg/GtEiAK8vfAebs2Nd+exE41obcHe0mARZfW9sowE+g/fFGz0v6btb8CQpYCt4fCe/zI5L3vUdTWx3dEh2d02wLxhu/NDPTsQnwXHlLQsX96HL7LN6jQXsVZ+jT8ImvZAwbny6V7+TpXBkz7nWszsem5Ba+13forWy/DF7XFvVH/13NwDwUCWyXqu4nF73HCSi45vZ0UnGFphm0Bj4FYCrkdNuwm9GxgyiAdIZs04yKbVDyBIsANwMcu0LABrQgrycek44w5fwtJQn8NWsn32LaKpsfymrU6mjv/bbu9dyMVlqSlY/Eij7T6Ipeqqn65YiV46gVoc1/ZUxIxGQNWiV95L5+lWdso1ewyTwKkgLpFgmbTY1w18dDqEC9OtTQV6OS90ASACuT7+Tha+//vo4oxS28ZdJju7q7aTpZlsbu5IBTvasrQ77iR9mfuNJWeNmYs1wF8h88cUXZ3a9MctQRFvLC73OQ6auMfTKhehx6Fht1nY020ucs6ttQQXeVb//9bNAA/jKAf/ud787/S0gT5GSFcvtZck432TYCZfkn3PtXmMR6AXw8dDyjl3aiq7ko74lt04i7hqw5zu9SQbs5bS0v7KAcGPdmBYYJDerY+qRmZUQ6LpEVf3vGYGjlRL1uXIyn2Y7jWHyUR31u9UFBSvZFMmOnq2udLoyjXGJjmaberZ+JVctyatMQXAyFS36Vx09W0BUWxxq/ZCl3AyoGQRGPKPsYLJkMz7Zl9NzjVW8qa+SAvgqaSDY6H6zJdFbv6wSEbCg02EWyUV97np97dl43HinL/Eg+qqr+15FJaOf0W/Je39sTrIdUM1OZUvSz+TV2Qa1GY8E2cASII4/9bFyZgQFDzK92YVNfgJExqVnzQ6j91oe3xorwA7YtQIieYl+Tj06G6++u27GJNnzTvN0KHvgfdrtgY0//Fg89aqWxtvqBYDEbDH9Jgd8HgcLLEuK1B82kkxZiSARIulMhgT/ZivM2lriWf/peNfqmxkPgbbsenXEN/Iu2JVEiH7gsHLVLflWAqb+NovbFpYCZLMTEtHdT36Su3iULY7n9cHscLQW+PaMRGz2vYBpXxOzIF3AIWCxOsAMkWBMUhQYFdQDqWYB2LR4XX8F0GS835ucV57ssY9eBdhvCTB2o2fIvKBUEACkK0uO+AZ9r45N0njuGgR3fYPhDS7INHC/wQAfdA1GktcNhnuWDHdd4LAzOcmKbQLJRbYqO5MesVfZ5uQqGe2Mg1Z+Zc8A1mswwR7o7+JE9CVrrcQrUQ6UJ4Pq5FOjTfAEcMOq5ILuJVfJp+0ajQFwr16Bl8kFY7d9gHnJgSTFBn0wmxlPAY7EX/VZmgvzssH4IZkeHpBorC1/O749k91N7s1o0hMYN/qSZzgkvronGKKL5AF/yDp/EM/XLpLH2oeTV47oDZ3st/EQ0Fc+/xSP6J6VlGyvoDb+8Q1rF+pz/U9+qoOPMb54u9/9zw/hn1hpx5btEDPtqqbawXc6w55IAsPb+3zXlO//7HL+yyqoZICdl7TN5qa3lWWr2SmYSnBo25UxX/6t/OJvtMFPfAasXB1WaEjAxDuTLDvZYmzEg5ILglPjB5PEP2e2mAFGa994C6dGY/+bQQ8PSJDxkxtsH5t8myG4D4YpHQMaQTIUgmGAgKAzMBRvhWqd8V6nBISUIdERDEgZKAnDhOGmvzMYsuFAqCWL9nDGECBeEGLpaAyKUbVdMBxgbdDMSHWvQZBJDGgAYRS/+gs2cvKBy9rIEVRnQWWGzmALquuztmvLu1yrv0DHfrb6G61l5QOwCUJ/0ZDj8fodwQNHQpCjMbAhY1Q/LH9r7GqrJc8Z1J6N/sB1Dr+PrI8skeW21de7RsvqmzkiZAG+DsEqYAR+q7tgshlcM7k5yeivjwXOPVOfoivQ33LPArU9lbZlWM1k10Z9zHFVd/1oyXXfwFVj7qAWBxQAmWaZADpL91IQCZRkzPuL62/7hKOnfhVQFAQ3Ox7vzCCZUaNDAu7aMRPNkQKPjITsNMdo76FsdwESWWEYGCROiROyzNe+XYFrzyXTGVgBitUU9vhFe/VIHnEEZmoyrJWJztrN6JrBE3ha7mrWVNCcceZkM+rV7UC1+iZj2BgAY5JFAefK9mkGOV3NRkR3fWjcBdrxyvJqAXBjUV1WCwgGatNyRwBVQG52v+eA1fprrz1jWx31WVacLYo/ZgLs1RfISYDJbtYHfOcoox1A2sRFNHiNWTRKPJC7EmDNDKefyW50f/9YKwAAIABJREFUpdvJcysw4l/tWX1gJl/2WTY/XpvtrLzAy1Jcy5Tqg73Z6UIyDkjXJxl/MuXE/OqRCTYLiIdmn/kYOus1PgJJ+/slvRqHdNKhVk5lJk9WMRToSS4AA2bOyVm0yW7Xx5JX6LDaIbkA8MhafQY4zO50ryDBlhTPc+7RVz3JiwTcJq8aC1tiqrv6kqloBrQrU30AVbLG91Qvve9+H4GAvV/97nmvRYqPyUr+J7/AH9e2VQXXGdxkryRp4wigJRPssmDQ3kwzUIITwFowGp0SDxKzAleJEwGnxH7PAHCerw4zG5Vnh2EZgEpdgiYzWeQyfjhUT6JbUArz8J1mq9h41wV6cJEACiZaXuyMB12I1i27fek6O7Y8cJ1NwlPAn/9Wd7RJcPcsuVRnbew4JFPhBu8Sb6yy2f2Z9Y9vb7311nmNIhzIrqJjg2H/66ugquthiZZLZ+OSL5hpA9f6AtdGX88n3/hrHMhFspzdCFfo8/JTAEkmyNmOEVkQHC09KyfxVsCXr7fCyjjwOb7ZVXqb3uTPvcqRz6wNCR6JOYmMyrDpfAVeNEb1vTLZaUn2njXrq7+SNYIZfRXM8q0SSe5v0mh1RNDkfuMLS+hXdUYXe5c9sSqOLFenAH4DWjLWPTbVmPFT++zaD8Fw7bM3aNtAjN7sTCfMgZ8Sd9HRNfGIPc21K3mTfiQfMFH113evfNSXaIAD61O+K5oluqszXvHB7KsJstqmJxtgGgtjubbAeLJbcIR40dhKWNJjbdNnOAdfJCckiao3+e8jUcvX0lnyLDHQdZNHfcNmcNAG7Hh8cHvBsE53w0AypiLsGoxpu6cRA3WMEFJ41/t+lGC6TlDrRO1lFGTAe05WCii3LKzvzfI53r/yKUnGsmCLUTPQtaON+pMxifYCLbPD/S6wcqBVDr4ZygQtxiWUAoz4B0QKfuJN1yxfluUjUMBGs13VK6Cy/DtBbSx2JiD6tRtfApQ+AZMGu3rru6XeOWvLLr0jNWUSCOdI9hUeAvsClYSrNrvmNMN+11b8+d/bu0YL+hsDhyfFz8awvcHx0sxoJ0B+8sknx9D2fMC5duNdy6YePHhw9qPZJ9NMYHtzo59hypE2M9xMfP+nFJZh1ceWeTeWObJoj/+1VbnGwV7JHI9gKQdTHdHZ8q76Ec8FTPGs/rU/6dNPPz0BWK8baZxLBjTDnYwIChjlNSoUrrHrL/1giCQZ4kM0Rkdl4lNBTp94Gr0OSZAhBt6Am/jO+NYPe3v7XoPg5E3L+2ormYh3ZojTtfgU8PPalOhwanjlZD4t7amdZnerz3JiS0crD4QAU8lviYVmeeuDxEyHo9iDnjzYN59BN9Pk8B6OscRXz3MwlUuvsgUSBY2NPVtmvAGVxsGBKUBv/cPH5C37YruAPvSb45ZwY6RljRl4QRN5MYsaj2qz58wcVy+Q3nVjXh9LwjDy2Tdy3pid5T63ftaXApLslmV0yVJJnCeffPIc3pX+1W4JO7assbRkTxBl3Pst2yyYiG/xsr787W9/O3qSbCebglkJAwm6rqdX9v44o2H5JjiNPplzgLd6KhsN9b++Rod3GVd/fLIPv/+jyYx0fEj2GhcyIrFZXxqD2shumAGobNeS48bF6ig0d18d0Wl5fjT6VLc3DAgArQBoDCVNkpN4Tn7Qcg0S64/XvklIVkflkn9Jp9qV3AA+BOuSNg6bbKzSM4mT7H5+MduZXPR8stj9ygLdkq4FPiUlSxryH/U/GV+79ajZ3GgXbMcDv+masSBHcMsGUV2j75Ir/D98QucFSQIiSYsNBoF54xgvzQzXB6te0CSARDM/IEgA+gXJMFC/ax/ti40WSMI7619qEy96jt2oDDrwEjaT4CFjPSOhBlh7vj73fLQL1MiToLCy/U9uWoGSL0i+W2WXnpqtTZ5aLp1NRa/+CjYXO25ALBiO3mxOGCE/LJFrAmUxp6CO/Jjdq8wm4KozfxKd1U0Wd2xhVQkTPNr24BW6pt1oF5DsuMR3SbhsWDY2/gpCKhsfN2ElQMi274oldNRmf9Ggnnibzeg63MGO1kd2lh+rTJ/qQDddMw7GT4BChgXYkkOND2zUtT6SKWjsGl7Tf8kCQXy/7W2Fh6wMwFO8Q0P90Z6AFv3iHPpX/XRF/3sWXqA/tZX/qi0Jv/phma8tNtlHCcz61m8Tivbp0jdBLxr73TjDI/TAkmYJaQkpY5/vqO9iku6THTaw/oiBvNmm9qJF4oONEpdtEMnXSQ6gSUyWDm3iRXKWP6d39KjrZqnrp6RyfeSr0OW+gNkYwD7Raxtrz5DrdAhWY8dMPhz5vTnnc4CWBgjqOiAGmtBRJILEQBC+frunbvUZMALK+MlSxczACIGniNVn9sL6/YQMA5xeK5Cpk2X9C5By6F23vMKg14+e90662i0DnrGODn1IkAKggcsMj+WFCVRKLnBwSqm9o4xgINq7GqO99msrHnTwVoMqYJHNsQQmAYl+71GN5oKTwEljFZANpEQrZxMYa9YjB1QbTnCOx9EcgKo/LSs24835VD4aaoMRjYaC9gKcZjYam2iy/Kk6ChILnOwH7flme2s7wNmsakDZKdMFBI1Pbbz88stnH3f1FiRHW/Q3k2xpQ20UNEdb9P/P7R3H8TGwnzInC/2/h9vEfye+xqNoLCOdIrS8ufqrIxkI4DTjbJ9O1yrXbEj8bHl0497pvc3IpTy///3vj6MP+HIG5Dl539kAiaNkMBnoYybRbC7jZRkgYxIt9YNcrQMHUMx49oygumvJFQMseWD5p+VtjXnjFV/rS9etvPBaI1loybBsgUQZAJ5sJY/JerIYvf3ZwyhAMXtb3QVljauseHU0no1PS6h71ieeJiO10Xdlo5NdsrS1/tjDaC/OAmEOapekCUCAOzZPllxShwGOt8mOrLXlPdFjZj+DLMur/fgSbfFRwCNpwZEKrAJkZgqtsGhs0o2CjpJ9jWXj5jRSYLnn0qUAg1NXay+eNTOcHkdbzwZcLXGvH1bS4LsZ2L7XsUvyAF3Rk55sEkIgtonT+mKJd/XZsgEImhXtWzBSv+urGTC8BxQBiXjo9VPZ4z6cff+zaY1j5aovGVv7aQmnQCeZqB2O9Qra1LsJAqCOv0tPrWICKpIJSSIBmjL9Zh8khAVpbAiwwn7Qw2RM0Fr7gEX/N4YSRPQQUAS8gLBWEbQ82kFvAE30xIvkKZubT0zGajefk/02ExHNtU9u4qNVNN3jIwVb9VtAI9DYYEgSAcYAaowJ+cBPoDdZUp8AoN+1b5b8CtDgGgFjfEm/82npW/rZn5UpgDL7DdMsmAVc0Y8miU1BJrnZvgsautb/m2iBr9C8wYq6gHxBCRuHhnimr3S/euKdZE1t0mnJGfKZPCSb7cvPRhcMVzY7FH6RuO7aa6+99tgzzzxzvwJiJ0v+G3aUtFgfW9354ZLnfQSBkon5H1sEBEkmdYwB/e5ZK5fSvcoJVLQNvKOXvfWbnVeejBkPs3D9rqw/STivSsyHSOzCgoKaZCWfURvZNpMK6iIDgtpNsCSbgvL1n7XB1pIPs3+ClLUz7CF8LwFaW+xQ37UBh1UW7pe8MXOIdmNB7gRDxpUsSoaYhGD/JUqVZ1eME1u3QT1dqu1sIB/RdTrRtcZEEiK5YC97znY9q47ih1cgrt/ZBEs+0DbFnie/bPfix+iN/9m/PrW9OuPZviXe6AAZrm26W9slxr2mcpPCyUIfsp7tZtPYGbFGdZIbcVDth3Hwju+zwkF5/ou/qW6+WH/ie3rL1qBpVw2s3m8Q3bNWh0lYbIBvYgTOvrsBghsN/zm+fjNIDNI1u8IQM9J9UxqDvoZ0hZBz8OwaNcqQ0QUIOAYZmgXAAFM0m3GrPGGM8SlxRrLDdSqXUw94N1hO8W1m1DITGYWMuGPwC/Bk0nrOITc5Q0upLRdLMQP8BRSyED0b8PQ6lr4TUobWHg2D65TXaE+g7FVM+OpnvK7vlQNoKY19I/E/YJrzKTBpr1fCYBan/wvCC24DoD2XwKMrsFJblr5GS0GfPV8O56qcg0+asa2t6imwtP82nnVScYddVM+Pf/zj85d8BVYbp5SysYufLTuOf93ru+cdZFQgLSDMmUYvZ5Asdc8eksYyYQ+c2ZtdAiFHHS+bfSzAx7PqzoFTcntGC9Zart3+pGaE268czRm6stIdABatEg2ML4PW79qId8DMguHu91uGisORvTaD4rCYBUHpkaydjGmyUX2WdzKanEe8sEy6uhiZyjVuHHD19am++iYYW7moTONT/wLD3t9qxUI86k97OYh9/VNjngxXPnlJ5ywjjf/JQ3JseXTjW/vJmnc0Ax34lDwWLNbP5GeNq7L6JYspAQgM971AtvIy1GtAo99YmjGOXxvcVrcZRmWuTqA+WYnQmNrWYAmmDLJl1vE6mYw3/V/Cpjps3yBznDE9bXyiJbprL33o2XjuEK54wslWrj9BHkcOKCZj9Z+MNT7peTrssAvgEBBS9/KeE03PLReMRwUd/dVOctZ4dh3wip+NVTIFbPY7PvVxtoP3mS+Qr1/xNZlvzNL7aLbHPLqTI+8oNmYcOcAJUK8vAxD3m31fABwN+Yfaj+7arz4AsLECvhpDoKGxdp6A4FIQmQ8qyZifkNAyMwZgRmv3rT5Ce3TEZ8vNsn2SfwLoxq1nLe2vjtps7KPBmwXivdPBoxGgiieAomBOwAA/1L+Vua7vLNUVF6C//tHhDU4EA43BBjPsHzAl2YAuAJQOVI9VGI1RfLJqZ4Mc9AGDQDVdgJfMqqB/E0bR1HX0wlTsEtoF4IKMDYIlGtyD5WA98qeNlWXtCKhMRFR27QLa40UymgzlY70uyCqyfC1clL1JrsJjbK/x0k/fsOn+xpv6muy1Qs2rFaO3MQrXmLkPQ22QtPJU/ew9v5Csp4sS8Yt1V//RsXhWMIj3Ej6CP/K5/TJmyZSD5SShBZOSyruSpHuWCgv+jJu+kF20wvi1CWvbwkAejbnEE/shsWsCxexgdcWrnUllH/FDEl1SKn7A1fArX8lu8lNsJnmFmaozW1Jd6qDD+guXsaMSP+RJoOh5wTAct8ET/0Rmol+CIh726flsM9wE+8VDS4jpT7g3H5ReWHFanRKNglo4j/+lg2IxfRFrid2M1+pOdYiTTMjVXnyMn4sv2Q08iUdrh+HCykmm4LNJDJMLxq6yq/Oe5R/FKesn8dUMsYkqScz4AENLeFkR2rhEc/T1XH/1sWdNWgjo725G48wMM2oypYRqDWoDLDuhU1UcI+sEBd9B2azUZh0bsH5zDP3fh9ElOF0zgGbOzHZxTrIW1dnzGVtZiAxhwLGgqc63fDch7H7BoH2mhF5wZF+gU3ijJ0NUPdHRLGO/A1o5/YKu+t/zloNxWIBKwue1RpxpfUBr9xMUMxKb4Y+/9a2+V4ZTzhhW3utsGgv7nONddBek5jQcihKtJQgKNoxP9wKeBYSyqQLRxqjyzSI1U+A9yfE24FU9tRFvux/P4qeDgHIsBd/xp6XQlr2uM66ellIH8Ourv+qpzy2njZ+1GYBt9j6+yn55L+A6fEapvqfofgsmmqmurxmkaM7YVbd9trJMvaYmnv/sZz8792sjOstI937kPgJDWVszXpbr7mtcopuzaHwAYsGSmREzURwgnaRnwFZ10I1kyT4L7VS+MhIsZmrNUphNSb/7i/aCzf7s/2rMoqv7ZhgYrMZFQGw/p/2tglFGFiDvun3q6LcsOf4ni81YJmvVHZiK542l/fmNZ/XJZNIpMxHRkJPhVIAgjo8BjmfLq03uLRiVYJFoELTEk2QICO46O0b3tRFPA2qykcCVpAKAZ1kZgCTwjJ70qr7lRPuzQqbrMqnorn2zyU6jFtjEv2b/Cnpaqi5Rx47Wh+jcYINekl9l+66dbGrvpG2ZLMcGgJgtrb5kfoOETeLEy8Ymm5Y9CjRnA6yQSAb4i64JzuNZz/V8fJCMyT4mB90zawE8ps/VnzwWVPdMn8o1m5Xc8W1ABcBZGX1bwPyo4CI+Arbq4XeBFsmaeGmGhG8APGtTUi3aJQsKIBv/7M1u26ifVlrxpRIIZjP6zfYAYj1XgrDZu+QrO1e9jYMT49ND8lb/aj9ep9fJmoQIoCi4S1/jd2MnEPBN3gA6qwMEivGKnkmACQiBVCBRMMvH9ZyAGf6IJxsEG0cYRuC416286TlBYN8CHfWxjzvOAG3XgHj3NzlwDcAEMfq2OoVX1dP/QCz/uoHmBhYL+PkUdppMVh8sJunFxzY2+mN2LL4JhtmsAjuvD6yuVnVlb9a24MF+9z8+rM6g1Xhna371q1/dL5WGTau/MQGI4aF78PvdBBCeAvvpRb7SLBw68BFNK3fGYxMortXn6q5dSR79VEZd8CD8aSVS9QqskjWBSLJmSXf9XZlrvMiU5Hq0mEhqfLKV2TxbhOAEskFO1b1y0v/0ySoz/kx/2EpYY4NS/NjEjsQEzCLgWXr4itqUJITf6QD9NXmkz+6v3d4xiT4B/Caees55OdGYbFhBVBt7hktl2Zz6GI3JE9ye/ch25ttsb8z3WFkKK0Yjf8V3klX8gG3Q2n2+rf8FhzAa+8CGVq8Tr9HIt8K//FlyV3v1yTiF2ax07Jr762v4LgkhNhx+9YwEAnzGz5ncqT/5+uggF56FGeoPDEw+8zX86WKOdKvnKt/9s0yak8JQRtSgYm7flALgrvKARgNIERhSDozxZAAYFYrruX5bukGYGIfai/iEICE0+wKYc6xAVJ2kAIHjnHlZ/sonjIBz4K32u8awLMDj4GKYPZwNRiDEK4AKFHP+MV+GbJMFaLPEo7404xwwxpPKdL2B81ooGaRotYzUkmiBZuDDHq/q8h6xyvkUSNYeg5TxrN8O7aIgOaiC2QLT6CngT1k7YOvPf/7zCRI78bm6AjwtM67f0RvvCnRb8hzYjw8yMf3fuDRuskyCqp6L5vYbdjq1YKlxAgCAtngeYG92P/pTwvYl19d+RxPwwgE6hZvRLnhIDloxEN2NZQFfS0ftKY5PAFwAu3cY90qR2oruFLJXLMUTy1SjpbKCGAF1Kw9qh7EWdMlIMgwMPEPE6AkazHiTK2OGT1ZHcHacZ/yVnZMdk7xCwzrtxrtxf/755w+vBUL0nZMByhk6oDX6osFrbQpgA9G1Lei3SqLllN1vTNgKM9O1VzBk+XbPpAfRXmIlGV6Qlq5kE3q+MslDuhRQchhKbWSvgGiB6s56AD7oEZjQJYGuQLp+r1Gl62xospncVs7hJFZ4CBYY/draACudL+CpDhl1e8edCVB5e/rZb84kmgXuZtkL8OJHZepDQDU7lvwX/FgKJslkPNi25LAyjaVgN7rjFx1vJr+VFOmGmUZB9Mq/mQhgnu7KHJu5DTTsNpjqlO2Nh4CmZef8lox3fHcSPn0CfGsj+1g/bZehq9m2VsTQvegDLjZo0w/ydQW4nmH7NtkSz/BEspidTmdWNtHV82bWK1sd9l+yW/FF8rTnjJtEJ+CC1vRewib+pUPJdfaz59PV5MbMh/1y1Sv5kE7Wbr/xKjqtCDHD1PiaVWWbjFlyDnyxNTL5AJxgj24C+oDuBhpkKjpgl+qzAqj7koHAEzB8BdhkJpuU765fElDJHp/juephP/UJuF3wWnlBBxlY+08/NniEocjKJvPguU1maUNCCFiFwbSHzmxO9+pjstFn+dc98lzdtnNVTzYrHJH8VF/8ssqiGePOB0le8WZx4jXgrL7aUhYv0N+z+ZB33333yGnjEg8LLBqPxrnn0Z49bAySxb7jR230m25IbKALb40ZevBU8sNv9wUMi3cXB5Dv5T1bZuLJyptNpEUr0F/dVmXAS93r/9UlQRNMGR37v5WK9EIgJHHAn2lbn6qna5sAZN/gfkmL5Sd8D/vvLLMxR0P1bDwgcQdfVodAjR2R+Io2CQr6KCgT2KOBnYGxBJPGM79d8ji+hvPYMYFZ45CfZdPwaHnV+GaLkn+TXya2qrfkq1li41MfJPzJz8Y91ck26BsccR2D+JN9Tr/rXzqyftg5ELXT/Wir//w3mXW2zE68GN/aTm6t8LFHmpxICpAtsmnl785UV39Yun7kf2o3GpIB9tYEDtvJxvVdXTCC5F19Y+Ot9Ds+Y/cMG3TBbwzmIBlxymlfWUYw4Gn2qsEQhBJqGQAGjQHe6z1H+AXT0RGxDmDR2X4XcAXkMJSS9mzMc8pmz6c0BUoFJmUoA+rR1sesTnUHhiyp6TqjAuyZuardaK3uyuy+SMIn0OCsGrjoiH9ePSNrx7A7XdeSBQIuQ0lYalNWrHuBPVkkQQq+1K8ck1cc5SS027P2qERDTg/dKUv3Kt8ypPZe19+WOLdMtfpT3PZ1BrBT4LJdr7zyyrkviSBjXL8tNeWY4mvC3am3LaUuaRFvc2j1w3464CYFkMhonNv/G4CPlhQlwBaf61f3vWKkOgGnAuFkwZKtygWG45E9ixke+4wKvOrbz3/+82MYzGoEknPC8Tej1pi176I242N9qJ0Cg8aK7DMmDFC/BcRXICQAW+BER4FNTjPZSC/6xLva3D3GjYPsGGPdNx2vb5bUN37RFC9rb/fKCMKrvyDXqbEFK42F11eZJcoQFZCWOEmWGkNbEIDu6siGcFycFxlObuJxM3jR2Mxjelw/zVbHh2TWrHH0S9L17T3Q5FI2mM2xTJkzBbr6BlD6vzZ7pn5wHP2Of33YvO6bre++mXN2oDobb0m+BWt4XgLA4VJsZd+NWzpvz2JtkYccXR9JufhAF0rKeL9uz1dXz9ZGAbGDkqxMkLzgzGVVZYK1kSyTw/pRufjtlWMy6U6FZ7PogBUQ/ZYMqo7+B7gDDyXBmsW2VBf4rC8y841P/CEXDlazTK96BYJARPLofeJoSrb7P/2tDjYTT4AtIOw6Sym4MW7kBrAGWuJldZpZUZ6+AuyNAYBCVmrbkmaOP/kT2NIjK5W6B6gCA5JYZhqiO75Ej+RG/I1/0Zp+ZWsKcPqmE9VdOQcY7kqY+mr2Z0GcJKf+AKFA/c5ECAbwgG2kz4CYdvSPXwSg9U8ATRb4bfVuIK4NNsHKFa/Fi35jUfs7WyPAxgPjDwORE3jEN1uyPgB/+ABllicbwNdn/GaXFlvhUfXx+/FRENB9OEfCTkCxAUplet6y1exwybXsY/VlX2yj6VyOzhKRMOEX9WUDRNfW/0UbnymIzae/9957x19Vd31Mf7NBXv1YH+sDLNl4seNsDjnfgMLySwErPVybxQ5tUCUxRq74zfpEZ1YGJPh2LN2X4ObbyRBbdA269QevBKpsmARctEk8KrOTORKhGzxKDJKn+ilJZJzwQ6JNMNz12oZz4Dp1rKxfA2JyXBtmIwXijUX2hg3lN+j6NZheuujfyl//x2P8xs/aDdfZBua8gNo1q2k7HD8DO7C9bIMgsj6kC1bhCficwcCfs4l4fWYyb7wwM1656NwEEHsFG3imsulk4ytYdJhnfjO9EEw7xwSmrF9WWm78guf5hMpWd5gtehymihfVXzl2M5mLRhjW1pMwdfoncLdtDGYzK1wZ/Oc/yXg+RuBuAg4/9JNNPMEwpVlDV6U1QiFUDjx3r446SIkzAGgIHHDJKBAsSoGwGBWx/QkC/U5wBNgxOmGMQQAsBy8Qt98i2oGN7glyAje1Vx8aWLOrDl9isCgDI0e5HJZTH6vDskeAZzMbDSwDLENSPWZN4rPggCMERgQDjFZ9sRyuei2Xiaece3y1vDq6KxeAadYz4bHHQvATyARWq99pwI1BAUdBcEmEnq0fBY79pSTNiBfIOkCqZ9pXW0AcLxqXnrP8Yg9+6V7y09LoZoQDzvU/wOu1L0Bu9NWv+hO/ezYwFh1lmmurILSAS+ApQO6Z6DYz6UAhJyoHHNtTHci2hKdnBVJltGujpV2WW3qvLaPZeHuFRLREf3QUHKeMZJ4urHMASDgCRtlshTYYJ47wUQrNYPaMpABHQ4Y5WAYpPia/BV6NfQZMIGx5Ctqq33LgQG+BVTyxdLKsqRmj+m/Pd8YoWenAtuRPxrO6JKsaH0u1khnjGH/QLMFV0mSz4egTXCbT9cXqkeSv1Q0951AioKOx2MTCtgco0D8Jt8rQRQF5/QC8BRH1s77Yf1afNhihDxKMZt267lVfya5EDhmInwW29gQLvJuRSfYW4FjGaeYqeW6VzB5yFe3ZoLY5pFO7zQTw5g+Aw3iSk0s32cP6LTnIpjgYRPIuOx5N9YGdbUzSdcud2QwBcW3VRnaspJ6Dr+J3MtF39QHjwCE9kAAFODdDbYYl+9iy/H7bBxutybmTzQH1DZRqE293llNQxuHyf2QZYKSzgvDu4+OCZm0CaWZwBDHAY+3we/EGaI8XZF+SZv3cAufK9bt6so8C4Wxz/E8+0zErBAQIPZfdLEna+1+dxUFX2LpkoUCyemsHSKHHla/v+WY2U1Kg/m/iQPAnkSboBM4EIZIjfCb/ZCWHPpCdykuEGcvKRGv2Mv3Uh/hpKWRl2S4BBhqB0w2MtKvvi5skocgMWdkAkr9gxyT5um4JIBwBKK6Ng/nIj5ki1yXr/Ea7wFyyTb+zSZV1pkPjkr5a7tsBpSWeYbwNnDboXX+4/wuGajd9k+gJP4RT+p29BYILhhuP6I0WCTD2Px55EwbZkAwgI+kmTMcWm63bRI++7BhsoMx3bxBhTCQhVtbIgmDOGLHJ8XkTl/AjvGHViDZgROOP330LVCR++FKY1xiwIZIDgj797DnBLl/HZqFj8bQkhef1TQAuBuHTug8/0Itk1oF9nhMv6NcGt/QHryXS8GV1UQzQN78ersjP8g9WxYqBNoEisDOhtbFW9Tg4N/oEouKU6BHkkXvJNqsXspFdczI03xU/jUW067NxS+4d8Nl9B01ZfWuMbK0s7oDRHBgY3/iQaIg/Dhp1r+smtfgzMWTlo8ebDwT0O4FY/ZJ68dCBaWL8Po4KAAAgAElEQVQtOlAZskG3e5Z/No6SKvCM38fuWya9BpKBNf0s8jazVwWW6SKQ011ltvSBcgKLiF4jDywIfGsrZhHC2owe6/b7P7qqM2NHcMz0OmxGvWYuYhQlbXBbLpvzjml9MqJmZvutP5xxv4Gp6LPnzCFAPVOm0oFTlW+QE6YCeA5OkBINToINqPZ7s+CUu3o5EMsnK1v/LZMMiFRGUGHGurYZfMvrNhOVIkSbV5PUfmPXXuuCiARlX89TGw6lqR/VGU19t5z4hRdeOGNXHcmJmZquxcfqS6gDEy01bvZVXwLjBWiNKacC9NvXLDsZTWWgteWVUrLZwG9t9Yysmb2E3XeCuFeUxE/ZudqPloLl+pdjdaBZ38lcbRUIFxgmQ8lD1y11p4QCKkaZ8+MMGA8OwywuEFI7+wxgBSQzsvG3ttTHgUZHZZNFf8lAAVDj3gfAjveVaTwL/NOzeOFAtUCujHt1NCNMX2XZoo/xTA6Tzca5fdoOPJKootsMteACaFhQEJ0CALqkb5WXNXSQW0FO+ppMe3WTDCmwqp36KXgB9hYwyPZ3j21kEyX3qgPvojNHkH4BGYywQ/dq26w2YCboB8aSV4dsWPIbTxuf9LbgtZnNgrl4Wlvkrr46iTxa+1RHSa4SFPEk/nQvO1RSqBnigp1oi4Z4GR/qo9d+dM+eb4cjdV+gg+cFzLUT79JX+y37H7DsXg5REGHfrvG1GqPf9rKz72ZBBcPV1fMCsehIhqND8MWBs+/0wqvVao+c2ZtdPckhHQTCJR6jfWcE+Y2Vp+psrAUn5I6+kkdBI98HRPOf7rOjQG9t9UkGk43Ky573mz8QLKNdkmUBLjyQ72hck7P4k1x0rxUa/d+z2Vernqozn9E2kmTLqqXarI5kpbHyOpgFJ1ZaAecboFdOWUkpgWT8oZuSCoJh+lsf4gvdIFtm4LvXtX6zofkLY84u99uhf/WNHvZcOspnVQ7AvwJRQQvACrBvwCm4JQNwjO+us/H62LXFXHswHxzBTqGPLRPkAtnwhmAEsK4e8riJscqbHKk/+ZTG2xapbFv25dlnnz02ht/qucVvyzd6skFy15JlY8/H990bCDoDpjGJFofopMOCiurvulUNfDh/1Xc04yMME40wCrAtMJEEM64rv+THuLELAL8AYce1/43XBhwrE3gSL4wpDJyONQYS8bACmTHW2Qv8FhCyiTD6yn9txgNJInaSnvLD7Bm+mNleeV9fShfZQ/Y5PZTohZ/Wrpos6154tHEzNoJnWJ8uWulqrNhI/pJc9k3WFwuwi8l3viibRe6tkKVT7B3/TT+jJd7bN9xYmSjr+iZt6JpEBrmI92xXfbT8H4aL5xKAbBIf1Xf8Cc+ZOJQEg6Xzx7XdKhixDR9Yf5zRU93xxIx4euVQXpinvrHHG3w2fumigxZNvC6+I3/xpTokpehF18V8/c+Huo9vjbuxRUN9pQOVv7uB97NnWGDKyBA+75zsvqntCErRONruydKZ1WzAFyBs5ocyLtDn4E3LmyFOgBpUWWoH+ciSWs6WczZTDGhWBvC1lDBmMWztjQ2cB+piRs/1nbPe/T/RIIhhxGQmatMJqA6YShhSDO8E9b5Lew5akpjwdD/Bkg2zNJci449Z+PgeXWaAet7MC0BnyW59yEDYp5gDKvBJuBk+QTMwu86T4fv222/PLBIQ1zNADocRMC1o7LulywWP8UTAX384mcYh/jvVOP43oyvjGP0O8ql+e84CGvEp3kVLDi66C3ZSVuNi31/8qP1mhZKRBc39lvyovWY7+tYWvtWHgvvGNaWMTjNa0Y9/zY433ilX8usAtOSGoY8WjndBHIff2FLMdQ7AdPyTyOEUBdLakUgSuJjpZujrj4C28Sq72e90Nl2IBicmNk4FvF2v//2O7/VfIBwYjndAcXRVl37W53gkaxsAbiVAiQNAk3MBNhk8hl4gvEBjQQG9xAs6k8zV/2SJLGbg7ccBUGVABRroAL43C8129GzX44lDYjgfK1bqe3LOBnKo9nYnJz0TfwQvjYlXHNWPdCKas0/JVHbE0ndLqxwyllOr7gXG/V/7Disyi9A41pd0pf3wzdjnRKMn+1CCyan2Tvm2IkAGNpnitDkaM5pdr7/9zlb88Y9/PMlBQXf2sdUW0Z7drq/ZPkA8GUunLaVMVqzkyPa1j9VheBKiAqTGU3a8etLLbIBVAeQIUAM2ojVZaXUD517Z2vb6NoEU2YyHnC8At4EPWeJbAV/glTwdR3wbq/W9wENyRkb5ZAmY6vW6KXoAHFiVIHiwJA6YcOgOQAAwoYXNKMmSzc3Otk0hvidTfK1X6UVjMlj9//jHP+5fBRj/bUuSUGbH4I762rXsFwB1ovrbZxMAy2tgWjlAmh+obj6LPcTL1XltSDSzpfUDZjG2fqcj6Wn9Sj6iO544PJDNEoSQObSqp+uNjz4bO88r33UYQfCydtHYo9M9KzbITdcFEAAnHuGfZE9j0kcgs/Z3ba4AyIqP5Cp7E4/Sc36vetL1F1988fgdehLf8gvZLgdruico1B5+AbN8ogCppHRbutL1ns2ewh3ZGsmWyjduMIfll12PL/2Z+aVHG1RtMAz7bpLFGJFXwWI8FbxvW2TQONELOJmdEQit/zdRBY/6viZlNvjr/+5L+rA7K1OCHH1d/KtuyT+2ynioP570PxkSTNVfY7Z6jg+r92xd1yT76Cgd73oyZ2sGmRRYsvGLG/AYZqGr/DRcgm9mMY2FYDabWNlwUn46uYpmWzmzDWHN9CJ+ec1hZUoIO4Rwg108kySTqLMVtfuwd/RYWSOZHJ9NPLEvxjY5jsbGvvYdwGhZdvVWVoCdDmXXYZVokviTXFZnPLHKjX1m23qefPB/Vt/UtgRB9/geSdr61Uf5xlrwrj34D8/6HV/IoviyenqGnrCrPXd3c3IPzeZsZkbHGtQ1jFVuuR/lJWyEnCMRdDIwDIpvoL/ngU5gnJEWYHTdjIsZnIxYxi8H3YE/aN2DmgizoKOBDBA70KHvQGHlMuCVc/jCZq/0jROxnICCxaMEP0PfQVJl0etTNHonaEFYIC+wCeDa/yDAC1wAUbUJbFOWeOYUu8rK/gF3gZ7+bwx8N64pXQC0/aDV6Z5MUGMVXdb4yzj++9//PkuYA6A5q55rJt3e42gFDqItQNlSKMtIOOgcT7TGt/oSSIrvXXcqteUX0drzFMNSz3hmT0vt1G71Bdbslw24FrxHXwIfH/oGtDKYAfTq6dmSBPYh1k7X40U0BgBz3o1t18s8c9StKCA3tVe9nK2lHAIzTlGAxVnqH0MsG8l5xjtyu46GMwCy+043nIjd85SdQ6r/gtrotPe68Yzv0eywKnJb0Ev/KifzWX+SswCGAI7haoyTZUGTpas90//tMW/WqDYXVABh9OwaaKwzZzcWNGwgwZjGl/oajdUvicdpcPDo4ITZI07GuEWTzHj9Y4cYZLPF6m08LfHh1NPdeC/xUZtmOdUZrfYjFQQmW2SqeiyhLjDsfwHhgi4Bhle9CYrSk2RFYJJOtTqjGZX6Fg05yOqunJMv+80pR7slXfGEo+MHumbWKF63fPHzzz8/bdgykYPNHmVz0nU8jB9kJnroUHYiGS6hF32CFwDTMjQJALYxW1/7gRW2Y8Eq+8Su2hPWbwnRzgZIxyXQrqCRvV4ZXN3UBoBp5Y/ylv2yLerjl+lz9+tv1/khPluAIPCjb7Lm8TfdxJ9kXrIseRO09FxgozYa+2xKCYISnPGmZ7IFZkWd0u1Qy2aFv/zyywN283Xe/c4OAb/4A3RK+gFjC5LJwPpyoKz+4Fuy20eiDU96Hug19mtD2VZyvcF65dgmNsnyRsFvelKbXo214Ft714CVTAjM8cGYCHwkFtmmyuMl7LH2EL1dswJo+WdFnXrwDyjkq9RZGxuE8EfaBsaTlT753WQjefDqx9ovqdby6A6hrKx+O9AynpIv42m8lxbyXVt0gKzkU0qup+vJkb72TH1Iz7KjVv5JVO72NQn82s6m8MkCU4kwPqO66SA6o0egiK98FT9E59SzPkiQWj1kV3ltCdoEwwIM/vOaiJGA2eAWbTBgbfig3298gEPVwzZ1n8/p3tJN1yWIr2VXtlfv4wOfqs7FxtUn6LNClY5qg0+M/8b2GrcImHoWX1fvem5nNJOb5Cn9CheX9JGslhyzRaGyJg7jqdnrfFk6Ubn62Cc51D5a+26M4eZsziZeqrPYKNvH1oRL4xc5qk42rP8lQqz6yc9GZ/fY356vX2G8fEDXTSJtXMGH4VHPNRZdN1nQt61QAnWrk+hKtEaXSYb62+/aEkdKjtuewoclA5WR3II9TCpKvFQ3fppsJT/HHzz++OMPGV4Gu4carL4BdkK2kf5G21VWeeUQsoGxJbNdY4gqLxsdgTnQnR2JaQEnAK6OmskMoJSFLmgpGI6B1R3thAyQ5eAyhgVzBXgJjVNnexbIYtBPtuA7Z8voubbL3WS8AI8E6IknnjiZ0Oivj2UrAYP4XB+6Z19XtNRug28mtedstK9dgNC6/BQjMLLGtzGIzz4Cu9rK2fSe3IIiY52iOmk1YFqQF0AuwKwfBS/2zRZUxNfKNxua87csgjMXmOX4mlUAHKMDYM1ZxnenvKWMzd4UfNWnaA0gGw/L+cogMwaWd2RcAsglHxqjFLZlmY1xslI5+yqipTbrT3yu/g70qK9m4KojWej7e9/73mM3/Tj/R3PvJu7/aMjpVkfj2LjmiNOV+hhNyTQeX4OUo3jfOehrsqZ7svccLwPFoZopqCxZymDJ4gEs5KhyZiIzwNXvNTLR21/XArz1p/EviLLiofH2vubKWjpDV5MB4Ch5EnAlE/Z9c3jxLpnKeTCI9a/ryTfdsxQeHxm0e8G+/YN3XWP4+6aj+F6fM+zpGh0UxEn0bYADSMRnTnHBAGe6CTtJq65xRFZMmFUVTGbf6rsEoOuAZ3KeHEcj+1mdPVM/0n9bE+o7kGF5IOAWD0vE1U7AtGcELfUH8K49SS+y4wTr6qq9ZAuoteUiPbkC1sYyeuKDpbqNbTr5wQcfHB1vfBqn+MLhFhj3V1vpjxlHSyjrZ3a+lQjVy3kCrUB5NFp5Qp4KZrP3/aZTwBKHy38lKwX+BYDZncYhe9GqEEt+BTuAABkChtcWAvbk1j36wPdmOwS5rm2yqOeix6zDBmzkaBMs1QHg8OPJUjyXnCanljnTna6n2wC411tZadHYJjPJVnJSMlEiJX9cQCwYxkNBliCs7/praZy+s/UCuPgEyPf/8kYA3/Wej+bGxh61TQo2Dhs8kVt09ZyAQqAGJAsaJJxtT7AqK56a/dlAYG3K+oLKaEMfats4kiv2XqJRsGIVRPVvsKV8dNLVbBBdYfNslZLsF2DhiXo38BKE8ClmZoBeJ+Oy912XtEunm0Hzfvhoaywqmwz1aey8MWCDX76SvqDtmnDod/qd7LXyqHLsU9ezJ7ZLxR+y0DiYedpxYRf0l9wKOIwR2RRIoUtAsLZBICKRAyuzEQKW9Un82gZsmwSxFFaCjV0QMMHotS3phpf85uJNY+55/Nff2hYD8DNs2iYD+Eb4Uz2SoYLlDarVR2+qTyDIfnbNjN9irHTH0mFJDDYEhqdzG4yr93rPM3gFCyQ7yX78jA5vi4AtuyeJKc6BZfCQvQozpBvOBZGsdAhV42JrX3yI77Zi5KdqM3ocrOu3bUawi2Q1HAmHk8f4mBxVDywRP/hBk2ASzJJHbBafX33RWz+So+iNP9W7MlO/JL8lUOJJsuLw2dqsveKEMGE0W+kRHq1NOKz6dm+wuo1ZtEis1z/4WfLTXuW7G+B/uIauBgAljfXNAFN2GSkZXZ0XzJmZUp/sk2ChQa2zMa+OMKoOk6p++2xjKOXRUdmAHJ+lfAJPbZuh4ggzvgVJMbjn+iuYpKAZ5J5xmAvaGTzOsPoZAEazMptBlek08wjMWA5YefvOqjeQGFCX5WG4G6gEI1qciraBFGNjiTNjGH8a+BSj/vRMAeNPfvKTE8wI3JyWWt8LYAtyo6UAsyCxLKsZ7YRRhjWHEx/xuPpqJ95Eb/3uFT1dB7Blu+x/NOtlSZI90ylb41w9xh6IBfDsOY4/tdPy7PpoZrvluPG8gN5x9ylRSYmerf4Ab3/JT89Vt5nQ+Pnkk0/en45cX3v9U89Fd/upK1tmUKBYP8m35RoLWNY4S9JkBDjtnvdXWTMwjL5n6CswGa1mtBofwQYH2O/GyfhlXAp2vdqnegO8JQbiTTzqmZI5GbbkweuR4pWZeDOH1S1jHE2VqU994mvPJhuV617jUCKrfknsBNrSJQehJAsbfAAjnDQgARwvcARM8K12k/lkIZtTGxymjC+nt4Doahcrs4FOv41X/bZMXSKwa9kze9TSsWQsemRl7cdNTuJViSqJOltU6pvl1ZVvjOm5YNnp6PE2fgNMZmhq2yoUK0uin05GF7AsQMguSppYRp1MFMDWfvoJzNBz+8SrIz503SEizUB3sJJls8BO9RTotlc5u5FcZQMqZ/lW7dDX+hHfoz2bWN+Tt/q4S6mS5XQzG2dmFwju+fgY/8wkCkaiJyBgu4uTsSUeyZrgDKAy7uo2e01mBZ8b3ChLtxs3oBjw7rnojCf1z6qkeCtxllzGF1l+vqjxc28T2/S173RcgJzNYXfTlZ5J3+OtJFNlqjf6sr3JabPvyYZko5n46AMOBSFkFpiKf415/ex5yRSAGtjqOj8rwBMsxMf8f2WMpyQTEAhDwBx433VBueTgBsTG0bj0uz5Xtv/NupuZWKAvCAau4SSBKPsvmIE52JUF8j3DDwqM16cAliYXonH3+NcnOrd+Gb7TT+Xwm91jKxcww2NmY+JtspGsSMCnt80Ihz+MSXKaD8o3N/bRaauSPl0TbXAYfdsEQ32IN8ldK4/oUbQkU3tuwyZWBabVKRirLv6Ffeu+bRzGhI3t3uLe7i/v0LuB1wbk7Al8KcGBJjKhHXyoXONolc76LnRXBthvbPhGOpHcsUdkU5DEJ5IrfuGaQHR/ExTigmsCSuJhebK83rHXPzOn5AH+9pt81mereVZW/f8oXVSHPm/yYuUtPksWxjtJAzg1/CJ5KN6wXSe56ZqgNHpheLIvcK5NS6hNlOXHup4sx7/upy/whxnPxSdsALwi2RjtJmvia3VZtVlfokcyosmicFN16G99qXz0CsL1r+ec92JrFrtK7qIDhuGrNnmQzy1p1mRYMUbbq/K79b8+Vx9dJgfih/ofL6ywq29WytrTDONIfLJfyc3dzUiddwxxDBwQIy+LJ+vSb42Yaqa0BkB9EWu5rVmIlCMAkyF0yidgataCYc049sdwA/9oo6y1i8n60cAACpxshjKn7ZAsRlLWwIyLAJPDiebNVlFYSuweepafOaSAXrMe8cKsWULpFT+1E039yWhyvABIPJH96Lu+BT6c3tuY2FNgg7uDpxx0EHD54Q9/eGbIUkanfwZ0ChSir0OO4lP1Nn4JYuX61Bd7Ivo/PjWWgW9LTxsb+5PL9JoVkxWr3wH2xt+MtKDNEmany3E25KB+9JdxiK7qis5oqW+WW/ZcssV5FczFs9oM4PWJLq/hqQ7LUAG06myJtOXE8aRTeONJs+f9VUez6QUv1d2z8SfF4xwFw8Auo8JI0I9NFnF6DAunkAxsIFz7MsOWQNdedfVnJqxnaqe/PvGuAKIxqXxGplnwaGrWtmveW9pYOL255+NV8tI4J8vkwIxOxiwDClh1vSRPfK88UN2YxLd0qTq6Hs0Z/OjeGdx4BsCakegaHaF3C04Amr4Fn177ZHk+0FcZn3WwnCHHDpTIOALMrksQyjzLalc+21ZgvLah64BFYyRpUZnKW0ZllQu7yOkkZ2b10kPAzwxg+lAgY1m2YJ3jT76sjonnZqwF73icXQEUyVy/62dlgf9knC1jW+sHfgR8ey1WNgaw55xqO9CcPjWLxA8JBONxZSpvO0VlZKLpczyKrwL55Kh2rUSRFY/WnhdkLpCR5Mm+Cvzqj1e3ATPsf7RJwPIZwFNlgUw2IH4IfgStkhKVd6//08nqT3+iFbCT3QYU+UD+WnIpm4r/6Bb4so/qrJ2upafx2pJSiRs+ChZInvJtfZKDVkM1M2cWLvlM5vMD0dcY8CWLFWrXicNW/wCPEowSCoJE49e3YFkwTP4tHcw3ScDwNT0jmZA+JTcS1hI5/Do975k+9dvMuQDAPjZ6QV+W95WtDnyvTONn9pavEDB6VuAkEAbG2TvBU7yoToFYdlUClH3OX5gZZjf7lmQWDHRNcNX/O+lR+5aIxwdblNgwp+fXr/xyeCCAmxxI5FUmH2Ac0rnozb9I2qChepcWMrD0C+jT91a55I+B/L5XvzfojIf0of/rf+0bezynxwJp44vnfMX6Evq2vNSG8dgxrBysyTcJQI2xJLvfkhv0YLGoscSv7pEPssaO4OUml5UxrvQAjTv5I/iGKQTY1StY5pM9v/ZIsHTln4Rq41c9EpYSj9G4PGIL6OEGuwJDtG6wK1A2VkfRb5/VSf21wrXno8OKLTO83lhiAtEqAdhSArz69YNOb5AWlkpf2Qzn1VSG7+l57cAb9cWWHokbb/yoTW9/EVymM/CgIDv5dNglzFn/NxlXP/hQSVXbNsVe8HO0m7HuXrxbm97YRL/DQ7NH+QurOsV+9ce5KeTaSthot8XSSr3sU7aguC8aYCw21+TRCYZvs1/nAK0uCm79D6BzfjGyMhkuy/z6TQEIYEQSYlF/z/QJsJWpL1gx8yO7u1PnGewcJABfmTrQ79qzxLI2o69vTgST6geA3VK5jK/MMxDUNwNT/dWR4snUMC6UCvCjNAwMxeYcCaG6AxQNTIAvsNfAJRyBUbPUG5TbR1j90WP/DXpyHClL/AQy4qugjoEAluNFQPO55567n1EJ8ADM8df+HbN48aADtAqG7JNIaALYvXc34BL4kZkB1ppVaTmjd1Ju9rEyzfpZDisTVv3VXdDp0JX6EJ8YEQZTcGQmN17XjxIOyYyg2Sl+gVj7LmXzjQelQXvK3hh3/eWXXz7t99cyz2QonjfLVMYqWYmn3atPZMeBUQwsY8JhVX/yawYVeGHYyV796F5jZw8KAFVbPc9JBHqAcooej7vW78paql7yIj0QvJUI6a+xTgaSzwJa2bSC52ixB0Sw4MCcxqt2oqEguvEC7iUhMmD1ozK1Cww13pWN3z1nz7bgji4ChP2WUEjn8JiDo4/rnOO3xBw9yv7sdgKOfkGGtmQgOVNOmbOs75JwAtbNyBqXHBt6BTwcmaW/Zs+Ts/piNlcSMntimVLfloTaB9f9ZDt9aEzTRQkT8lnZ+t5Yk4XoqE22Pee5wAsI0XeAvvG0VxNo7V52LbmRxW5sS/5lLwqGk63G2iwhUJfceRWcwz16lh+I3urevVeCtWyicmaVC8zSzeTPidXGM9riA9BMDyV7s4/6V5lWgzhsERhujCRnk8vrrKf7/Ie2gQW+L1kyo7lylV5UxrJ54InP5swbq/gkYbaBER9HxvvNR5JHYKR7ZDD7zoaYQRMoCiT5dQFiwKrxr97uFSxXd/XurITDB8mV2f7GNdmojmtwB9wDoY1T19gaywujsT6sXc0PVpbv6J4ZNboqMaV+MznsgLGFTeh9dhXNngV02RPBXDxQT+3Go3RtAxdgF11sRDzZfe8wyI7l2kHbNOKF5+ozgEomBXh98/MbcMJytSfYyO7EFytfutfvZFgSJbvQiq2nn376YAZjXB3JVrLSM7VVny2RhPEWS7H5MAC+Ct763Ri0Iqw/PovcRZ+ygjG4VbDCd2yg2P/wJX4vj9fHbyAqyKXL7AVcFg3oWb9CNjZguwbG1wSLRJwgX9tkSn/wAJ2SuLDr2h1BqTFYXdJn/Fve4qHn+s3GCYbRCSMLtsmjb/Qlv13jxyXatUUP6XcyLCmpH9pShjztff3f9rUroV7byRlsJNZJZuG5/NPu7WUL+AmrNbrOfi0OEGQWL9R+fqv7YgGz+rWdbObH669gmC5K7NAtB2FFX/XBHNGafai+2q4dh/7mU21LTWZrj/8wA5tvTJ8dElZ7tdVfKxZ7JV/1NdEitqgey82rN9ptfbT/Nx9h1XB2MjoqGz96lnw3ltGSr26lptdLZufyP9Xh4Nb6WvnqY2fI9t3tNTgnGBaICohrKKIMRIyqQcv1OB4K0X0CyMjXGMHNCMeI9l4VPMQcQMnyZtlJGYnAGYCVQlU+Rstu9pyg1swkMCC72EA1CE25x1xGlCIlWD2bwZHZ8bt7FB/wrr8cGwVbp3Qi/vkwfpQuuppxaFmqzEwDXMBWYJBAJDwtWe3/aAL26msBffyzdNXSCQ5L8FZfZVfMtDYeHe5VfTmigp5eZWTZdP0qSCDY3hkZAER/7UTbgwcPjhK2JKlPwmUvcLytTPttAbTGNLlICWqjP4E60BEfAq9mjbtPBhJoQr8b/40BZTK7lYyYtS5JYK8FAMXxRmt87a8PGayNZobbG1wCozq694Mf/ODI0WeffXbkIP4VGMdPszSCYUYasKh87URr9Udr/Ihv3XMISTIrcI1nXXdPUCS7WB+75t2w0UD2teWQpeSrthrfeKneAvquN9td8NRvzjraZeIknBoTMzm137MZTaduW0Yji7hJjMrF88bDsnUngAOdfQvYoiNecFAc9wJADq7nOAw6Chg0FvEl4CnQt3ICCAbMqg9g6Lv7ssLJf38SHJyZmZN+Z5fcNwMmiAR8AATXAXOBmOVAtd//8cESYIFEfZRtFTDmQB12JziUjKp8OkUXkkN8NUMQPXwAkAjsSHb2XDxJJ9MjAVs8bsyTh/TYmQD0NZtVmeyJZfL4HE2Nc3ULogrmGyszfj0r0QWgZkuzawCW1zf1O/uVzJfMkzQASv+Prjtbte2q1jiePJN3xmJLBCuyrSKaGIxeWARF0AsVBS8sEBlqEaAAACAASURBVAwKirlQg1FiETVWUaNYHnPpA/g6+6x/N7/FdwY5CxZzrTn76L31Vn6ttT7GjF+KL+4tdlRc4SRaJOfJMTvvNhundbYAIuFYcO7vTVK7trlao/l1UMRKuh5f9oQSQAwgNkd8kTA27xaoo8132UeHirjAv/ootnmOhbXyeQvquoZPa932nM2nJ3w5HwrgAH6S5fblZJbEWzdft0O3XxgFoqMLYGVf4ng8zi9FY/q3wFbMb0xz95v+NC/bMt6aQC5809rtSTGyfcEa7V28jR4nR6zbqyQy/vc3POO5DIuj2AQfB6MAh5JXfIFR+C2xOv/u1gG+OJm1Z6fDxOTmRNv6C3K2h6ssFP/iW2vEi42nxccK58UVPjS/UfxPP9mcEwl1ksX8K45anGXPbCy6KrS98MILx7dILpKXgrEEU5ygq71GW3zXJWYTvYoLrcF++ESJ6SaG6NyirSLJxjEJzjVZtCcxDB/siV5Igtkl2jbRk5SKWfDo0rHY/WoHCjMKafbbNeyVT92YuUmmmIdH7QMmgN/wgu+xx+gRjxZvm0uyWoxJF9Mjz95hw6tH8gn04Qc/av/2JH4Xe4sF+bFilVsBdm63dXYNbLHYj82ztf4XG62bHmab7bm1xFknCbZB0jXZktsz+GaYZ+OOPExCng9sj2JGMTcb7f2KxxVfo68GUwmtIoBTH61BB7Lj4qw5o71Y4uRguU54sfjfWLxuL37aaxjWVy72fjpR7FaQ7bPW9M0SGrHxUHc+GbWupLscp0JcmKMHePou8taDW+SR9z/88MO3x6QjUtUQmGjz/TjGErBWAVnmR6SEIsVBIMDQxktKeyJvnaScTvOUzTce+O69OgJdr1PLQZlLMpywgaPo7f0MIiH3fmCo5LtEM4Z2PaCqItseNsgEzPtfBb69b1LT/+swgRPj1pg5B4rOCCRD7b3jQymLanwCbx8JLUXPkbg/ttd+4037aX+cCOeS0vZ5BinRyjApagrvq49S9OSJn9FV9+N/bp7QnTHEr/baGvHN99KmYClTweepp546Ae1d73rXofWll146Ct9XEnUkW/eF3mS46ZSj0o58J+sUuD05CitJ7Br3CcRvR0gBIcCoV933qkPRUWDMUEuwJYDxOj67x20rXgBFdPd9yQHyjO/5558/xtqD2tp3X0nTeg888MBJIjN0nT8Pg0ruOkESheSS7iX76FGVU71Lf3RHuz4+N1bAyoCdkNA97VpJQ5+3RjLptz12vXtlPYkvPWFrzVe3rp/uG4/m6AJgVepUAt3f1TpAeaCuPXJU6ZKKIqeVHNtz8nWMPRnmFwAY/E/nnEjRoRRUJRESCr6H3gA7Ajg6Wwuf20NruLeFbQJZgmyvwCuQAuzyC+TsfeCk/zeJceLG512fLizgbL34FR26L44iNVf0C3ZAF33Ob5YIO1GTvIBBQK89SIRaGzi4AodNArpGYgaIk1N7cpS39+KpI72tyffoHrsPtyJaY9PbfjygSsVacaVCVHYnyWivEprk4uh7NtMYD+1pznxotKSTvvaCrwBAG5e/dzy/9bNjRz+jW8KST+yZCo52Zh+Ks47iCvTAJjAEhPR+a9AV8vZsBDJtPsfjgEDXJlMxVse2dcTcrm1P9KfrGxdt/IPiATuVkMbPEtx41kmR+Na1+Yh4m4zFJSdW3FeuO4Hu7VY4yaWjHI3N0/+629HZ3tzbKG5uEtzfEpc+j57WSy/yc4oxQFZzwgV8Cn7kj+JbtCgyAo39b10Jo+57coAfuj4d40f6vz11zSY5jlayn8UA107XnsiIBh11J0L4t02a2y9w2t/NqTsDE3WdxCIa40OftV70aQI4Rr2gur1Eu2ObC4bpuGRaMtxrPikc0PMANBuyo/Qr/948vXr+SNik2N2c9H4Lm3BW/GUrfV6BtwJ1sVhyYKzkkE3CDWTB14ux+C9u9KrAfE1wXcuns39zixl0VULe/2xXokr/JWLG8sUSN753eZG8JcOKNrtfJ5F2ffyF8SSIYiAes0M24fPlv7XsW0wUV1xDn8VFeit3UHigU70q2tIJdLDP9p7OZpNdn27pdJKL+Mf/K8xY9+q3zW0/jU+X84/51vRNg6YxYrtbwTZGicH5wHxrnzmh2nVhUQVmfojMyU2DQYFZ4+WKW/izXtszu1W0KkaEacOrYfDeb03PFim/2AbLnTt3zm0OzcUvN6a4XnG4ZDWatrHAJsQUXVt4LJo0wNyCVXwJG8Q/OY3Cg8YZP9bn7a+x+XzNPKet5HTxJpmVDEdTD8B1q5N44aRg/L3/Yx/72HmaNGdIGDlgFZaIUHHPGbpPZKtEEqcIicjtlORkY1rBNSFggGy+8Slyztv3SwomEd2aWwHPgHpPZUqFTDLSXlqnpMXDaDJ49941d0qZkN0bFU0lTQHz7SAznnVIGRzHxOi3MMBJcSKbFDN+wLyHSty9e/coYz/R7OEkOizxz/GF+AGUFFQkxCo8HFQK03WSeg+iiccdXSpJSlGie4/spjDdc9P7KVF0xbeUpmv6H2CJT9Hb54HWEuGeJho4KGGuIpyiMmDV6OSTI8mhRKejmRln4Kv5kxFA2Drxwl4kJ4BcRhNdOcHGANABzOirw2EtOpLhVRjoGsAQIE6+ff6+973vdLftK370f9/L2rGL6K6YEUBOdyS+joAAJZIinTYPCnG0rvWckmhMhpl+9F7G3j5yQP2UxEk8fVl5OsGZJMv2EQ/dh9lcJQY5lb3vRMIRb/qso+0VPBxfVZAih9ZOD9rndtDjA1Aj+cnZRYsj1ca0t37jkYBUYpTede0V+Are7VHiyLfEH4miI4SAEJuLt3wbsNB18aZr3eunAnwFJILo2vIGeDJfMARkAPqb/MaT1gUmnXYBFPmW/JUACFSrLAMDTvPkm5MLXZF4JiO3TUiws5U9kh0dTsA0P755Dz/6P5+no9ZYe08e7bX/FeEAytZPT6O5INw+8y/FAoVECWGv7vWTPGWH7cvRVIlx8yliOYlB37omen0PezGgkxsSQvHCHhRF+Kn2IrGQvMXr5NGc7THbUKmOL/k8yR2dVbTpf6CEnsUHQEaibK34wodI/tqvZCNeZLv9OPWj09060ekBjBsPmlcxJX3g9zxoKXqLv/mAfMK///3vE18a6zRIvHKLRTzqb/diKbK0L10syVd7bLyuQbKIRkcCAS022lxAMJvoPeBUvGVryT6+8F3AoAQu3UIn+TRvP8Y4idX/+NM+ALf+5ofTyXjSeh4QqNAkGZa0tJ6TPsbkr1svHbIHBScnDyQnyan3WsuJCAmihAWesJ/47fkNbF9hIB0Ri/I/uk3WIKde+Sv8RBO/yo/lmyV+zaf733XF2U5ZhbeiS8F0fa0TLj24M7oXJ9mTBGoT5daPb//85z/ve+65544/J1fjJfVboNgi0habttDQfjRpJHOL8zbxgxP5UPjQ2tfkz9zJFoZkm2wAb/lWcQDWJjf+BUZlL2SFl/htHNoab58SGcn/JuStK1EXJ8xlXPtyLRyMN2K7UwrWag4y2/nEWd3pdEfsj16+VAc0PY9HTpbYH153zcaqPicnvJHUo10im+5k8+lydMFSzUlOvR8tvv2muTU28Cd7M14RLBvzvvf2vl5xxnMw8u+O+bZm7/fr2uxBIad9wJeaE9GX34YT2ZfCrie7V5TKHj2XSAGt9Wtq9hV6xQexvnn43/jlGDK/A3f0me53foL/jX74V+Gua/k9+V577vrwRJg1XjhN2Rzp1z63wPedd8pTjI+WGge+JePY1mc+85mTDOs6brWuBZyFd6S3ABUhBVCgTqDr2jYacTGuDRWAShS63zIFckQCMPGQhxKYFK11KJgKgoDZfI6RNT+A5ohE73VtAipZKQHgeDn443luflo3RtYJSxkLaAG0KovxAlADMoBujoZgGFxzKg5wqNZaY/F3r/Et2lXrAyEZRXvkGOOXJKFr4okqT/LxGbDUmrrl8WJpkuR1FKnjSx3H1pXnUOvQBR7jT4m6JHuP5Nl718YnNAZyO0bY2AwomXZmvwBFDil29HctEOpIRTKoiCERBBZ1IjLieKMA4EE/6YFOjkAS/T0NurE9wVYyTE597mnJjpp4YnJjmvvRRx89Fe26wulEeymJqnPePpNdPMrISuI5aokZkA+4t1/AsjUA2f7eo98AmCRH8UGXKmfVtfF0A0q0RUP8jscZe3OUCCTTbLG9pkOSi8Znn41PH3pd56WS2zrxpOJGcziGEt3pGefjXnDJVDSVwLj/c4scjhXFu1/96lenEOU+XqDZcZb+p4P0WoeIQ5W4et9xSM50ASnHLxBHrwC/ha6rnbNfAIPMgSUV7XgczYCxcZKD1uXfsoX21tx8XK/uwRFkVb/zr/HRKYH0IZ+8QKE9x6d+0dHfmwj3t46VIJLu8QWq0vgajxoXvbvvaAFcJFj935h8VIlitsVGK35ES/Mku/QuXY1XnVBwhJof6bp0vfk8ICNfoJjRsa72W9CT2DnZ1HXZqlsD4jv9kBzqGDYH+uMB8ARUAp8KkhIZt3asv1eoAFa6tr+9Lz4C4j7j9xuvw8OH9160ts9sJ/0wzr1Q0d0auvX0yZE0OoYHreeJ7k4ItZ4CWTbD7/DbzVknD1BMhuwinVakAJyBWKCY7iiosSWgvP/FR0Vw9qVrwHZ05yWJXbt8y34lao58S4T6DE3t0bdJNBds099b6Emf+iw/mA7mu/aEVvOxD0BU502y2Oce/Bj9zaeI1P7gml7ph7iuaGCP/E2fN1e6kW/O7vrb1xMqtOAXfZHgRJuuOmwWnbAcfgO+EnQJvxMakplsqbjTOo3pc0cW0ZIOSy5bP70IA2oMrD2lD5IpibmiYLRUuHn66aeP3i7GModE2Gf2q/C1ca5rxIBe6aOEVnGz9xUljOEHxRV0J994SF7WV5Rg/73u2rARndLJdPpCF15iyFdt4YAd9nrdz8qf7vHxkn1YmJ22/9bPfvthz9Zmq2iQxDfWGmTpGraBvsbSDfFFsotHEswtBEZLvBD/zLPJsyKoBJgcNzHGF/T16jk92VA27xZSvG+eaOVL0uNNVOFCiXV4Kj5KHFtT8amia75FE6D3G5c99esbD4r7+eJiULoWfzcBVywTQzS34l3jyKFr07X8RTg3zNbcjcdv+htGLxEuTrNbe1AMiUdO/2wBYotw8Fxj+zteKGTIQxWRxRqYOtrKYaI1/itOZCd8ErxX3NIg9Y08+e+Kc63tGTv3f/7znz/3DOc8HRG2iRaO6arCkrCUbzscewwJkI7AhBa4CYxEBKCrgxCTm7ukqaTC/WeODDTHBtKUzZEoLfPeA+D7uzVLaDvuK7nhoAHb9td7rV2nr+PC0de9uCUNKQkFB1QZBzDByTFIhrCGxWlLYjkJziWhCe667wHD6JNUtP+U1BFTDsncFJrD2KDhrL1igu/obG8F8o5nV/2JLynFOupojNeqQbqBAZ/k5B7WlDZ6M9p4mKHEk0BD4+JttNedTb/SgXiqMrSVta4vgHI8nEf05ogCzK3Vb3NKIALDgoTiRPvp/uiCeV+J5IvIydWx/2htvujNodCR9vPYY4+dpyxn+M3naZgvvvjiSSBzFNHUcZFoD+C05wKyoCzYAg+6kipgeCypBMbbW5Wv3k+n4wnn1JzRCrSlI9GdnNMjnZvAR/OUrOdcOUnBLofQHB6a5eREvG5d3R0OUXfXUeuubd/uD022OpFsVzKbrbkFo88aGz/rrMezCgzxuevjkVMi261srnxFMvMArPjl+OAmaP3NFhVIBOP4g07ADDghf0FCxXoDPB3znmIgPyPhkvgI6gJa4/lPNPtMEubIN5CQPqZffHG87JroZ7v4wCdFX2t3ra6TQp2um0qugCFp8rCN7WL3Nxmi21p0C/DhkxXLPMCw8elzcwEf+eB0lT9Mv9LXxridwL1D0ZU+As0q3E4b5c+yg/aRLyoxCFSkL4oKgCogKx6kH5JH1XXgmf2272Tgqertt7jhyfjAgYciKcQoFCtaRLfEVVyVqHgAkS5v49yjiub8ZjTS8+ww+UtuyRdYVkCyd0DW6RrzxKOu2VsOkkPjPGch/5DPk5glzy0KR2NztMYWVtiHTiVgFM8lGP5eYArQAroLOoGo+LzAGijrGp2VZLCJJsC189EBMbp5ttvX9eJXeuYJ7jp88SEZ62YptEgi2asudPRLUhQ24lvrSnidgnNaoLXEMTYOSFdQTxeyhxLQCr66SMmtcYrora34JbnqOnxZf5X8xQ2nJKJbsU/xhd20pq9OSk8UaNxiU1Er/OG0mAJtstJR2gRzk04YiD71WTHo29/+9sF9Ek8YRjJIJhoa6RzbW//ulrLW2cIoGiS8J8Dc/IgVfKEExPV8OFnRU3TwydG3sYTPx6P0QeFp8WfvXW0wfqJDUeVKpznQky7wE5pN7BqOgTOTc3xStIpWcmEvV6za/rdwbe7F52TVe/02F560dn+zF//bp8aAgjtdlBytHPgUCTFe9Ervksv1VEV67ZSm2+HimT20x9YTo6JXcSo5eKaP++I93JUuknlzlr/gQTS1Lj+pmNZ6YU3P3ODv27vidTS4zgma5stnKsK01/6WZOtUwz8aWsUttxxdGyfF6jBr8bzr+uaI4raGG//LF8QjpySTabqhaMEmkpmYwE/Ho64tGY6f6WH2n99rr/nWaIkH3X5VPE2uvVY4iC/lJWFPsjr68NWvfvVeBHiyqIezxJgW3fsKGX8KKsECJhMapWhcBAaAAgruOzJnr4wu5x0QyjlSNErOIHrFlP5eB7YBsM22Xh3ekirGim4Kz0iap/WrLhQ4Uu4S9wQOwDLODfYCH2e2dDaeYSy/1plzKL0nGYqfBYHocLQwHiX06OuIboJsX8BG8wuM8Sf+OXYZvSmHhK3jDq1RlzMFjN8BuNZLMbpWh11S1fqeKJpDThdU4Zpf54SyZ4jxLjp1gFPKfuJrutX18V0Q3o57wEKnSpWLcURzhlZFLv42j/sLArrtnyOQ1PcgqAzm73//+wHDnKVkJYei8+ChXfETsLi5n/4kXx21LnFDq4d0xI/At+8w7e9AegWgkn/AmL63foAk2rd6F98zYuAx/WhcazdHcuya3uu399yXGS8F2fSneeJhvKnylQPqWHc2CAi25/Yeve27n0BTa1QZdMw0ecWr9pl+NG/zcIw5ayCcTUUb/m9SKPnbDm/rJdPklOz++te/Hv3eAMi/8DcKQworG4SuFeJ44ViwCmvrdG2JUgWN9kSfABsgVGIqkGxxa0EQX2Fcn9mD6idHDjzGU8ePdK4EpMYCH4oJ2Rj5KwSqmgrs5CuBix4gXJKvmt1nrdfn6M3vJNvoyS8KlPE8HW0vrQ18sLntUqneAxWNjY/x/C9/+cvxD5JJT2bu9EX+rfn70UmTkCSj9Cwb5nvjj6PuQCTA3hzFs+zS/VmON0v6gFx+pr32mf/T52zn3Ev0cmxrH/Eh35nfbB+N6TYJgZwuAHD46xRNe2yt+AGcAQftw/7xQDKl29D82wVtvMSo66MRYEwW6Y97vNK51m5d4KnxySj6VP51BuO1kyR9rkBGB5q7ffQLVEpqHJMVI6Jl7Ymso4ffay8Kx1cAC9wDSX3O/7utBD8bq0APL7A/QJ3ONE53lx2wXR3ka5HYCY3e5//Es9YrVvIV9IhcJNKOUvLX7UsRQuFlbajPdeOii59d7NGeWps97jdFwHJiWDrRPpy4aP4tFsBA5k9e/cZzNCeD1tQg0MRoH/m2dKAYER7oRwE8Gjzoz9Pu24/jmRLrxVz8LXyFLjxqzxW9n3322dvbzJIBjEW2iyVb0x4kDM3X+xJHsbvr4L2zmZd/NhFD49okOn1GLyTOm6A2FwysaC4OKH4ZL972v+Ozkl5rbkGY/7d/618TUnjXHvpcPGEzfNDGTn6ez07GfEJzsU26bR/iN2ze2C1MZIti6OqDv1untRWtYOtk5egsGbWmQgl/Yh75BfmID5JhGMspmezAcxnEpGjn/8Wn7Ly8wj3xHm6psBdOLDZle07mKH5IVmHgMGgxzxpeYWadVXrQ/hU7xZPocsqAfcQXt68pksaXxYuKc+tH4S23Y9TIq6kZduikxm9+85vbY8mwsAJ+eu5ht8kEpowWBcN45EFli/n5XwVn/KED+ZTyjuYpGS/3cPte/joaYA5x+/icL37xi/diZgFNMqJKgWAdWwTF4JSkX4xdJibYgEvfyxog6TNzRqAg03t1p3LaniSWIjjbzjAYEsNsXc6LocXMEuG6YO6l7LoNsIK9LklzcMyBsfaig8b5AJOt7Tr0cI5bVWpPQLEKlgDM0cQ/wQ/w4PwCvDps8TshZVCvetWrjsJ25LdAtoEopU3YKXcBxf3dya0HUqSgrfP73//+dOBKsjiNvmqpvzPW1k4erV9SlLJW0Chg9r+uRnxLxvEBQGaA7csx2nQqWTam+VV4ODtgUxXL0a0NcF3Tb2vHt+QsydJhE6jcW6yyXZLf1zp0f0MJbetIGMlCtViFnzwa11crtW5893CW1ijoZmB9lt5kcAEAXydV57huNWBHb1srmcQ394MugGntxqaTOZR+22+/8VHVPPnrLHU9vY7P+JXttla2kMPde2njm2MwFTvSr2Tfa866z3UXoqc1uj4e9RsPdFfTFYB/bZyMJVSSYMfT09P0pL3E25LxbC/7TW9at/3sMT3HRAVytqmQY01+KnriQfvSpY33zdO+dSs53K4H7hznUkBpLl1PQVXAXODE/o1Fy7XCnX6VXDimk9yaRweuhKu/G5NvyL6a2zGobBKQcJxRIgcoAwmKh/GidXR/kp3A03z99nl2H88kYNuFlqSw8+jpvcZuBXpBVnJq7uwwnqfL3arhqb/JXnHgCqIkouljNgwgNH86rFMcDa5tvfbYsfv8TvLlf4AgMqQzzcc35Ifcc+vESXFEQcoph/ZR8UaM47fig9hDp1o3GXZN82ynHkBRXHA6BFjRuXZtPEkvkkF0Nk6xov/3uGPXNK450il+O/33N5+jmCBxA6D7XwEDb6Ox8fE12dg7nalY56RCsom37Df6dZvbu65k60h24pe42fj+7qf1/d++ATZyjPc6mG4nWBuGF+JXv+l2vjoZimH8tkRKvBczmldXpD0Co/BKnys6xPfkwQ/2mWPusJDrddO3y8y3tuftttsHAM7vuJe8dfPlNRoA7+JH8mlOz4OJrwB/6/IN2SYfrGDSPJIzRY8Fydmwrm56lx01TzZfERt4jnfxPaxRMTT/397yO75lw77oAxzHrvihTaYqbj7zzDOnOJWuSQoVDyRqClWS//bZe+Io363YqNjkVbJM56/JFj3tdWOGBFpC6pUMxLt4p/mQ3rCb5NNY2LH/49v/l5TZP13cxHsbOYqweLoJftcaKxlmp5pNCrzWE/PsFz5eeyLHxq4uk7trFlPQAWPwFpZV0GudZM4XwuMKSnyLIhc66Rq8pgiw+1FUciIlHOSEDL7ZU3JMp1tHY0GxA8/SWUV58s+OmkMX3X7phMSWfWqk6ZDmk/rZE0/piuKohHS77E6j9Nr1bhlqT4oq/C5/0WeaNp2g7JbTCovF3W6FYvP8ab7BMWZF/mSy30svp4hP/ThVAlvkOzQ4onVvbaIr7S/f3vfe916YMh+vEVA+1DMM4lu30noe0f2f+tSn7nkqrSO3gBqAYhGAVpVb56X3GUyGm/OrPe2YGiCREjIkhumeYVXDAkUgp/ejQxBUsaGgC2piSt24qhEdO5AMqeb06lx6e0mZ1ln2edWE1tVuZ0jtLVras4JBDmirh/bUPoFmwVnw5pAygsBfYMQTkhNwwncPWnIAziiQJ2yX2BTIdDG20hZN0VmCVhIcLwNAKXEPmEhRKzxkoAWq6Og3QNfxopTIPb6S3PiUUXZNPI5GXZz2mkL12/7IKnk0v+R0nVh/AwfRzhCcSIhfzdscZK2C2/wqOY6MpPTJCNjVaW9sPH3wwQePUVWYcZ8bfQVUJZcAQPIoWbtz8yQ9wJNzjaY6rfGi+etqpuuN6+ukWr+iQ45AMOT4HVfTAWhOXfg9xZDMPbyMswUe7DU+COCC/CbD8SW9dN+84KKAkF5EV3sOlKQrni6ezONVn7nnRdfQsdq9J0eyle45BgQ49aqokw45hpNNZU85zubO/qIh+y3pyZ+o+uoGeeXU6RwgKHHpfR0piWKyEGyiV4Bpn54Gvrcc6MIASngskMZbx8okso1p7S1UCYyKh2zBHiRgvd+1/E2FkOhNRvHH1+SkJ/1KCiVM/E7+RTUYgE4mAc5sOz1id8lXMqyDGh3phq/j8hVaC4qAMP5mT+ps4ZJ+6saXEPu6Nqdd2Hb66kn6QAWeSODd988n6la1B7IAYPMf6VJFq/xef/MtZAT80KPmS950vVcFvPYYfW6FsLcS/PZkDoneFsB049h7Y5qXDjouvAmf4nI0JZtsEhBofPbT+OZs/woBvmqP/veZZCbanUgRe8RmgE8xSJIRnRX58m2tlwyyl16zrfxQ9Cgs87sSXCdY+G5xE6ZoT4rjkm9ypwfALF3fpJntt346hP74kb/Fo66BP6wdjyUX0emofXTwNQrabLzx4p1CjePN8IbP2Qkf0l4d4UuH2Xb7F/P7u1/FGoW/eLJ86n/FOHEyHmTf/R+gLdGsA5IORSMM1L6LK/3EIzGz6xy5bK142Hzxa4sO4r4Y075hQUXreNMa8TT7cJsUnnvyfb7J1y71d90lR0ibQwECXqQ/7I2/aWw87HTRz3/+89sHceITPKbgGC+SqWLGFmEUTnuNJ/RB0pi+S6yafxNpeG9PCkii081+yJTupi/8rMJRfIzG1pe095mTIk7Btef8KuwiIeV/8A8f+JwtYigWXekzl5glvuGJJpd9GC9xWVzcNYpyhwkv62+vXc/exEs8Sm75Gf5t/YfkXDLMr0uSPRyT7tDh5rr67iIgpwAAIABJREFUGPQ01/ohe3Yaprkl3ZpCOtD4SMYKg/ldWEbjCgZOdr5aEjbTCXcCSOEwe8tGYHK+Nv1pbUWR4paCAH8SbxoX1ms+/KXT7bM9tjdFVg2b1pG8KxjFp3xHxatOX3ri9G9/+9uTCIer4AP3KTt6nc72o/jq2wjQrckajZqBMFv8o9t0hv/Ev2htzde+9rXHNqPHicbm7AHCPRw3noTly1ePzjz++OP3YmIERnwMKxHotwkFEMFSB6DNcK6MoM3UJasy53HYC2rbSP8DJZxqazVXxhWBOYbAoO6VozmANQXlAAP83cPUqyekbRUjoXEu7Sc6nOMHGPu89Xq/4kDjHBtOmfs7AbfHPt9HiRMKBy1xF8QF1AXU7kvuWkfQ2me86T3VbYrRa58L3o2hIBlUazi2W0CJZo7PcSUAO2BYgKpqXPW4PZfQJbuMpX36qqDWSOYpfQZcoAK4A9iOelLsDMhDRlo/RWu8gCwQr+HVEYyfkuj4prvsPlYABojjMJpb91mxIlnR14oC8bSEX+FAQhdP42f0pjfxtPk8uKrkMF1MLwrs0ddvxtUD2ro+UF9lL/3tHoR0sO59AJbD5SSbt79V+NtTepfsJDfJXREjuls3Gj0YqPeyLXbVGhx0CUzvxyNAax+aBQhwiulFuhq/0o1AbzTFK7cZNMZXFTS3QlDrJgNPpNY5cpxdIGcLksEFFu0tnQuANa4krDUqzLSH5kgegLmgJvj2P8cuAeavBMpoVDhpnmxNt0whIiCcs+w3WnS1tqItSPN1grKgIsERvDfYK9wB6uinu8CFuXqfnSvcCZ6KjjpGAgP6mlvw7DV9ap865L4rEVChOzq86YJvC0CHjpFnENDrCmmOhC7IwiMgpeujI5tvXQUtRalkomKM58Brc4kbrSEoAxyt0ZzupzRndpru60a7VWcBC5olsEAZ36Nazvd6gIqn3aa/jkgrZDSWzktWWkfC4Zhb/gEQiX5JArDh2vgCbEmSmt8tMfHf2Hic3bBRXTxAVOwVYySI9LN58Z1+V5TrO+XTiwqKnb4qPiiWNDcfkC/MNyXf+JBf952V7R+Qae7WVETRJW+uBdz+F0fFf2B14ynbBjqzezYpWem6eBPves993myHf5fsrG0pXiQPCQYssR129tZazSemRFc0ZX/ZV+OcjEke7lNtTbzi7zaRa172gCbjJK+60SXDnSiTIMdvRa3if9ely/HXur3va48kuPifHttPfOC/2LZjnu2za/IX7LLOu69hab9byHIiqY5N9xtWsLcmfaCPZM9OoolNN2/Y5vvf//7pBilgSHTX520BDx7YYqq9xFP+mf01z8oA1lysLM6trtJD/tOpoHwzfjZX8nKqgS3zRU4R5BMcLYVdmje+RQc/ij8KSdHD723s2q4vXvPj7EPhgT7GD4lnY9iFOLf+qmsUyDbh7e/4gl8bR8hNY8ZevE+G/AA/qKAA5/dqr2hUuNo9boLo7/bXrwR6u+B8TToOc+F9tLD55Fnxp4Qx2w9rdytncoMF+UQ41zzJ0UnZ9KU9t55j1bCuE3sagZtz4K1Yr1jR3L3XvPIMvkAjK971kz72K2Zks50wzb8UI8qLOnXarVD5EHjWqcPW3LyrOeVkkm/3vUdD4/vRYOm1H53r+KaJmCzdF9w4uYhvPgmfuy2ofdbFLhkOj3dfcw/+PXy8+X7Ye02seum4ZMEuYjkUQUSwF5ApSUzqSGYBU7dHm56y7z0pjDblchN1G+qaxsfEHHVVwwKIqnzjVbAytgJzgKQOgCcWJ3zjok/XwRlzT+LVCVKxL7nbJEygcDy4+d2/pmqiar+OAi9V7CVAjFmwY4gppMp6YwF2Qc4xxej04I2Mr/3gQYpa4hcg6fr4iN/JNAVp3YwwQNPaJc3Nl2zbd4Cx9ZNjxiXZzlkXqFKuDCeQGa8yBoGPEf3nP/85X27d2IJac7kfPL57oifwkn55GFSf+Y6zaI3f9EQCAdCtk9L9a88BHPrRa4Bd1zVdUFlNfhyO9SUyFQicishw0p90U2Wx6nNHpaMp/YxvyaKjnyXJ2YAKcXNyjO7n0jGIntbp/2gEqEtM3WuSXJKDkxK6hDo/AnFyaa5+HPN0ukFi3tjm8lC85CEg59D6zQkmw+wq/dEls/f2Ep3JPTq7pkKJ7rLjh0BQOsz+3X9J/x1fdcwyHiaz/Eeyd/xHoitAtXd8lQzxQ+2vv1XagS7gSrKoGEWv2lc058jrfOVAgeIFDQK5BANgRk+fR7fCiwKZ9fs/figopYNAw3U94A2A4T+svbTsmNZoPQBL4cnxZ4FPEhq9zeX2CgGlPcSnCmO+msgDebK1bENiAZgDZO0xOtib6vB2Ho+y3vy0dnvqpz3HD3vs//Qm2SRLSTNQ03uS4WiNnxKG7LoiafqcPOkKgC0xAKb6PHrd74qnwIgjrgGa9l/iF/iOT/xUvJaE2YtiKR4I6vbftUAz3QY44xddknQ1XoF4T+U0h+JZYyRj0dO+zLPJHF3BAzTpTFcgq5IeXdllHb6u8XUVHqrVMymyOc+GaK1An2PUZIKndKz13GohhgDYdIqfVlyhKwto+yz+smeFDbGV3ilAJCdPwG8+yUJ0Szzo4wLT6Obb0710bm8VSe/Tk01wHevLh2eDAOwWXVY2io5o8ko2Pl+QL4lqDd9SUMwuJsEJ12S4fRen2UH/Z2tOazX/3qbCVtlr42GkPotPCqTxSSE2mSuwZlvFlE2UPEgxPBK9+z3D6x9aT6dLYokW8m7vdYZ/97vf3R5f5Td7Fb/gBzrXZ7qtjeE/8YwM2KqTKPQ5m+oz/m8TaDrH98cjcTf+ejJ+79OtPu+nax2TVjRLbxQt2m+f4/+1oNX/ikp8DLtZO1ocL+7Ap2KcJFSigk+tvToqprFftkfHl56Nv+K8RN64aFOYJcto6/315RuT4VKnqGBpRV/yx4ONpeKPxI9v31iObrx0QgbN7Z3vyRbCR/nIjhLnE3uOTTFpeUvX4VdzSFajZ/Gv4/TtNbykQUf3ok2RQ0xyAkV+1BxOpPLR/Jm8kG91EiSdDQcUG0rww7UVnftGELcMSe6zZbdnNa8mZOvDtO0rnyChhWnlVBoa9p6+w09igpOl2Wt7ivb4lr9tzfKCrk8W0V2BN9pqvPR7dKlkuM1URWyTEocm9cAkRGQEKYouj0qtJLjglwN0BFlQo1xtAHjhOATd5mxcAl1gBVRJnnK+BOBJtpJgjrK5u05C46tHMsaq1Y6ARp89cjwxMCVSJU6xYqYWPuUC8AVMgKfPA4nvf//7j7AlmiWgJVEZwIIRDiraAJJ4j47ej07dz2SkQFBnt3VziAU+oDZeOv4UkC0BTq45Xd0DQE2HFS90cB1PcI+rABs90VYy3DUlfiW/0V5y035aI5nEZ0eAOq6cI2iMzmbyalyKrAMd7cCv4CeJppMpeHwGDuNx7zU+/nqCnWO57r9Mpo7+RmeGEa3JNhrac8eeM3Ry6whIe67iFRCMh3W7+43HJc7xI/tp3D65mnMTWAXs9t3fuqcq0vGw99LX6JOwe7pz8zmV0N8cWnN5mJB7P9mVe6zJpXGBD7bS3OlTFfl0JaeW3BwZXMcaf+Jle43WOucVXxbQlhzkEDlmnYR0RWGtz5Ldgt1k0b6buyJL6was0d/avZczb7+OHrUv90sqJqjY9to4x93sJTlJeJJ/7wuOzeWUSnra7QXRgZ9sF+2SXIlWn7euwCJJpguSHEFzgbag2/rJxfEnARfQae7kWDHC3uNLtuVBiHW4BQg+Bmjhl9t71yfTgnXj8uXN4V7u7FxnfYt4xYzkFB+2Swk8Ko4mv4oljc2XbFUaD4D8BSZAnM+AlX0VLF0HKIkj+YFstpMc+QXgTXW/65xGkmDomjZ2/Vyf9146Gr+y/wB+epzc3EcqkZIYSG4VtXSEJfbRHF9XByUK6W4dhfxfv72vQKGTjN/0U4xVQQdgzRn/xG3gMVqBRDrWuHSjeOthJO09GZYsVTCKJ+lh76nCR2/vp3+KgvksYERhTgLa/sUrnQf06U5IQNgofQaQt+gML8Sn5hVH+f34pTDsGCIbBLCjo888pC9dX//FX7N5nW3Xt6fVg+wnX4k3Oq8KRRIriVT7s4bEJH4tAIepFGIUF5JNPG5sMinm5lNhg2Sh6RDfWsv9jP0P60V/7/fT3O0tnZUcs73WUViMRwo+gHMnA5xcayz7om/tK5n1bI83vOENZ35+gu1vAtS6xan2mF+REEl22NOvf/3r8wCfZNhakmb8lLyRK9kpDvHhm4hKbrZ4ppAQ3xSd/K1jTg+Ls/3Gh2J7sksXNXscgfWtFubRJCgehV8dib7yR9F2Y80WGqN/9Ukiib90bAu0dFIck6BtIarxPmebzd3fEls2sgklGdBlWNqaYm26ux16BQ1yEMPtp89br7XZenPtdcsXPnJjtX3Ym7n5lz5XVIbN24cOLaxDFuynBKyiT/MWP3QsozVf1RwrXzG6NeBic8rHNC3wVizrVSKbD4sn2wTg9xRp3HrT3uKJW/OiLV/Qaz5idcGpyubNP+RzGpePYS8Ksb02b3TvyRC3jMAr/H7zxOPmQVNri5eLDfJRzbmddrbc/PE/2vu7Bk65U3MnAw8Pu/+JJ564V7Bzzy7FVOFsEo5GRcgmBemAhm7OVq8lvBGl3R3DBfQY5iEb2uA6cNakhL3aUHM4ntfmuyZmMSaJVQ45R9Nr+3IE0vgYU7DPCfV5TkilIScabZydzlg8iFZdvhSO02uuKpuvfvWrbx9E1LzNE9PjUeA6h0bQ0RA/3d+gUlRQSLgSc0EpWXVjeMCkxKOupK9Jiq5oyOBSzo7sFjj6jQZOV0IBhHSNIx3AfYrTfAAT56Yqk3F2vKCAE+3xMHod+Ykv8bPP2kPJcMeIgfTWS+njRfJoDEAZfRlucpQUCvoBxMCo4kmfxwcOvPk9RRtACIgUhJp39+FkgD1lyLrAJXQBvbe85S2Hdy+99NJtQlRxIb5Hb7xOHwvMzRM/Wp8+cuycaHzpN/o5aoC5MY60Rlt7Ts+ST3JI1x2tSU5d36sOate4901XSAIkMHjoUPMk4/iZY+j9ihoKWmiSfCRXttSc0epBQsnPg4qym+1IbTAQ3AXJ7Q4kv+RFlwNwzdlv44Aw1U4APTroavMLsKrlqqzp2jrV1uJUgYBssT0md0eR2k8JVfbrGL7AKhjb4yZ39kjf0LWgjWwEIx3I3pc06VYI2ICLZCu+5AsC2jpPjYn+5ND+s8HsIvrdjiB5ir7m0uGN7taOX+meWysEQMlM/GtN8sj2HXtqH82TDSW7jlIFAByt5WN3TxvYgJbGbYKMv9dEGeDiO5s3/c4W83397btg26ukojVbC0Dv//jS9fHNMXrJmASlzxxNlDzyRxI59p5N6mw0T3JpPYWsaHZigh5IjvhESWJyVBzVwaSD4pNbCxRz6RtguTG5/SriLiCWMOfTimfJNr8SPfneEuFsIlsp2aog2LwBo+yXXvuqRg/x69VTPZMD/65IIca3Xn/DBjDAdt0BKuBKEUritklPY4G5Pqfj/M8WtgCm9qAIHq06EdHCh9NTRSI+VjKr4Bmf4mX/m9MpEH4KUES3+LG6Tde8x2bEkvywZgL/nG+vuNuYYm2xiU/Klp1wa050r19rDSdLxJzmihZxIB0XW7MZ3c7GS875w7X95mj/iuHx6K1vfes54Ra/xR77ZffFqJ7Z8ZrXvObELfvZ8RUwf/CDH5xTIY6gSxbNhyb+m97CeMmdL+WHjVGAcXoOPmGH0VJs9YyW1mqsWw/5GjjbaUCJjeQx2ouB4Y1enSAje/6R/Ury+Dg+UQFe7LJn471K/owzj0IGH+xzBSkyQIekpXWb036Wf7Clwgpa+YH+b558WvyxJmzCl7FPyU/XSShd1zVsig7y/3ixzbTdB13vFW1yoObKHsJHvWYH2Zj43TybPxUj04mKw9lKNqnx0NzpT9dusQkm9+T31lLEcTrEA1LZFPphTck0H0X/+P/W2E5t7yczeB5WggOiGcaIb9FeQ66HzvZ3MaJ95JPCTorOyYMfS3eyB51ceRmfRF7J31H55om//OdVTuIvbLE4OfmEWevQ1/SKjnxJunIauE8++eQ9HQgMRuweEeHYGU0MqFLVZIEeIJjwBXaJqXsec5Q57JTAwzUICHBTVbXWGm7vOXbUGhQYKAZi2pOnI6egrRcgcraf8BNgAkrRSu67PkY6/iwpAeQFTtWoxjZXSvP617/+OHPAPkE3rrkCZSWnteTbd7TVVes3WgMKfR5P3cskYdZN0TULoEZHSWBrOwblseEFwJSxecjN/Qbxq70CgBJoFX7VXcqUkhR4csSOwKaIKv/tRcfQ/bXR5snkvbaPKr/RpcOuG5tMMiwJDeUmB4qq4NA+gOR0qbUCZjotDAWga77GddSv99o7B9m6zdUcHkLhKHx6234eeuihY3yCavyI747xBg7jS84t/akL1bxOWLR3jpPzJ9eMEwiKzvYsoXDvnwQtXedcokHAVhFjO8lD9W8roV3fep4WXXCN7ooEFQuS0343tyJPtEdDDtzRbd8Tm962VrKMJvZIVmQIfACRZKzSCZSym3iAr/Eyf5AMdR1U+vgpldD401ivra+opCMEkLhlQqBS6fXEbo7e5+lAPMsWslFPJtxgJ1BuAgKgNW4TD3onKdgjjIo0qsuCgqAMCAnqm4ApAPWavAOL8bLigQJVtlwBM5lfK8WSW4BYcgGcpq/R3Ny6TetjGq/gWVzopyJYp2UC5Y6yAhb4J+CnK4Dlgv/+Xv7h8YI3YJd+1Zn8xS9+cfvVFelF+5IY2hOgpuDEbiQIK9cFKQvYJb/tA0CJtgURfQZgLx0SOoC1ccB34926lE9I7+J7NDtN1PVAeHqk6AMo97nTWvjMh+qaScLQlY3tMThFlD7/xz/+ceT6yCOPHL+abZR8JNsSGqeLspfiUPdvtn40+iqi5KnY2vv0QNwBfBd0KnjqlkSjEzzpRnxxBBl2YEMKGSvTdNgpkQXI/k7W5NdY/poeAt/JjR/fMcmiQlUYIxvMTxaTk2P7c13zKMKQGcCvI+J9PkCS0Xrtuevdo0t/i+nJ0Emb4lb81xFWmLBWNOEXPUgufBSfsAlS9Dgiapzjm7pIvWqy6LiSs9tw4l+++h3veMd973nPe24bARIkiVH0pFM/+tGP7rtz84DLiuxOWJmzMfG4Y5t/+9vfjs3Ek+svf8EfLI/biyRri7fmgEm3SNLe+ulV0d4DTH37QziRjRb/yCo+Kg7Fz367pnge1vLcADIgJwWC9SfRAH9LXvikKz83oWzO6NH04pdc07zkaP9wMJyz/jyZ2p8Y7/+uYwM7P9/de+ww/YYlNqkVWyVYXds1ijpiYHOJ5+a1xy2I49H6AjrF1jf28qXpSTrvWQDp3t56B/dInD0TKSwWPfu8muwhua8+OD7fnP2kJ3IUfGe78bw4Bw+LKe1XE4yekYn8Ao7gI3ceyTG/DN/2vxhSLvPYY4+dAqkTjMWFmizhZbhhCwoKa2KYokrrOT0B4yqwKASjH73xRnOx9+JBe+o9eCH7c6KxeX2V7onr3/3ud++pllosggQhbWoVIMGjzZUIN5mnoXUd4wOQCuQeyNU6Ma7kJTCmekPwXbOVynXIjK/XaGmTgEXXOcKTQ9Uh0f1pPUepVeHbV8GiQNGPY1wE1bWOFTBAFWVVGF2nPs9gS4bv3r17nKFkIiGUINVFTRkDpY0LGDoqoBLePAHVnqbb+MAEQTZP7f2E2frtsSd85mz7P+DZdSlBilqSWeemZEexIwcrGLcXhQMP3ipZbc+tq8OYocY/XcpoLHFPjslA8tEa0ZKhJ5fW6vOcUHPVHeoYlPsH3H+mKtb1ijHxj6ORMOF1cgHk4nl8bq9Au+OE0dU41wUK4n2fc07t0z7iWTqZM+qa6Iymt73tbeeakmFPdtZlas2q/oxOYpEMmovDACg40mSZQ4o/8VWhxbp9ljOJ15Ly9up+K8mCbrwg3DWSeQnoAv+SzBxWIKjfZBVf0rGOR3estDWuyWl7TLbNmewl4054AAQ61a2TbTnaLMFqXic/2nM0ONbtyKIEKN5XxYvG1o1Gnbr25PSAzoLiDtCULkWDe5mTve5lr3jGToEAXTzVTgWM1kme6UCFteytApf74jZoAlXkzacopPU5XxnP4p8gFh2Niw8SlAUY7QsIANgEEMB5uzASh/aPnzq6yTLbTO7JIXna99qOJA5wkgRGozjRPvK9bFcXuvcr4tVhLEhup9l8eAHELe/5+HgmeZAUNt694XQPb6ItHekkzp/+9KfjI/ga6wCS/EF8k5SIPeRKpsAUm5cYATq6hOREr3UyxZXWUTTaogd+tq44k+1nU83d3sW+7AEYoSt0BxhuTHrra+vYFyBqPECh8NKaFTHSlWzPMeNkX0yosv66173u+Nh//etftw9kLPFLJtl543qoSr/ZDSBH3/mm5TkwjI7G8OFkEo8UuehE4+Nt7/uhR82hGLAAvHmASDGFfJvjWrxKtwHrXvkQxRR+XfdOcSC97zPfyawg7Egf3ksK2DMa8GIThPaWHkiu4BsJTeu1ficyklU/He0HqFub/ifbrpNIKCT3KlkQjwHnTQr4DQWOdA5e1Axxyq29ZIddo8AVv/pNfm984xvPw20U2vhKYDaa+taQL33pSwfUfuITnzgF3k2o4NiKMCXN+TkgXpzgI/lbxRPrsBNJE0wcH+iM5AlPkkW4rAKkW/P4w2zZyYZo6Fqnj9p778UzOuXrvvis9YN8YbRv4pYMjePj/C/2rF01j2RW00YcxI+1i40zkvKNTeZaPx6vYJFeHY+PLnrPdxnHB9ibRk7vbzFCTqDoQqaOSLtNrnHpuHyjtcWe1YvFPeL+8pf9ry62Zu/nd4qv6a2iHzuX6CkEZAtODYTPxYz8ZvIuHqcv/chrFDuji701RoEXz3wmtiSn7Coe8fXtX1F7cxB4TuJb/ITtes/tFK5vbsXI1k//K3pXpCpXSd+Lu90eGr5svqVLjFTgoyt43/5a8ySqL5/I6Rrj+SB6w/+Qr1OW8VojqbnSCw8JdZvmKQQ89dRT91RdJBRb8QC4JCFNylAlwoTehJwH4JlDzjnEqBgXkKxC6atC2kAbTaF6bX5V3E2GKS8AxmEDe+41UaFJECl/69XJUUnnADKwTbp0o/vc06N1hWN6dKms9L8jXMB3++y+yxRBdVq3ru5EXbdoLji9+93vvr3XND5FC96lkFU+v/e97x0+C1C9Zizts311TYl3YL+kri5INLV2IMQRx+QX7fHbEap46PuIVTFLktpLj0YvqQYyBMnWbj++wogcGtcvQMPggUMgP57WNX/7299+gFEPuBAgVGABFg65PTiOwaHEJ8adPHwnbfRFk+OB7SV6yaC5Ssjjd9e0jxKaeAMU9bdiCYcV4IuedB04TZ+SU7rWka5k4XvMCoY5BPcYb0dCgGk9tqbSit7oBDjbc3O777X1szUJXJ81vrkkajqprRHdqv7ZgyNb6UtzV/xI7iV16ZyuugQgOuJr18X39Cfd2oocoB4tCmHpqAfFcH7uPffdkwBBvGx9BQaOL/qbu0QqnkrAWj8640FzAIxbvGuvycb3l3s6N4CmI5X+SCABTfxKFx0PjLcCluCXnqVDHZkPZJprAS1nDTgAJOSnot1a6QlwJciTwyYBAj9/0f9ARfOa6wrk+U8FwAC6I+HtqYJXBR/30NAdhRf8tz4d6H9HmIDg7NtD0aItHa341/GkbLCEWEW4vW6yba8KkLooigPxvQCWX3d7AyDiXkMxReHuhRdeOAmZZxoIqI4sA3H2jP8Sa8m6IBy9quibLEseWjeeiBu9JuvVu+SdzaTjzatzBHChhT2Iq3yjZIH+Ai10oXnwo32zW+Cf3969ApPRk82V2LqXPPuMb30vfQU01fr0LN0JwGUDngzc2N6L7wGh/FY0Bf7yOfGt9+JDOucYc/S0lwW26zeBIphB/Izm5OK3ucVrutt79FYiCOzutYCn5FZM4z8URqIBrlDUjC+t2/4rJGRnFRJ7zzFxNhotcIQYJPmzf4kXAI7e/m/vTmGI7ZJhOlfC2Ncr5cNqXhT7rJ9tJRO+a3l71W/+VREIffS8/Svwrg5KFNkOUJrcjW99/raC+Qc/+MHjv13Dp/IB6dPXv/71U9z+8Ic/fDDVFtYkrMW5n/70pwd7sRN+BYBWCFMkEVPiBbvnv+NBNstnwX5O9eSHoimbETvib3/vsWexRGOpzxz7jA4JkeSDD1Q8ig+KbNEi1tPTtWn6IlHeQot4LVa0d3Zg/xsfJbB0UQKWjLewyP+61jj+EDbsuvbNJvt8E018z+4UAPkCvtk1dMPeu6a4IyalY8UNRSA5Dn5IIl3PB8BpvS9OsH/843s1UPrcyVLdcTJvf+lEdpOuVKjSaIi/4fR8resVR+Jl83d9PkP8Dz+5J18BB30KxL0fjV2f/vKDmgLN5faWfJSHsinE0D9FW3lT9EaLky6Kkel/Db+e7VRTqPv3y/n6Kd7p3jZPa7M5sozW5JNPc+K4/cdDcpfw0jtJf3PGIwXTfHD71gR0ghGtfMvxdx/5yEfOMekY00VArARHEFfVauOBpkCgexgYU4QRUorYfO55bCMFPcymJG1SMhRhCQBoZETmxQhCV0krWSi582X27SeBF4xziM6ic26OXMa46HDMk+MuwKSojrvGwH3st2MLkqPmaXxHxKpSclAShI7rlGzECw+KqEAQHVshE6QyhroZJWuOdcd/Ttf8CVrHq/eSXXsI+KRM8SXFqAsbYG//0RcwzQDdX9a87SXgUielvXZ97zuCpKOajFR0ArUlHAHfHhCmiiNR7nVBc/dSf/KTnzyGXtKdnFvDftzHCrwoBCSj6FPIaLzvMXakNN6653iddHPpUgfCBHVfx5X8Bq7zAAAgAElEQVRepjvxpnHW4Sgy6q4J8AloJb7Rnp5VyQ5sBDT6SqXm616m9tITA/f0wxoyYLzBV2EnvtE3Tr1X3dD4AMi4dz7aHXsDoIGS6E+nSyx7L/3KKdWt67OeuJvTEmAl5u0v/XIPrYfjNb9iQTrW/xuIs4focg92+0o2jXH8m63nyPMLre+2iaMQNz/t0b3K6YLulGroVgmBYkf5+bIcs3th0mXFh3RK8q+DL+Hg/AXtPleMSQdaoz3yM9lX8s/XbCUTsLUf/ydfBTC3AXDKxvaKpz6zpm6yQkNjozX9cFRyOyAChiCBrx6Glg33HoDYHko2k8s+EASwol/Nl16q3CeD3nMNgKqAld/JVgIAChzRni3EU8E7PWxtyVWBGr8a3/vxLf9e4a41dZ+TCeCUjKOlJ7yXEHfcMLtlhwvCvK9LARS2HjDWdWLVdtG36NRYBTZJfnOkNwqLjemn+SRYzada33Xio8R79YLfBKCTrwq/mKNI0RgnWnSi+ByAD+gENLs2uy5WlGg0vljf3OJG15boZefkFX+LCfnQxhcTAmvJIL7mR0rOKhonp74FIpDUWEAHyFn9bSwd6f19YCbckn8BwuOV2C3mp9vxQvFC3O3z5myN9tz7QHPzOJm1RQfgXxLT3PGgMemwLmdgsAJQn8cbMau9SqIlZ/SBDQK0yX+Lj8a113jfmk5BAYzsM5508i1ckj07rbR0b7JK5/Mzm5zjq9hv/9HV3xJJcUOibA7xOF7Hp8WLvUfX413fDfrxj3/89gm3rrXv1ioWZ8/hvQceeOAUHdjU8rF5i8FPP/308Rd0yz75VbbnFe/pijkVYNh186Xvybif1ugnnihU9BptTrh5To4iOZuUGGerikT4rjDBRiRwkuNeN/GEvxQF4OVoEzPZuqIyv2ePW4yhf1twcD2daF4Jn8JU6ynmbJGHT9trdi8rQ/Q0Fv3kuIk6nVLAiuf5DPFAvHdvO72Hka4YRlKu0NC4jX99LqFGDx/S/uHIeKeYvoW4dD1/WEzMPotxzZevDF8qErCXbFYcyT59xWkYJjyHv70mh37gmP6PxtZwwrD/+9w6cof4o+niQX+SfTGI/CSy0dh7ipi9ZhdhsG4rq9nR57rc8an/k4+EWvGla3VtPexY0XrzwmjZYlnz5Q9bQ2zGp973zQHJonkUi/usfWS799+Ak3tAeMDXd8cSsORYNUoXKbCyxwAoagzmCDzoqvkDijkxxzBVGQC0iEshE8R2NZoXKJUcMW5OzU3pCSB6m7Mg69inQNV10ee4oETPcc0ULjoSUmNSFAmqriUl6rX3gHU3ZHNmKVV7TrkL9o3vycQ3T+8+wE31ozUqEGQAOkwpbHvwEK94oIqs86ljo+uVgvmqm+ZuvOPvHv4Tn6r2W1sgShH68ukeEuW4OB5zbIwyWSZX3wMdPR1H0qEFPgRCDjxZlYwW6KIh2XjSpIQx3iWfugetW3LUfMlJt0minKHGY8bc/PFgf4HKeJFcC5qS53iSPrZeAC0nElhwHw/Dd/9SCWN76fMAXvTlXKpkd1y9a/tKh2Re56QkrOODOatkyVm1n3jYPoAIttP70d/Y6OyHI2ovdJEjUWFsf4IspwnsNVfjsov4KmF2ZDU5VBhIfjqTza/r7OhrMupzQSYd8GAfFcTW6X2d7NYEUoG+5AiECPq95viiw/1deJIvUTl1b01+QtFNouL2iGQS77NLPG4/ChnuQwEi+ZfGOOYvoeBwu2aDUfQn14Bme00u2XA6UtFL8W2r3ABNegNsJuN+4806drrCN6Ij+xUogJrG6tYIjJKf7Z4DN4KOohBf3T7y/Z0WyLajt33F83RbV8nJBGCID5Z8RU+64hgwf9Be3KMe31or21PIjPf9nc/q+meeeebwsYJK9llikWwl7e0nEPCHP/zh+J94U2GqcRLr1ownySXw7Luz2XavzSMWsZne6wdg0sGXrEoGmp8eKmrQua4HxpKve/mdxHESqjl0j5pfN0hhBsBAY/8DBclnO/fpbfLEc0eyAwD2qagpCQRCder5/ficnDoqrTvhJERj8uHd35lM4nHF8fxidtf/FYjyhQpXTovkg9JhRfVkqCOlMJAO9V40SqKBv/bRHvJXdDFaJczR5pTXFTzRfXsGgMnR6TdFKLE+WgD9LUizb7gl+ZFXvq9TEPGnvTqOJ34nOz5li1X+3kIa0G8/imnxhD+3N362/+N5/I6GCut7OkCip3DUXtOdeEA3JdWSMsUg2JB/AaDFerQDzb3y+fGovxW+mkNRpvUrPtftLY7gRba0/Mgf52+j3TMe+KOrbee7vvGNb5yiWXRYlw9uj07liBHWox9boMAL4D/f1K1U8a3Teelk/In3Thi2v97nG90C1d6t7dYl+GSTL0lXsvULB21S2zXRt/6pPUVP9PFnZA9/KI7pkicHe96uHRzK5/Ehzd8vfdhkGA/FH8nzFqkk85L81ulvP+1Vgk/3+Ai2zJdHLxnDSWwyO1T43jHsCk3+l/zDRfa1eM4YHejikBON8odoglPJVfLW2HCpUzj5/04huq2H73brhVyoGOdUBvwMI/Y/H5Hc0SE5ThaeTaN4n9/eRLr13A6pEdf8dBYP2PVi2vjY2PjmFoxkkM3BrMZHJz1EV/gtuvPxnuW09q/AQo/7rB+5Z3M7AaAbriCB/sZsrhv+vP8GhJxkOGILpgJ4jI7hOkMRHXEBiqqcnHob4OxSVPdNdF3X93kLSQxjkGoMhgJmEbr3XVI0SQGAsEGuOaI10FQlu0QzAVSV9vCmxm+1MhpzVtdz/jFMy18QW8fVPK1FkVqzynl7TQE6G9+RHIHc0aWUvaOzVT1zngJAATGQWae9pCTHnXKqaOimBR7ihcDn4VOAtS5ddLiPtEAZfcmTw2jdgETGJvgly9YtMXQ8Q5dkHVLjoyv+FuTThej22H+KSVa67pxq77ePjkAV8FLWAFO64fHy8b89R3f7jbbGdV26FN30x/0E7g9Jvu2VgqfLzdee0m33j6ZfvefIWl2xChmKNX2O5q7raHdzBfYUJAJ90VfS0OfxpEAYMA8welBQBRkVQoEKoOh6QYCDl1D0vmS48QKZgkTjAd90YE8wCGiSq+aMp74WJfr6ac85j/5vP8lR4OuanHs846wkwtfbC+h67zud4Su8JIDJJruKF/jRvhxzBWDTh2SseEWX4m/zeyph+3eahQMsmVK463O2kv70my5EK9kCQx7WBTTGawk2/xPNzdd+yNFn5oy+ZMYHND459tt8/XLY6MMLQV9g6X+JmeOora3w5TMgPZ3nZ/N5rZ2dA/BAu6AB0OEF246n1lCx9rVk2Xvy6VkGvnOYT5VAKYDhSTzynq5ofOJ/+9t68T9f2nrN5zt8uz+w/XSKoafo5+MBmfaVLfd1Zvnd+NDpkxLi1mjtZN+Y55577hzXdRy3NaJfFdkegEsxqfclGAs2G8dOsq/+T57Fi34WtHR9fiq/3fvZCfCYrufbkq+koNfWVbRU+GteiT5whb+Cf7yJL60XfxUr7FdXUHLM14sX+YWKlH0er7NlR1izzQpWFUx6yn73hfVTot9x1OJB67h9pbkB5V7xq8/z7c2LV1ugFef7rL/d40VvmzeZKjxHazFQIXGPkAJmzcUnbgLR33ym4lO8cHJHIU1HQQEdQG5f/fR/69pvhd8KCb2f/CTvuvk6w+mU/QLK8A1/sPZrfHYiRtov0N94+te4eFMTg+w3rtNjYFUxh23DDhIpfkwipMstyZVQWB9w5XvWhvg9/I+3PZDtox/96LFl8m6c6+Ov4sDG1PWdiihdF11//OMfT3c425fs7xFNSRy+27sClBin4KBoEt8D7p32K3mvCyYZU1xSpHGfdK/5CPKHOTWJ4Gl2yX7hq/W5kkf75W+T1WLM/ucLJBX8gW4lHvS54ldrKrbRUTgg3vIhdKc54zf9ai50NJ5e0pHG26f94XHj+wzGlQwrkNAr9i2XiCbFANei3a0T9gh3sS+6xZe2r026JfKSYnlFfHd8HtYiV/ISZ/i71uLji1XFrHxvNFa48RR2eVbXaSzgmeIVWSgURn9xoH0nyz2N0Ri5ns5wa9BpPii9CCO3lo5368g92CRbpAPimgRXsYfcoql1owvO0sxJlk4Sa+SJqXy3GMnf0Cs20DjNgeYvXkY/exOfGu/EYHMUS04yzOlwdIiMYKC7TcZU3RzKqvon628zLVJA6ZoCa464xSQukgAOjhHHFJUbxip5oDgMiAI7AtC6ntLWvIF8Z+MJDEMpbw5X9Ujww+z2ED0ek94cXd86BbqOenV9+y64B9p6alpBL9rcO5IgAnEdhYiXKVcJsKdb50B1w3St2jMAAITndBURJI8plaoT2lKE9pSBtW6JhCS+vQVo443vPKwjXCIeuOB8VHgBQiCG8uS4A8TR4wgpJ8uYooeMBL14VRe17nj82dMC6Yb70vb4RmvH83jimGPzZgxdo8Ie7V0XiFflip+q9b0XeItfySm5Ro8OVYbvvratcFe8KOlNh3u/65Jx1wa8H3744SP/Ok8lCsmSDPAG+OIIOWsdkfgs6W2/ZIp/HFV75JBV6xrTOv22V3a5a7X3AHhjk31redCZIzHAdZ/p8OZIVAPN1/8LiIytgMG+OOJeVcXdr7mdTSCjce0x2jqdUHFGlR6tySn90HHUmVbQag7Vv2zGfWjtC5BrLseooyOamxdNAk985s/Si/RU4tr76UP0rl4LBtFQJ7JuZb6PLglY0dv8ABHgAAQAn5J1RUkPIlSgyAbbW+NLJPs/vrknu/1Hi+6ToAE0rr229gIIxYb0prlLigLV0R4v0vOCdX/zi3ghwQY46A+ww48rwCpmJIfuv79z88yF/o5HFZPqEOcj23fFxGyuAhbdFMjSm5Li+NV9rZ3C0UWOD7/85S/PbSAq1V0HCKIZyCGLZNrfkjb+UMDvOvf459vz9ZKDBeeAWjoUP3QyWz+5ibcSE8Cpse0nmp2KYPdABr42R9fx4cnFbSMStWjS3VasjDfJIhsoya1QKYltfEXS/F3xopjV0eZuA3n00UePD4nm6KsIlN53ra4CMKmDCwCmm3tLjWL6gkuAeY9BZwO93zjHS9tPOq+A0L7Jj22J8QATv4NX5K9oVUevX76r6xXTknF89RldII/m7vPwQf7FPYDu1RXDJVrsZmPENfm92qoHhOabFO/F3fUj2UgyiiYPyNvkQzIJ/22ipFgbffw6XUPzJsywnPESDTELXehsfhiBHaaTFRA+/elPnziu0EBuYtDy7JV4ZR/GVVj78pe/fLCPooxbOxq7eAeIlwgqhNHd9uwnHXTajl/nM+y//xXl4JV0Kf33DRaKh/jMDuwDryQgqyto4WPIslcJyCaY4gudb257fKWkULxno3RGMkqf2qf1lib8pB/ijD2sbqNJrOKHnMZYGro+uvls++9aOcMWcLo2G1V0wCe8WRugD/CLPfa+BJMd0+fGwtn5CFhE0aX5JWT8Ej6FJcLpJcP5u/xoJznaU3xt3l4bFw1ODzU3H6+AwdcqlPNxkku3QMKo9Lx9NZfiS7zycFAYrzn2VkIF3PZhn3I7ti2W8Xe9zwbjWT978i6fpRjZWPtQ6DOWTNbv0LXo9CvW8s9itOPy7PqcYCoZppgqKP3PALeCkSMQSHq/BQXwGLn3bTauAO7hGJS3TSzYb8M6SBjH4AAKyUKvugKSYoAwYeiiNCbmqQRhHDATs1O+GJNDKrgAHCopQLP3Ob4S4RIkyW20p+SBhI45UyZ7au46Hrq88aSvpghkpJgqaQuIojPw5whaChDN7Tk6CDLht0dgQGHCQ8sChB116/qUvzkoM4Wso1lFv2RPIt8a5CIg6TBLCjj4eCtwcubr6DYw9XnguodouW8s/SgJCjR40BnZSsLxeLu2HIvOn4psiQqQFn+Sp+QswBe9dXDjg+NA+CZwJaPmjQ/xsOsC/ulnAKTPk2fAvGPS0d13mibTBVgcM+cnkQUSBVa25hgLG8G79sD5sjfHIYFvRwMbx0ZbpzkDdulhsnN/Se+zSWAEkEzW7c99mo0DfJq/tZ0iaWz61hoLtOhFsmO/bKNr4i0gJ8A0Z+8FWtKLaE3mja8YBOy3viPYzd2+ui5bMIbvSJcaG30SZ39n/5xt+2NLzRctjau44TYHR/JKDBvvlo6St3jttElrV7ipW5ltRZuKf7xqT9uJJ1PAUZGm+eINv9o++rtxuoWO46WDJSvLB8fq6d/KkC5edTD+AZ1dx686Nu/pzfG9op6kxHEutgsYbBIOsKQHmzy3TvN3dP8DH/jA6QI3T13Ib33rW+e0QHRmhwGGPu+3pFgRM13pa1RKoCXWvfIdL7744nkegttAmm+BbfQAavgk8RIPNwno73hQwYD9KtylJ+loa+3DSNI1yZPqfON6T8dxkysdz2Tc+2y99fa+7HyVgm90AXPNLXFz0iQZAMBAeDJubPx1qqX1sof4Wtzot2JLttl93xUB8+VAJj/edemWEwqNTyaK1nxJcgNs+syJMD6TDvLd2Wq0ud9MjGkP8djJE4WLa4IXfzeJpad8T+tFk+skN2InnkerTn78cb1EJ1kolieT4gY9UOiX7Eg++F3+fhNHNkMH40dy6ppiJr+/oL696JABwYqd+Ms/bozCU/q8CfvG9C1yS4CAUkkYPkq+rLP/8w29B/jXIfvc5z53jo3Cnmi1x153XZ/vOLba2HTiJz/5yXmydDITF524Mm/rpU8KiBJlOGILTmjOdhRVmyd96LPsSTLVnPEyzJGe5vt12LaLxzbSsU0MFdD63GfrV/sb//l6xdT+30QR33Q/r7GdnKI3PlzxLPlZx9ybBMUD9OATHedj7W/HbcxeP6aTaI3VxcbRtdVltsQOHLuP/zC3PUio2zO+0om1VToab5uXLGBpMV5eJAfouvxWP/xcOkFuXZ9Nh10rPPtKOqdE5S3NFz39tga+tFfzp+uKLYoFfKjiq9gFb4gJ8IYktGRY4p0+9+tkC10XQxVXm1MRgszpgHizOgVns2l+Gu/gR8WWaGejYjh9UKBxfJx8e5UnNj87j2/R3X5PTnVT8b3XgAS7wEiCANz3P+Y1mRZ972uju0eicQXOflO+xmAWgCZgR0gbbSMcNodqkxKz5gHKJBRdp0vCsBsTaGu+AqVqeMIukDl227WNzVDqjhbAY36Mid7GxTBfJ1Ni2XHnXgOmQF1OQzDu2uYpAAbiAq0AqwDr+47dLygJa028is7GN3f7C3RxZO7RaV+brDPG5NGe3IeXXNzHmtwAJ0lsxlNg7X7HwEuJsQqTsZxDyqhg0Gcrq1W+DVAcctcG5ksg42N/x4s6aO3JfXUMLVlsF3Ur+qtHHER6KTDFPzoCMDdv7/VAnfjq+KtjvfEjOpon3he0Knx0nYctqcZHe8lwx7oqbgS0kxPnzMEIuOm7ANTcfR4NvSo40AOBIt7GYwBzk2PJMOe3x0asoyrmSeDpJBoBDQ5kA6punYDeZ4BR16Vb/So6ccoCqESab2iePvPd4uTh2Foybh+NKyC07wB0X0mWD2nfrec+YL4pfZDAbpcvelU6PU/A8fmuTd91jiXQXZM8krVurKqrIlzr92M/TroA6GyLT0uf07WO2LfX+JS/aU0J8gIxSVh7LTFU1Ok6pzKipXXd/1qRIB/XWoBWe3MkcjvTwAL9ai42rMqroMGWFVfiW+Oz/XxfncK6OPE935nPUHWm211LFwGk5vE+OoCMbPdDH/rQfW9605tu7xn68Y9/fE7dtLdoolM9tKYnvZcUJ6fmyp4rQlSUbN38tK+RqgAmGVYl7hrA39xHwDc/gjO7EnglAgp/gqmTATqH6Uq8UbEvFkiGk02Ax6kEtregpfnpXfxma/xI8vagJ6BDMsfG40vrA3TNqXjo1AyglZ3Ez/SzrgQwLWamY63XuAqE8T0fGw/TN0k/X1HszK/XMW7v7dnXK/nua7brwXN8pmQdD3qNrpJvxTd8dVS6/xvT3n1ThXjR9dEdv9l546LJg9zc1qDwqLMA3LXP/Ge+I1nE8/5u3v7foloPdap40L6Kb+EB99FvPJVINDfsld4lk9UzhUWFzT530i59MI9YDHzSY0kEfMAGex/G6j34iQ2IDZIFn0uI8GaTeX5ik9XFBTuW3ps3H1ESXDKcfcNXaOQrJT9wxe6jOfGOfbdmzYqvfe1rJ67Qq2QMc2nEbFLHN4jRXScBwsPWyO/XXHGCDdgHwmGV7Cd98HBM/s+JBBhbomQNPIWpYIxNZiSVZLeJ/hb36Ih9oOGarG7C0ZzpnELdK+HzxtBhPoBe85V0m4z6vM/gN3KFe+irLqbr9vPVLXtfH57sxKz4mP/L7vlEfp9sl1d9JkGGvchCMrx7imd9Tq/2aLrmQ/OhwX6iMT8rrhY7fAsOXkYzPJudOL3S3pxAjCZ+SOG0631jgefhKODmlzzDRXINb0eT02toIHe2rXmaXrRvayr0KgxpGsBojSc3xWoFBRgYPRoydL74Gv+c+pUbwiny1eiHx+xbvkOmrdl8MNVJhhkhRlB6kzEUCzFenbsEEyjLGTRXnZQSq4xeQI9YAM0RSBvh/FUdVEA4I+CXork30FFFXxukQt77CTwFVIXrvQIfpxETPHG263SwYz6lbl8JTaIbOC056vhxn8Xk1q67yjHrRkdj83b+P7AgSVMNT1iATeu5TzLlTnm7PlrWOTdeV63xkjf3I0n2ONGu7zdQ+NBDDx1wvTJWIWle91sFEqK5p1n7Sgzyp0zrlDgTARJ/Nxne8a0ZkApQBW7SBcWGHICud3QyjOTY/HgUPQu+rJU+cSjJWtEG0E/evpOwffaU74Kj+RlQALp9pcfRmXwC2Vt4CFgFeuKJ7zFlH5xxn6looT+aspP2kH4INIy9PQA3C1TYaK86yI3dI9JAgACQLrVWutpaHogg+eCUBFWyi+ZsPx46VkIHorN52dfyrrXSz3Sd427O5Br/PFykawOLEg4+Izo86Txa6+bVfWwO+wDo+RA+BcAhc6cjdK3TgXxBAcCpAt0ywMFxoOhPj3RoFet07xQCBW822j7cRsJZ5x86ntt+AO2CTH4AuKO/QFfAqtsJFMBaV3KVDaT7AW2nceJtneH8wB6PRh/7UwDhq4BlQGCBBdqc4gFcAcx4Ume2/xVSBbv40F51P4AisaD1Grs20Jj22L2ojzzyyIkn8aPu+s9+9rOzr9bUBbR+fq1nGNCnrok3FVHaQ8WVErOKEs2TTStCbvKFF5KC/udH+1tsYpt4ykbxWtKa3Sjctrf8jfU8t6Ex+Zp0W6Icj7JpJ1rSVUUUetr1zdU1jsLHS2BcJ2qTa77UA0mSWTTTeR33TjIkt/jZsek+j/YS5Ow4nasz3MmebCSbjQbHcONtPrW9VyRxzNo9dO0hG6972volBz3fozU3frGP9pntit/Ro+jO/5GNPdlrssbXPlu7jZ7G5ccVYhvbWskF/8ku/jqZ1L4BZSem1gd0nD+7rxjgCdJuY+GjJQ98oESCffU52ntPR9iJA8U087FXNgzUs1vFHMC16zZp3LgD7Pp8kxnJ/PqUTcQ2EdykZPEArIA2a/eaT/nCF75wdEx8Wj8pQZZIXXGG5M7akph0oQdpdXpkkxadc8kwP0AuMKqEfZMlvqAx2UV+u5gZjY1TqHbfY7qgk796sFgHLuR/Vq58DJ+zc+AlutNt/ktRiGz4YzpgT32e3fYjvtJr+GQxBtzObiWp8VKRputgzqtPJSPj0bvxqWvT/dVBtrOFlStvNnndhCo5OUnW9fCZYv9iyehQTGZX9I+cGg/rGIuP4e18CV8tmWwu8Q8W4ePzLWHUfHmYYZ9CTxf5wO1QayTC49GkG6r5kE9KZvn1aKyAXaxsD/Go+ehPNDshIeHWLOADko0iY9fT9+iUO7WmEyytI+fgM2Ci5BKvWr95nT6ML8nGraSNy5f2f+t4dgwMs7otl1OQ7zO36MCJ9nzyjpuE5DyKq81jJIUQTFtIIhQjdA8kbe5Niek56RJLXz+zFRFKDzS1XsRIfnVaeq8xghND58hVUWJE9ARwU/ANDDHTVwslpJQj5bT5rovu9hKt7mFq77pKdVa7rrndgxxQrqsZoyUldSICA54cLAnVeQSCGu+Jdq3L2ccXya3AHy/bp6O88SLaVLQK4l2vc0E+Op663IBpjtrTb7t3NuCpMxl9rZU8UgoV9joy/QaQPIlyAx8HuUGN7nDY/t/glLHXHa771R7ibUA+EJUcFEEYT3KKpvYaTyWA8WyPqjRXMg/IBaa7jo6110BY4DjZt6+S4fau2hRvu14nprmrVKNtv9KjeeKpExB01745leWXZIfz5GAdBQGA1h4FEAClPQJg0RsPVAPpP5k3zl6SX86VM5LwcswCu2Q7XZWAqvjZU2Mc74y+5kyfspd4LlDEL85QYt61uk0cFxtuzsBQup0ePP/88+d+0eZrL9GsInsN0uym9QMkvUYX/Ug+Ae50R8LDmZcsRZ8kKb6mb/EuXYouCUq050fcK9ocumjAQfN0wkJxJr3OR+yRyeQWPyWoAEm62FHB7t107zsg4CRIOhd97TE+efjeHr2mA0DRglhrLmBoD5II9kfnttOcvAGd5omGilqKT/n+9plO7tp437V0DGhsXGsk05Kk9773vafrHC9Kpno4k+Ov6XF+VvLXLSj5kcBz+qdj2Hy658mxv5999tnjY879QS8ftSQDvGC/7M4e+FrFF7oLhG3iLKERp5qzNYG45JRPSXd8HWDztFY/fe64WOu1d9/MgP8AtE5v70tM2Us0SYwVvMTv7XB1r3ZPho7GnoAf/fnK/Fu07y0s/s+HJyPHD3Wq41Py8dVc7vN3eiu/kl6zz+SUX2qfClrsU5GYD4+fXZvt8ZldE3+2U9Aaved+7PhR3OWr+A4nyJpDQt3azQ2sOkUSDfmg4kp7z0kPUpsAACAASURBVCfwGRWiWr/Y1Oedwqob3r56j4/WkQCKJYXAv1f4CiaLnnxUdhafi5fRu5hMLBFnxWR7tvb1803oJJKbcG785kPoOlyDDnq/sZ/vsk6f7a/5zdU+P/vZz9535+bZAezB3sQVnVO2eY21xm/sTT4//OEPjw9wq5dEa3HM0kZOknXrGpMN7amLbDmMlX66JSlbkASLz4uRrLGJ6tKdPcGJ7IIcjNv51q+RU+P7u3n4oMbpJLYvcrpiOjpoz/xI41bn0AmLwKts96pTq4cKEeLNVXcVASXvy0fztA4e9jl9731FY7g8n+Qp9nTIPPaHHzsPHUUfH7G8M0ZDzu1j+Tl5lKJ6Y/lvtBfz0qN8THSHG4r36S/fJBbAwvyGokfrpIO98v+tkz9s/jBWsi/RTj/FfcU3eqNoJAfio1vPNU6gRmt75guc0MlXiWfR1I/nMIl5Yt2e4GycAkG0syE6Qk6SeDqRTeNH14n1jWvPjn1Hf2OznfZ5Ev0bxtz8/99HU3POhN3GYp62f4skgATTxL3vfsSCWz9l7Lp2AJ4qk+qkDto6IxWSjIpTZojrjAjCMab+1xHmNBg0JjMIxwX637G79lLQoqwSXMcrm6MAVBUlIfZ5AS/AXtcwpdWZaZwHnbRHAXgTjf6moK8UmKKtfSSsAImHyVDk5NFn0aU4kEIG0B1Fi/+eENx10VLylqxSzubMINqjL9vWpWlsxtg67aWOQJX7wKSvh9gqKgfFGW1wXcdLpr3WDekpzIGwaAjM6yLEYzyQPDK0wAf96zNdosZLStpjyX5FC/dPBpIDzb0XMKnb1EO0WlPCx5CbK13o2l47CdDfjrvR+4JecmgO935vcFrHLnD0XtcLHIKY5IRTxStzCHDZo6TQUU9HfjZIRVe/wHi8cjSfDSr4cJjk5rpoSsfiZ/oa33sv/fejgtd7Eu9o9DCyrjFf4NHpg9ZKlr3qZCpkBIa6Lt0rES4ZAtzRuPwh9+Z2YoRDdI+WCil+A9XtL7qiMb0AXBqvqMI+eq9xkj8Pz5NEJiNOdeUcze2nglsP1cqPON6q2LNAId9Sctepg2jox7Hq9sO/xKf0Ljv31Wmtr6IqWYq+9ht/22N6wu+2fp8nu/gn+LBlfl9XKzk4Etpa/R1/Aumt214L3D0ApE5s9AqW2Vl2lDzTDyApmcXL+Jv/TD+zuZLiKtjR3tNgS7CBBydZWl9iXWfTd472fntrvh72FU3ZaUW9aALaARDxbu2t99hp/NoEQGIugY6HipbRLwA7PSFJBUoVf3Qm+K941O8e02/dZK5zSs+ize0W0W2NaAKw20P+ocQ73kuqJLCSAkee06NkXrE3PY/++FbhMH3r6Gq+tO5a39+a7OJ7flUcTkbtq/u9Swg9oEvnIvrwUzHPGEXwrlfodi86mfE12WK8cnrKUbj27ivGWicbah98R7LT8UBHc3Rd/7c2fOAoNV4XMyuOFh+bw6kmRShFhPZV3PQ9nYr/V3vfZAJmEU/FkuhKFsXv5pF4Ny4e6GiJMQDxJjHw0yZ6/W0Ne7b2gnu+tvGbGACc17HwG1+7vg2+XFtie9HQXMnriSeeuO/u3bu3DynEp2ScTiUXz0/Q2WNDcKF5xap8Rnr7zW9+8/88+I+t7DzwR58tnxQp0NMeV6/FQMmwjpgTC4uV+BrNmY1t9kI/e8Vncti56IDr4AWyi0a+kn3CZl0rycerLW60riIvnVosJ1aQOyzeGEl7vG2f+EmP0AK7rK7RH0Xu1TO5ilc+T9z3PnolmOw8vJ5s2BD9b99kvPbENvl7unWV5/IvWhSs+5svaR9uq7rysflcV0wsroaPPIDYeLeh5ct6L71Lvu4Vbj+trRiqQNHYfGGfOQ2TbnoYZTEG5taw0ZTUrIMJdOs3h2tf6X50VAzNLzrhU/wo7jTeLV3xmm+NJjaoSQf3x1dFSfhZx1h+yu/hRdfoVLPLaImulSMdPLpz49zvqRYDceukASX3yQFmwILjRNuJSfCOzlGYq5G0OMAWUxKOJJmTptQc6lY+XM8YVRkoDKDBaaZcQFfreOJsdAELmB/tCabxMds9tQW3aEjgBadAQ+DV/Veco06Nrwbq/eYDGBgNGnVVBM14Huh485vffMBmCWyJQTQDj45+qPg1zhEC31ecUnVt4MBXCPVewDxwVOBpH5JvgJjhtt/2kGwcK0+R45ckcPcuyG31hnEJhL1Ge5Xfvhc0un3ReMezPe1YVTilj04BQQU/HkZbNMZfBYH0sM5a+hrPSgJLjgN8gZgcS0/QDpBHb/yUYAKH7d+x6D4v6dbZSN9VgONr4ERHUfHH/hdcA4GN2Z90wl434BmDb2tvEliV6ebWrWsuRzXbV7oaffGYTcbD+MkJbteIQ5NQN851zbcgqOsdbRF48g/nMfU3+wok9+veW3Oy8+1OpfvJxFdtCUrxN7kYKzDpkEeTe5t1q7PX5utVwOBrkl36FC2O8SpOKfJwnr4qSvByWiObUfxr3+lGtpk+pL/N7Qne6WUy7/P0ro6xThjZ42l7KgCmr92K0d/JtnnTx3Q52ZUoxpPsvE7nfodtfiO6Je/Jv+JTOpEeKGAAKHxTfO299L099WPf63fZSjT3t+skZPmX6C1Z6nh4fzdPCW6Fw3jVvbvtJftzHD8d6X+neKK3DlsJWIUryXDvVyRsT/mw9CV/1H57v456hSr+Ip/Sfcfxajva8doYMYNutRfV+/SQXwO6ACWBOT6kD9Gjy6LQorMr/ikaOPYlQeEX+jwdLelqj9GZDaRX0cJWk5HbXgDaXj1ror0mb1V4wCMZN29xy+mtOsDd1tT+3vnOdx6+//nPf74twmTDDz744Lku/1fS3D2Y3dOfHna9Tr4HaSWTPtviAztzXFnFvzHAklMIgKkTXzAKHxvf6A7g3J51A4C8xihc9ZljcopoCjz8JluUyDYuXjnyiOfm8hVR6WV6Hq9KhHVEFOIU6ptv8Y1kTAIjcQXY4nfr50c8dDOa+2muTYRawwm3TYbNZS14ir43doHz6jc5bMyS1EgU2Y95rEMu9kvXxcXGo1+hKL/5+OOPn9Mh+S6xorH5zQoz7TNb31OH6Uk2lW/OdiRGS0N44Ctf+cq59eba5bU/e9NFZfvXBNGegGm+wN50RhvHhyyelWzg1RYaGscPtK6TWa3laGx6xR9JOnUOJXfxm91sk6n5vb8Jmfdfyd/BpvGVftjP4pbm48t6dYLBKVP2Jckin+bq703Mm1cD4P+zD7EKPsIL8hOn8ovxrvk0jZzOonv0eRPv5o+mTbTxFR/QgMbWprd8VDIMb/SzhYHocbIsXolL8Sua92F5+fJ0vGvgf8Vsx5TdytEeNEokw3BJNLRWNtOvgjJfpUEQX5xsaW/R47Slgq199Yr21isW0mm3ncTv6FKQ5MvFz+jr2j6HXT33It7Jv6KlfbfnsFDze4aCYkI+s2vdCpf/DCdl+4oO8YEeHvneTHajg/812DbDiPs75rSohVWlen+rT23KuBZa4wVArk5vg4/jroAEpZQIbIUOAxNg46LTUWsOres4ij5zT3NgLKAUkwoagYEYHKDsVZW7oBMTPSgoBehzrfrW6b0YHnAJQKYcKnPNVxci5uvgtf+Us3mjXfKuum2P0VvADXi0RpXQFDKAHDhub/1PyM2r9a9q3v7iO0Dk3qnmQ2/8ie+6RvjZ3nTInM1vveaOH8AqY4s+1ZauVdXh9ICO9sUAu7ancfdl9YGH9hTYDbj6+qTGdK0jtfEXUFCV0nnPcAJk8aKkT4Gkz5sbLz2lbzuWdMb9EHinEpVOus+UPSSHwH2JdXuXoAvuAiJnSZ8F1E0oVT7XodLfBRGcvY7qHtFiv42R9LFHR/k8RbHPBcv41v+7XjriiI3OmKCksGWN3k8WzacKlwwcP0y2QK4EHW+SAZq6NtlkL83dun2WXruPHAAU8HUAVBNb174cSY0faHTbRHQkr5wrXQUImqt5s7+KR8k5e1FlVQWNR13THhREFEUU9aKz/QfMctbtKTBWd9j3JdMPPs1T7rOz9Dlg17XRWTKXHubL4kW+q4JUtq14536j1nTvcuPTfw8KoqvxJZ6k3wBEclcQc0JG4Hd6oX3tLxBDp4GhZFB3sMQ3f9rnvrc2O88/xj96XcISncBfMujhdL1WRPD92PmN7hGO9nxF+pGe1P3NP7ev9pEd94C71uxrlbqvX2GEf7An4GeBlIelxVtJ89otX8R/NFd7bnw2l96nT5I7YLn3+rtfyXNzAKf9Hf0F+fQn+TgW27ViSOvHm3Qzne3/kgXgOvrjUTalkAcEkG206TLQ1+ZLp9MtX1UoGVRwbI3obe5iXT/pTf8nj+SejovxCqYSh/ioOJy+tGa2ll3xu30eLyuaKG71fzLst/XFCH5JzE8W8bCiaGPioaIE/tBhRTfJAjDWnpx8yC7jUz9dJ35El9gavSVo8Sh99bCt6Ex/nOhq79cj4dHU+pJU+Kr34km2EdjzdH1JZ2s2dhsNAPAmOZuk9r7EnP+xfrTtfPSl9/sRJ+j8JsMSbkners9uyJ3+xBtJFtnF55LhnhvQ3uHRXp1uakz87Cd6JTd8RF/9lc5e6c5fPPnkk8cnKa627hbx7Qlv8As+E1PEGv6O7+APFwNI+LzXemKI4pbEAR/FS/jJ5/kWWJK+NO92mPdWDnRbG86QsJIpfN76rYkn8Zd/whN83TmXjxvXJLfpBb1rrDik2E6n2PKuBd/TKbzXsSaTV9Iz8QVmyS+0N89/Ef82kd1Yhl9wif/JbXnAjlpTAXlPZuU3ko0YwB7QJoGGxXu/OFKBu737ho3m1uknr2IAHVTolq95XoPCgpNN0eZ2Ergq2vnm/oarJL/R3z6KDdGWn/M1pU5kbQGn98IlraOYz5fgYXQ0pp/kEh/DAnK1bNU3zrR+e46exnjAbXHI7VO9HwYST4xvvXyAW956v789RPUck14DJmyJMSY5CrYgu7FtUtcpJhKkLgtmAgCcy7bxI0jiyym+klMSTNHYWrqaKkGMSsVFop7wAkYlvAHdNQjdld4POFTZTSAxMyVrbsewmt/eAhPtOaUVsONPAut/DwpqLdUSXTMBUlWoeeNJiq87I1Fv7QJiD9VxbBVI8sTKnEs0FygCUikVoNJ7yaj5WiOgXeBOmT0EJ2XTARV0G5ui9H/0ekL3VlYkgO2j/bp3WrDpOvxxbDk6A3oFrRQ3IOte6miIpwEQetlek0UK7vty20989YTh6AiI+aJwQYD+dr2uY/P5/kX3QjsyzkB69T2AKmiqnMkg/sV7FakN6ujegpEgRz83oAAQQLokmC34v70Yu8ej2Yo9N0Z1L7445up4YOP7TWaSScFHZ6m5+oxjbX9AmmKEPfWZ44yBwWSavnqYiIdRqRS7fzT+cojNnZ64r6QxCiSOBts/nRKw8WIDfTbrmLejzhyfe/jwW6COzmhON3PE7UEFVoBgy77PNxrbR3O5j7AxC2gd3clflAT2wL0cN4DDngLvHecHANNt9/Znn4Jmf5cM59izM53sbDm9DAj2ky/rGk/iTqa6Z9GoECc4SYT5Tvxd3e295gHEAD2BmG4BW8kuP1TnMVuRgFeh7f2toCs8NH9+sIc0JcfGdm3vdYS8wmDz6Pw3R0E5+44v8T5e9CCjXitafec73zmFRfqmis1GAb7V8S0AiDNAowRZJX4r+sCbogvA1RpdF+29us9UIbr38FMVnhwlf+y59ZpH1T156Dz0dzpft7ak1jMtkj0dTX9bo+JC/HbbR3xM/5u/Ika67RkMxYFkUPxI53q/tbK/1u6p6T100cPyor1x7EFcbL/FpOwr/e5v3/vdPvPh8aLxFZk8i6O98zW+TpDu0tF4376AN/xWTMP75pL4RV+/e4JGMUFBFohW6I8/9tO1xYT41ufZt1tnuj56+jzaolNHir9mM16bo7/jXQWx/i9GahqIIRoWdFIBfBMsPDN319JVYFcsYNP4wjZduwlu1yoI8buwnXhF3xun6FDssC5saF74pUS432SlgKV4lB92ixiw376d3qsgk06H9daeWiMd7XvLu2+48RKZTXivSWJr8AN8xSZdaIeDxFHFlT5XEOm69Dc+O3XT/jYB3GRYAibp63oJB/yQDjY/3N37fPw1sVWEIAuJMB2BN2Bpa8Dd9A6+IVeJ35U/xivGtJ/GiBWuW54rDFtbAre62Xwwj72QE7/MB0ucozXeed5A8s/XxT9NuLWLeAHny3n6XNFSvrJ7lAzDgtHE/+TjNIPowcZVuRP9wWNHvPO56W/+ELbW1exaJ/TsMxtha77dZru12VY+Llr2th9NNkUYutD/233u7651itTxaXKIT7BJYxtXDOfb6FQ86NowSj/JIxl1C2WnwvrJ9xW7PTQwmpzE8fWJTpe2TrEvfrVHfr/xsEd4vv38L1t3sivZUbVhuOqOPPAIG1xusZHBSNgYG4GAAdfCEDFiiETrlrJNuaNkmfYKuJ/6zxviOf/Hlo90lJk7Y0esWO23VkTs7E+h9vjkniZN8QgnhjIcAgaKnc2L+AbywCzOJUJTHtvyAHBVQMnJVjU5o5iyTFoQwWEAY8ABYTEW9GJwk7YaG0hsa7OzaI3bd/3HlBStbTg5VCuS0R+DKXgM7L1rqnIqXVvhlazHC8l/7Z0Ni38AUfdV5ejcW30FKvy2bfKRrFn1CpQE9BJwMrCqyvH4KQzbhq2Eq2pL1FOa5hoAaTzVK2Oaf3MoyQaQuyc+efx6PCzgW2mOzvpIzp5gKgmpXaC/pKkxWy2LD/GghCQA4HxBffSd3xW1ipjy90d28cGqSdcVJRikFdLmlwN1jsw5xcCYpC0gE6Cz3b+5MBrAtbaN1z8QIrhwaFcQkez9ceZARa+CLvvbIN0YbAug4qwFIffZIdBnKyLRLcnaRNeYaPak1q6nO8lP9VBhyT3ZVv0qZsVj23TjjzPCtccjgQcob1xneznQ5pdDq+90ozOoVlPwEJAU+JcH0ZGtO3Of7OwCSV+2gso2ozUd6L+xu9+qmxVjc00/6Ldg6t7sFHiJb+mXowbNK1qaT4mGAltzafx8Uwkge5Gkq5ZGa/ZWsU5BIRnE6/jup3qSG9BU3wB9fiXas9GAuzOtCiKSXLwFdpMRu6e3YgZg2FybT58lF2TVtb7Lp5UA97kAV/KU/OitJEaiVIKWHGqbjlTI7HOriH72TswCiOlic3P8JLm1GtTvjJbQSUbYU/Ovjf/0Q5FzAaLVQVvL+Jz4IzFlm5uoSxZql1ys+jSOLWNdS2/No++KYelgNhNtAAqZ4n06aBtivLcLotd4V/EEX6KvvtKFkoa24zv20byST7oRLfEqOrq32OgBfPE+utM3Z2jjdXS2KtozGQDNaFSY63WPJDWuYrPt/Mltd5k4e4Zn0R/t+f9WSuzEiLcKttEitospwFo09J3tzeQWT7O76Gse2WP9KVTZ+ZV8JB7GbDzFhPidfUZX9ya/+OQJ1IoHbASwhW/gHysqnqmxWwSjnx+Fg/DFyokEGe6SlEmoJOYbE+iVQoG+1v5Xl/mCjXublMFiXZNYx1M0SdqjTQIdn/tptZ/85CeHZ/xDbfNd2WV+YuOWhDR9TUfjWfKoL3yNlvr6/PPPz+pw+mO+zRPd12R4YzmZaWvcTS7FIXPCd7gVH5pHf75f7N11MUcxCf6UUPaqQI3/+sBffixe8dcSqMUi2tPnaKVXjS/GrZz5RQUN8xMzrm3h0vTaPY23RdTeS4bX76ardFC/fFifrYo3T/lA16KFXsHiimR9Dns6J0teEsgtbojD6GV7e5Rm9Qw/xVM+BpZKD5d+Orb0R58+GyesXPyxm67789fRIjlUdLdw2fj5Ic/6CTs0dt/Xp90q5NF39cnn9b2kt3HsJCSj9AI9YrhChblbcOm6RRl6T3a1ceSq+8rPLPw1VolwMaW4AIfANPkIP0FZnCte1Iciq9ipOGLsfETyaA6KHLdPk15wztgpHkUSzP1mp+V3TOZIBO2ClkqYviSF3Ws1iVOSGFBM239UWLrO6CQHlEbiwYk4s6cqIdkq4azi4MwJpU9pquh2zq22AYKU2AoMA1iHQwkxE+NXqTmSY80TsOs/BWjchJiDLwi08lFi24Nf+q42QEd8DkSX6MbjDKRktr7igxVMZ8WiNYXepNuTt51/tBIdrz19NZ4FckpK66MglCLG01Z4mlP3RY/+et8cWrXprzbJJAN2rk+VLzCr0hV/Sxg4Jav26VIBLXmtE7IiFB22GcZ3DwaINxl3yp5jK7lLHvEYwGRU9Qtk0kugvr7jW/rB6fQdneSAVQrrxx8d4Yg5dobI+W2yUD/XxDQZx7N0WoULQJOEb+VT0ADyVf12FVlgvFZSJTF+Iq12KofsvLGSJ3uNFiC764oJvfck976nJ82jin36Wh+t2MU3fK7/9ICjiwYFKg+82wJDfaguJ79kLjFsDKA5/etfFV5glTR0X7qbrUR717vW/G1xjvb0oH7iZ7z2e+XRrUgoYQImapv9+O968y45s7Kr8NRKZhVRhal0z+pTNDnD3yt9aTzFtejJr3HyCpQAgBViW9cVKeirXSrxlS8HaAE/uizBBcrije1G6Sz76P7ed62ENgDSSm9np9s2noz4dYliOmiVPhmUoNRPiVtzSYdKpADD5Amkiw/0hM019p///OcDhlst3YJIfQK0tQfA+XGvbK++Gi/eq+jXB6BnBwz+Awq9Kr4oBtWXbWbRrmAYffGNrSiMKlREZ33kxyW40RdfKlo2n1aE8+nR2hy2eFfbflc4fevP00vZuJgfH6NPMSk5+21fBeHk1a6GdK94UOxqB4RnKdR/dBYbstf4372K5huzrTpHX7qRvcVHQC8d8wAWv98LEGYH3R+PawP41ZfVk2TWHLLB2hVDs12gsbnyD3TEalPjKO4r9OY34h2eF5+bX7RbpVYYtKCgoA0T8c92JTS+X0OI79EEWyw2EhvoeDStPxWTYDuJr9XVnc8mDRLH6LraFT+gEOOVXrL19I198tGS+F63kCsOi0FhoB/+8IcHFPO/9VGhIXo858PqqoQyP1G8iC+KsmiQkPe09F/84hfHD8GVm4Bt7OYDd45isti9SZNEGA5QkKhPcZfM+QRJqsKAFatem182Tr4KMcaGCfBVX5JKeiwptLjE3yqCijPdn/wkYXwo2nY+fIp4QH+WV3hDL6ODv8JbNgbHeJU8xzeFA1if/kSPAoU58YWKbHjS2PWjmKLYZ1Gl8eJn35uDGGsMNNc22fS/CbxCA9rpJT8nflg4U3zFOzazxRZzVByD8RwPSMbNbXEsnnVdzO37Yot2iouOGzh60ti2xjuK1hj5R/bCn+TH+Hg62Vz4S7xnM7DyFmfyn43pnj4Xk4oVteu7ilx///vfz2v+v2t+6UMR2A4SxUW83ljueRHRFRaSA/V6dH23SRMKsM4IGVNC7n0GCvRRAIbC8ZkwwTKsPkegs1SEDYBhTK9XZ7z0UQIVCACscWOoLYYxq2sxS6CL0SXEAmfBMUYXIFu1iaYCe9dbvSiwNo75c3Yx3D+HpA2nR8nwVOUkuqy8da0qfQ8vicYvvvjiVOibU+AmoBEQzNEHIgPDghSeeEJ0SYFV4ZTPCpEqYnPKAKqmSAqdsSthDMg1XryJlhLzFBC4tbJa39HfH2eVgpYEOc/Y/cldsFG571qGlFyin5FKXhVKgHxV4e4vkY6eVvBrxwnWNr00Zw9KcsZSkszAOKoFz7bR0k+JQONZrQDeN2juHL3nCLTjQNgB50F/6Q+9pi+1V+3kaLTlTI3l7KB74kVybz6CjvH1z944x5yEAoLgVVsP/Em/JE36T/6KEYBp/Wbjzq4mH2fv7ApJj60UCATpdf3G5+5v3J5mni4tL8kt2tLD7LniSfMrmfTzNQWDdNZqIN40njOy0dD8mzuAFS/9zFb0NrZV9u61BTuds40zAFvbgFbj8m0ln6rIfd+cPvroo7OKFn/qO1o6I9vDizyRv/nXV3oZX61I16/q7h7lsKLd93Q2/iSb7DmQ6fkG/DMd2oDEZxtHsY8OiQvO6KZfzdcqnVUnMuWDVaDjV5Xe/pNN7bo3GXVvRbj8L3Dc9ebTtt92lMTnZHMFPGyHjgMqwE19fPbZZ+f3hhUU6NQmf+4HDhWp2KrimCDa90C7uNVYyYx/pGOKLoBKYCwagJv0pP/+8sU+S7ABVX5obQ/w7x66w3cD1d2XPqUrr7322kk46juel0DcAoP/+p3GU9S2zc+OGSu9JRjJo/uLT7VLz8TU5CfWxFNJ3/I52j2wLh7GJ4VsCajdJSXIEkRgx7bm7onm5m0LucI5u23+xajG6b74X4wnL2ASMAeQ46lENvnULp/Wbo742Xz9skTyVVhT5AEmxTs4gl30Wp/5ofiXbpRYL7jee2rLBnbFT38SVH56C1yL6dgze4F1NrFmy8aXXJKh1TOvxt5ELLlbFWusXRVHW/2mSz1c85VXXjm2ruiav8xuK2D4PfrG6954WuEnfjVm/rR+/NqJnYpvvfXWnV//+te3u1jQKdGqrytvxO5N+PgEOEw/iwVgjHgmoeKL+B0+BX42dv1bUZSgxj/83bhe/2SORviTfLrev/iqkNKrJAWOkMTyNWhc/VgMvNjCPdHvfW1rI8Zsst375kTX9Lv8SXbdi5/0GV30d+1EApaO8eOSYcmpnIAesn8yXdkqUpA7HGRs+csultQfv9fY9dH9ritOoVFhtble+YDmtfn4oF/xIx4puDbv7MUOn/W39bN9SiZrY6dEfaNRsdgcyNR9q8eLjckd3iUj+ZpdPPWbvyw3y77z38UZ2MGupXiVT6hNfYWVigV2z+XzKyDXb983x3x8frI+KpjBE/lzu+NO7LwJgmebNOOhdE3W9XUGtWOoFIMxcXC9ShIlSpxEkxFcY/Qy5+pYrkyNJsmmwAK4NU6Mc+6tg5ca8wAAIABJREFU762IFLByjilFDjO6c6Y9iKXvVBR7DeA5tB4IzwF3rXskUnhg+1OKUoBOMJukRsNWRSmjShs+eiBTgKQtAVWXKUKCb3W0gNtco7F5JNiS1xLkFCGh5/j9lrKzjgXv6KL80VebQHc8kWB5MmufA0i99sTQVmCdqy1Ax5vm1HgBbFVmWzBTsGTcmFYzgJCU3VbP6OizbRTOjSXj+gD8Ob6MQ6Uq/mUAKljNNQNoXtENsAAhGaIzXFb/ACu62/zJz1a65ta4Xd9ALmBJ8jlCwUZA4tD6vn8OZRPydfoblNzD2aY7knNBQSKzAZSeds1qAjprL2hzZhIOW2bokDFscWz+dHurp42Hz723O0Ehy/fpTjaXvdU+nuaU2LTkTBBL15Nj9lpVMD2Pfn/mWfscWslwtPrNaskZZ959Agdgku4BfuxHYSh9zC45S6ATD/Eg3mYf8cY59wpqge3dUSGBs6umVbuKXs0v3kZ7NtmYtiv5OS/b9CUF0Zq8FICAJdVQ2xtrYxeGYwBWG6wK4CdfHz8U0KLD9tC+b+7ZpkSMv4/HdlLE2+63CsG+gaP0ym6Y5hffGqeiW4G7v3Sw5wnEcyt8rTTmH7/3ve/dJm31LXm7VYz/vhFv+Ajjt7rUucFkpGBxjTt1IX4pMIlTbL3P+N37ZNF36X+vAI5VgPiSn/Iwqi0Ii03ZhBWHeO3JoeJvPDV+fqk2tuFGCzkAm4BK3zUPsTj9KNn89re/fQoMElFbifESKAO0698xGqC8MWx9733xK5up3xLDjz/++BSZo1expDkApopaCqHRwF8pwMIZHhQZHRW80jng0Jb4+o23YgB9V3TLJj1XYgG2VTd4wpZAcqSnZEAfWhWuyNRnv9uZP7Dyz2/0vaRh7YcfiSfNNz+ZzSYjxelsBs8W96wuJpf4K17gqxhhBw//Hz0KfxIRiSqcUl99Z0eNgpHCDh4oHtDTPot1QLCCHp+BLlgI/iTPjoz86Ec/OkfBJLIffPDB2e2QDfWzlmGi9L8+0oWO1CSDcED6LS7ajdR3v/zlL8+T7sUS/NAWvhSXxMc+w6vk4Z6+w28JY/1ILvmT/VwfdE1sZ7cS8vTBCpYkhd+GNZrH6pNxexWrzBH95ijm4gX6JOb84sYIc4dxFgvxufhBpvS01/WZ6Npxl3/4Fp39bf/mv2P13i4fdqCg1bh8Tu/Tm8YPR1rg4QOuBQW4i+1JCPnH2iuYr17R9WipD8UAMqP7+E22/BL+N242INb1HkZVOGQDjm+lO13bZyusX69vxRXH2TaG7iJitMNzjo7R1a7L92CE9Ew8opvsKFnSIQX9rhUD83vF/vKGilryDHinPsNYFV2z72K5BxU2TwsLjoHlBzxAtIWSxrFbK6zhJx57Pc9yugGo//MArU1AFyRQbIYEJG1lKWXSjoITcNdVLwFUbYHTFcY6CDSpRnKwKuGAcWPFVFUBWwtyngXoGFGA8ZNHMbVEMzpsVYoG5xX76Yi28gED6Ow1J50zjs6E5/czBQ5zY1icH+ehCpWwOgtXP56WWFtnb5tbbdqG1XjNLwNuq2G/5RnoXpAM9CSf/jlcW/uiK4VuT36Apb8UKuVI6fyGcmO03S1+FWSjqe8bK3paya6twGe1OnDvtxAlULUh++jJ+AK2thUmg/oqoCXD+qqP5FUbZw3IvzlmDAws2hojGWeYzbU2KXj3OnfXXNON5uGscPJo3P7jDb4BtPVlbo2TLkSHCiCd3UDGRjYg0tmuAZKcu6r4Onj9dt8Ci3R+k2G2weFy1AIQoMNRoUOwoJ/NKZ4FxpKF+UiGJThWxerHdmIgO14DqXaP9Gr7bjJvHOfkG3uTCAkDWvo+/etnXlpx2m3O5gk8JXuryfRFIBSEolPiiOf8jGTYg3A8zbd5Ahbk2j22iCoESPqiOToCZtGcb+DU09mS4XZepIfZSucL6yt68jtWqpxbb6x43me6k2+whZsNdH+22djRFM/zKxW22F/3R2c0bJLbHP0vcHMNQIn/0QHUqxxbMaz/aEuP7KRY8M1O40cyqk3fZ1+eOF1ffY5H+Sg217byfNJ3v/vdM698SOOYR+02dtHvLaA0VmNX5Hz77bcP753bZtfsDZC0PTceWh2I55JrRYRegU19mG+vfSceiVG2zksyG7MxrKzHz8a38g7oxONk0GdHA/J1jo2QM1k2bn/iea+NUzG4Akyr7Qo5/EP9i6vduzJLDo0bncnQ0/ab5577Lm70FO/iiC1uu5vHXOlM/QG90ch+rZBlx1236yN9Z9PZQ+9rqxjb9869WWGPjkDUYhW+wEoJ7LI2HV1WxPnS+GqnQryPLjtR+DWAGTCmC+K0Va/6jPZifONGY75UwbD2zvll2wpWjVus9NBLvg6NCmPR1Z8dfb2vj9ptIZtu953EJd1yBrr7GoNMdjeSwjX/wPZdZ6MKRPSRjfOvzT++lgyHDRorHfvDH/5wiljJ9Omnn77zrW996/jRZJnPqHgfvzwULnlk4/mSsE56+Ktf/erwi9+XeNC7jee938J19snGtedz1g+LqXwQ3Li+kH1JsIo70e4hQWJOGFURFwZT5FbMlZDgO1zB99FBNuU62iXfEpWNjTDJ9s0O3bcJMZ7xiwpb5i6x1Q5OMaakC3aSRNbfYhhyg6vhbb5udbDvFGzwwq4NW2cXY9INMcDYigcwgfwDFoHTYGLyp1NLE3+8eRHb4oPxsP4t4myuw54U3swFnpDTKCpKvsWu7GZXevMv/MrKr/vrO96FDxWnwnGLXW2Z5jv6TtELXrRDiS3BXel5yXB2XPE0W8i3xB/jyk3EWj6vvvIP+cvk2LgW6SyyFefK2RqvserDNu+OxzbmSYbXIRASBSAggmTEGOy64FJ7Cm4igHXfqYJQEM7XuO4HxBhFk6M4DMu2gj4DK03eSrCt0oJtY0VnybDVV9UDWyTrKyblMGOw5XoOx5ZTD2loDAlnjqzklJC2YmeegJJk2JYoZ0CbhwpxylAfKWkrX1VLGz/BNU5V+JIFyh8d5JKhpOj1n3JySs0nvpWYADieAKwth9L9ySsFlQT1CoD26idborsEM752T2P0aqWwPqzSAIO2kLTlQdLWNgnb0SRb3ZtMahNP3N+8nfng3NKfxokXzrLTNTR5+FA0x/f4oDrljPWuqgYG/FnxSg5kKDmNxwoAdJT90GP2wylzaIDfBh0OXtCSRAuU7hF8BVagncMh+2sA36Advd0XmM1+BDgy6Duy7L500m9vxgcPisoG4mF9WI3M+dRPsuvPk5STnflalbfaFzjwEIRWBdve6uE2zV+Szqb5GA54/QjQDTyQYW0ksx4ilMOM/nQzGdviaYWodo3hDHM0euhY+mhF2Vb+AJoH0zWeXQwlqfG6FdH0PdoEunQynbfVls9JJirEdlnQHzpS/35r0xMa7YJQmExu/cfDrXLTY7q5epQuWd0DkPAiHjWH6AewrUqyEYBE8TReCEbZjOJSehRPStgff/zx2wenOZOcLsW7xrYNVqxIF9aeFox3HciItpLriiyeVC6QizHJmK2mt/Eyv7OrFFbbmkt9AhIAneSsOVs5iKd0N96kM8UaPqg50FO2IFlWyTdf/danxCkaJPjdT/e7x44sx3OaS7rSltT4LR50f3NtJ4dVg2y2uFbFvrm22lY/Xefb450zy71vG3wFW+fs7dZIH6PHSs2u4onlu/OC32ouVtSTF/8HUNndYkWkedA3WIHPV+ClM/WVLUdL9zfHbKn29UNHa+/Man0G4Oorf6AYpUhBTvxvtFzPyEks6tdTUOOnnUz12bzzMfHWs1CsgFtFUYRcQO1YB/+hIJBsFNDpbv63eTYWvCRZdVwFz8nOMSa2YmWZDZKbIpR4s6tFfAmgLpnvmSVvvvnmKXwl33TvT3/609mp1+cXX3zxJMt8dbEhX9tYJdL9VYysfTK6d+/esfn79+/fPnVd0iPJUQSBRfksn31vcYT+bWJmzvACH7RylqySVTzv+9qSVd9ZwUQne942vlNQMK4kZJN5sXHxigKEeA+nLF4VP3q9JoT8qj7Zr4Rx/SjeLE5Bk6QK7oJ9zI8t4QtZwLkbu9i0exQZJc58sHhgN2M2Ryb6Ty6KBMub3pPHYrlNjGH9xXHN026R/AT8uYVUxRN5ReMofjcHOEHMR2P2axcZ+W/cVQSRxJO9nMwCRjxgl3xAdOY/wnTRk7+zs0pxy2JFMQhv+L78VX6Fj67/aO1a+L94El96yGYxGfaLhx5qaudS9NrJ6WGjxSELFOIcvW2++Sr3t4u02JYvjmeeWXT3Zqvr2Sa9ysWgKLrklhNQGbTisBUzS/kYsxUGypTgKSzDYDwEy3B2FZlyewUa+pygEmavMTjwEhN3KyHHEJNaWS2ZTFgxS9Ue6C84dC2QYJWj7wT0hBozA88JUwW/SmT/fhNMxYniUrLmXf8qtao0KU19dZ0zDAD2NOVoLRHutXkWAFq5LiBS9O5XbQY6GGC8iJ8BoAJvIKw+kovteW19rp1qa/PNScSP+Ny9JayNYUt613ufEtdn42U8fWYwnjpni0d0AByMp3mrgHetfuNfCi8QJ9MMJVlWCFCd2ipe/TpLGS19pqsZimAOGOG9VQTGFF+6v7E5Trq+egkE1JZT2yBF9nS879aBbnA0Jj0BIDhBgZnD2oS2a81JYJNobh/XYL209V02JNEQeNIHMo0+esnWAyqeHmvlMWeTrjj7lxzTAcDRmVYFkq1aSvjia/f3OWADiDc/iZwiiiCKP9HIT/Tev2AdnRJ/ZyUbp/lZYc5R4mm0+Kuv9FBS47x0bZJrtpn/Sa4lAu0waaXYtmCJRgEgvvXPltJVxzV6H9/pjUIZfyXxbMxkoXLqqEQ8jueKZAFqBayl/1pkobvN144OwSua+HQ/AZet2wbJtoApRSOr4wBJ7fIr8Sc+J4/sOVCfjsSP5NAKWX/Nrf94li/MT3nifN+T9QJxur5AW9xp3L/85S9nlVhFfXcH1Z+kVjBV+ASCJT/mTPa9KsjRR4BZcQkfu568FYYkr/iXbBovHvHnAA5Q1VjxX/JshUkiVZ/xEz/iXX3G6+4Ry+JvMklP04+S5JKR+u5aBdjiZnyvj+gIhMQ/hbJ0uxXn4sDDhw9vn2SdDKJHEiaRF+8UGSQFdJ7+KEYtoMej7CDdFjOaJ2DY/KLTioH+d1WtvvusIK6wny7FW7uq2Dtwlp1HT7xx7COaut+KNR9phwEwWLv6hbHSrbBG1/xeLrziVxrgm+YJ7DZ28TG+OsIARPOJzQHeoP+KTwqZ0R8tVqAAZv41fqajElk+2NGkruMbkL1xR0Igbm3iKWFaOw5j/OAHPzjboeNdetZZ/7Y4R1tb/H/84x8ff9a840NHupJjK8PR20pw4Dp+lRD3+9dts8aPaKIPeMZ/iPcbL7WlyxKFrsdHfSy2hZ3ZPz+1yZ6Y3X181cY4cYc+KNjRf4smEkqJIf7z1+6DMb7KL4rvYoBVzuYX39ipV7gT/opusjUuOmoD92zSiA48WRuvP3yViBubb+2zhY7FXX3fvWKo2FN7+FocKk7mI8ib/veZrzBXbRTzFnvSG5iSD4Gl+mwnXW1gze2DHUS7Yj3bFzf4leZhDo6hLG4ls+awc8M72JPNKmgrnCd3RbXa2tGiUMzfRb+54K9jGM0jftZnmCFf19zzOWHNYnq+r3HCeb162KdfyYgP+Ub+J18UNijO5C8ViuF8eNUWeHrQ9fqq3/xq1+W1t9uk10gZM0fdADFLRQq4aoKYoAJAGTgKzo/DA9A5BxUWAL6x6pdBa0+xKXvCpaR9F7D1wIT6sjzuQSvrZKzgVhHgYFK2hAQYNa796dGoeqJ6GthPaN0vyUzY3e9BDjnoQFcr0bYrSWqca1EZ2kBQPylSClGFtEpnPOlsVv2nkPVTv62iNA8CjR4g0VlXBQfOxANq6rNAGsjp/raG9qCuaOt6yUcOwn78xvU7prYkx6cUMYBQ/xLiFNUDduJP/UdHY0uu06f65BiBSdsj4rUD8gCJ6nbALfnHDyvXgko8FbgEqfSDoTAAWz840mjEW86J3kfjNaAng3UCgo3gxfFbHTPuBlH2Ifn1WR/0jl2xs71PWzai//i9AekasPZ7/cfTeJzMALp0ER8VLmrvQU8KEvEuJ1NxKLtzviT9SHedCSUnq2Xxxb/gEz8CQPUd75NptmRFtnu7Xt+SFsGKvgMLzUn77DzanA22rROYE3gLOoB6c+XMG6PKYnOzZbjv7aYA3htHgS15NP8eNNQqd2Pln5xlY6fZbQlKdufBY4JodPGN3gvG9aX4kAyi0e6H3isu2PlhdSm5AhJWzhQs4108IHdFJZ/xRNELaLn6cwWi+iNvBcj411zTi+6vqJf/sKqcfTrzlAybZ2d/etpkIDmAm/zYpYAvbm1BSUyj58mgYuiDBw/Oq6KlFd7kvTsIFICsyNFXW2e7Xp8F+3TLzgKFyHyq80rJAaDGV/EBXxXtolvS3XyaY/dGG5mxmWTZf31KbnaXj77z8x50WAypTf4731xxt/Hy39FZ4SE/nF4mm+RRPIrvXWus5taqXCvBJcnPPvvsefBkBSA/67GFOXRGT+/FgOaqyKVYKq5dk+Lm7pwwkKbgRe7JpjHwu3lYPVjsAhwpLnS/wt2CSMl2vBPvbHVX7E0WiktWWqJBISVdVXCz2ymdie/N1VGpxuJz7EjIHvjz+IZOgBevuldC0Vjd11/0SAAbO15ENxnVxqowXorv1xX5rluR71VB7BojNzYB4OxzY9zabH1n29/5znfOim7yS3bvvPPOOYPe3Ht2QN9b3Sk2pLPJJh0Mg7USnI42p2JJPrhXhRa+DlYQN7fAvEmfJE8MJgu+ZRNqc9s2fOQmIsYWizdB9dwX9KyPXRrgc8lerxLr+rsmm4ok9QFPb/ILt8QPfcPAS/vycbHFYnVJU98rFqMPplIQV4jwujhJAVjCvwm3eM+2jL8YcGM0PU+vGtsvorATfklOJN7Kf1YeeCAesMvohCuv+iLRjN7iRDRcdbF+5QF00FGQLWrYyZIt8yd0r76zy/rKt9FP+VV6IO8y5+6lC3QHxlpcm83DFfWnWBtv+lwsCQfa/SRRjl4LBc0rLCW2Rl++qHu6VrtwTXbQXLLp7Ln5+11hxdhoE1fg1vrYQkh9RGc0KnwqLJ4C2Z4Zxqw6FrwwqQ4wFrhUgbAaRkkQQMD1x1FLcilPbSKe8RJGr/rTFpARJHLuwJwl/AIzcOAgdfQC7lZeapNyOUMaU5zT6z6rp42h8i7wdW9CtFoEVDYHZ0xVMAJ4VTuqYFjdtIoTXRS4eyVLvdrqGOgr8HpSpdWLlKYVaD/CTXGdpas/2z/WOTEMlSUGX8AtkXEOuNWK5mJbROMkK6vtjSd5ba6MIz5HW0G2JD1ZVVTgGOJ5bZpPc4/vqlFW1yX8ybQ+ogUQoOjxP3rrI0Bdu9ovMHaPn8+I3mi1xaO52wqHD90P4MZLFabmx7kCCOwkmXDSq/OcB5pU0bZwxJkqFggUAiwbY5vsSJ8Chn4EEsWm/SxgcXYAyPYh4QLkrNbXX+8lxvFbEabv4k86JBEGIpNdDiwfIZGu78be1RPFrfRFtbP+s7le/YyKBybgF9/CX0QLwGdFzG6RaLeq44Ez2kgiahN99V9b2+ZtCcTPdM4D4jjivlPtFfzT95LeAFp60hlKv68rIc7mnGEP1PldWOAGCOLr8Dt+1n8Fs8A0P9z845Pkgq3Hh3huV4eHmdUfnwoI9Sqha9zsJp6tneBhNuinkCQCgiwQZSeF4AiYZ6NWwuOB3wp1NOJqK/VfMhdILilO38iuPtmBVzaIHvEl3janfHNP9o7ngmU0CdDmXvv4lh5IlMVEyZfCTbrcffxRepSsm9Mm2/wMfYvn6c/G2uhNfhLzaFbosCJq+5cjIwBZMmku6R0gF20VFJ566qlTSE3fOk9VvInGfGp0NIYVyvylXwbI7zYfPtBxiXffffdODzjqnHdHetoN0SqcFVO+BshDY6/8qjiPb43hH2hU4FJossoi1mUPdjY5JhMmiEfpq+10kmsF3lYi403X6zu640H4wHZ+CWLy8ksKjjMA9M0nnVwwK4m2gr7xovGz3ewk/RejrCRHM5tKX5o/oC0JXR2pbwUTK7XRVr/8bmNFd//ZHiCrqCDWLbAXb/CN/7WS3BjJqHlHn91SkhZ2KDHj08Qk/pu9J7OKKq+//vrBD9H63nvvneMyzeWFF16488wzz5xCTPpZIhx/8rX9h43+8Y9/HL4GqPO5bdm3UyZ9VKRuvvs5WswD/eIyTLoJEdrhU235Ukkn/cYLffOpsHGv8T7epnObdAL4xkRHn9MTsa/72czicyt9W7SALTa+sNe+Y4Pwqf74UlgFJhS3xOZdbLjS3dzo6TXB5VfRJXlWOIiurqEfBjM+vyL2SIi7nv3mH/vLZorlYQ19NyZ65CgWrsiZXPkwdEpW06vGZrN0X3KLF3If2FEu4AyvJD+arWivzinyeR4DH2mhBsYhRzkd/Sfr2tGb2opHcID7FiPafixed098LW8J17QboxjDH8AZ2XS7jmqfrXpeChnmK5u/4zslwu2K3SM55CuhzbY9WFKsdmxWMbo8pj7gz/zsbX50EwRurv//w0coP4BMEBQAozkLht8kCH4NlMEA9X3HkZoM57DAXaKh6tN4FF8So5Jr1cDP6VDk2hW8E04MsDpVnwXNhNWf1c+MIaYlpCqTEgqVEdVUK5HOjEWX7diAh+QhB13AKQgniIyueTrjaulf8ExpcoJV360+qZRIcLue0K2+4i06gInok7CTV20Zb+0lu9EbTb2mVK0YNF4rxfGwQB3dgDXHZ2Vtf/OR/FW3M6botULOoTeerWbRZRtgMrBSlyMtmfIAEA/Oit+BiObY9ijbuKO/OfUa3/trjD53T5Xj/gT1rscPASf5AbVW2QAdn3M+QH79WNVZoCJAAOocD3visAWlrWCxgw2a6zAFCX1tEHDP1ab2Oltir33XNTT36txvvGs8W3+TpYc+dZ8kONuTLDvHlWwAvNqxV8UvW/P7TtBPZ/q+8eJrvPYTLc7j214ocPFVeOrVyoXVusbPuTZGztZPrTn73NyiQyGgtukM/sSv7kuPs71oE2jTI6sj69eSv3EDacmqnwVrhTjdCWz7Ldn6tfWffQFKApCAazt7WwKzg2h3NIUP51MEIK/0PVtKBuTe94ofkkAAQHEPIIp2PsGRFNtIgbLkQq8AI8UNfkjA3uMY9ev33e0IAZ57jeYSrgBxD9ghI8m+4G58+mGeYlLt4lkrwwHlxnUsozaSAQW0+nGEIDkqbrItfrfPAfB45SnozVPhkz/vmp0KfEdj9m9nQG3ZQrT2l0y6ZvdBPq37Sz79VFNy7PvoTN9tne4+T0mvbbz0G8HRm+ysqKYP6WRxs/4qumQT9eGv683xN7/5zfHTJdrZXcDF72gDz0AeXcbj6BMz+EErGV1P12wPtKuD74MJamPlyRZ79i0JodOOH/RZ8mzlttjX9/HAOXHndwHRXqPDzhV+MJrjTX3R7+hrDsneSk3t+TkP2upZG/kTOx3igwIh24GdgPBsgZ9I1s0/WrtGx/n45spX9b1dF42ZPi3OAtY3Set7tqzg1ytfHa22Ntodtts24cctvEYjecMnfG0yfP755+/8/Oc/PzzJX/72t7894DrcVjGnp3jHk/BYuCq6ewBZ36d/tc23p7PtAGmlOP7AH1vAuK76RQedFGe+Kt5sArft+SDzJo9olPTgpwRWXMd3hfr15/DCVyXQ6RS9IuPmaOWxe31GH6xMvhJLuH5xQXzDpy1UbZve4wP9NOdoQr9Xfs/4ex3PdncGn05P0MsfNTafsMmlRLTvsxUFLbqwR1XYgjHwanFZbda20M922CgsUl/Zf3Qs3uQnXNsEO/k39+wI3Y6N0Y3kkb05ZmMHXP2xP3G9vhtfGwXNaIDNmlM6UjvFNrpAT92vELaxsGu74y2cJE+Sd/Q5m3ziiSfOvGpTMdKR1Ow5HFS/ySlfXEKt2Nvc/bJN/HCMz0JCr8XP/pqXrdi1q48SazEOFm2ud0uGFwRzUF4pAKe+Rt77BeJXEL9ASDtKa0yOmwGt8rimYrFBLYaonDSRhODQtaBV3x6ilbLvQ7MkNlYDGiMnmlB6re8UI2WLceYfM+snhjoTm5IknKrrBUkrBzE6QCAR8yTLfSBVgYjQ6iNn3X0B5OZVcKbA8TCFyuHl/P3siABjpUCAjW7bPftuq4Iq4tHs6doFM2Dfz3xU6S8xdx4pGqKpQBOtVcEDSets/O6XB/h0b2MD69HCiVl1sGUjeaW89Rcfa1ubgjaAoHrfPFN620qBjOZkJatxnMe0EunhQ5yzBNuDUnaFJ9oz3vRVpc9crXI5W+p7emu8PbfA+au8bXVTgt01tiUAA0LasB/BY21vk8N4oo3gsk6ePQL+2sT7/YkKux9yNOlv46dDKm/JrGuqiFb3bdlPz23rZMfdH92cZHy1ymXlEH3JuK2YAW4gF28AFwEJUKgvv30dnY5S0I344nhEdEq+6yfHLMHPF8QPRwpK1Nhic6m/PgPN+/NUjVHf0RE/0+fm0M9Fdd5fYa/+nT1MrwRHdsLut/DH3+ADvYnPqsjAj+TCzpHaCoLxTyLhbJKkV6ATxOlTr9mJVeZsUWGJr6RLKsqNh8f5F9vbu96cs3OyLBj6mbmuC8iNUf/Jp7OprQ7HVyuU0S/p2uQXMELT2k8628pRyaTiVu2TdzJZ4CmhaTzX2XR9N49NctkrGwRMbXkDppOvJ8fmj60ax9/utVIJXG9R0s6H4pEdBnyRZEPxr7atrNvm3LiBl/z4btdLT+J5tMSH2vfgMrzuPrLsHGcrwfxi9Np2btVnEwV6YsWzOa6fS77946sVLsWteMDm7DahY+mkYp+42atYyN6ASoXFFOs6AAAgAElEQVQCulk7QAlojtfR2tzzI57z0VNI+6sglezoluIMe5RwNgb6xKT4wqcqROGF4lX9WlUmR7LaVb/mqVC7Pl5xDgbbxJRcFK6vRVk6zmfzFegRk+NnetVvpaeDreA2L3RukoRP8UMcRJO5J+uvfe1rd376058evaq//ptvixU9STqe5xvCYn5SqYeMZluNnT+uTXxsVbkzxI65sUsJKD3FT/YqLm5yKL5uPMW3xdJsGw5W0NOX2AbzooX/IpM+i5H8i6Sw6+RKN9lmemxxpvb8LDtNpyUDCiWL742x/m31I/rrS5KFTnof3/VhbotXFqfAL3tNf4pl5iCBpzPRgLf0XlLaZzyia/XXNbukarM7Ot3DbjZWrJ9a+a5tXeNCn/kXPql7zbVXRVAFyWjLH3RvOg6reBaO3R8W8tLr+nTMpPslw8ZHV68K1gph9dvYbLJ7JcNyLTZicSk+KfJ5/oqHCzreKJFvLi1S9Z+9phsdwXFWmG/Nd3TO3+/AO+KigNk4ClzN1dPX6y/f2n/4ykNL0+vkDYPZ7ZlvqM/0TqH17o0jv/1ppWUGsMRgMXI/SyZWKRlTzKagGHwFq42huqINQwJeBDarRwJpnwWrxvJUV9sZHdIWsDEHsLXKW38xNzCQ4/RwJg7AClLCjNaq5IGmhGZliMGnCG2HLDhaCahtY1SNT+E9NCZhW4kQoBOUxGr5Jyiq/Fm5lVwyJvwAJmzv7rrt4PWrumcl2Op0c2z+tnVFV/c1n+agQh/tbS9sLradptTNMfk5r2Y/P+Bmm2V91pctWt1DIZ0pSI9sfeO0GKeHHcTj/j11N92sTX0IMI2dTiRPYKHv8DTeSDCspEQLhwuUdm886F4BXqKg4qcIkp70HYcj0Y/fXcd/AGHByjpsibgEQYJ8BSwLNOtTgBJ42NQWmhYQ4RunLzBFbzqtuJT8/FRQc4uvnEzvk7sKZXaWHALaza+kgk4DsmwsGcW7bDW+W2EBlhs/mQdm0rv4sskN/vAv9VF/9L6kNno8ZMfWzfqXDNtGI9GuGJVOq35Gm2cANJ++c7/VU3z2ICsV/V3lUrFvJbIHOFld7V4JRPxf+28+5sLPsZN0q3H4BraWPJKdJKDP9Wv1Nn6mh1Yz+RIr/Srm3RNdXaev0UqP2VEysr0yWoBm+iyJVXm2Ahc/bBu1Pbk5RE+61gObKj56eA8A2rjN7xvf+MZJij0h29ZC410Bl/uBGgArX9TPtlR06c8qc+8D2s7FO9MZL2yv3FVzRYT45uFC7L2+AJy+9z4exb9AfjzIv5JV81T5b2xx2bazdCN9az7RyIaijZ2Jw/G+GNdOgvosyU0folPxpc/5davP9dPneN0KcnpEvvElnvUQMrt6xDRF7l0VJgvJQXOz+snfAoXkY8dDn7MJRcE+dy8wvwUQMcCRnuiMd9l2/eezrKbDIJs4ZFvwg8ISAAlYNUYFlHjeamQ7AZpPPrJx+6tvCQEZVuRJt2oTj1oV0U6R1k6jxrQFUjFEcQtfgX8YhD43LjzH1++KjmKA79beAU8F6caQLG1xQzwVu9OjCufxyBZ8eoof7E+MgRclFq5HVz64QrsjYfEgHrVb7fvf//7R+4B1MSEAnH72XX2VDNdHbbLtjkLkR6JVjIxXfDQ9kDCab/Re9Va8JVv+UPwxR1hZfFfYFGevvsjcyZQvFw/iqx0Q4t8mUvk+iUo+WxGeTrBJ98LSFipgFr5AXIVnJHyKnfrtenqp2L1FtbXL2uERbKIP+EwbPEpW+LDJsFiLx3hmPMUbvi+ar/zWpvk2Rw+i2zyF7DaH2bE2id+CCR6imb3CkfIp/TaOfrs3/2L3T/4gnvKB+Nz1+rOLkj7DP3wCP1Cffdd1WHoTZngrXtlVKgfI7vjmYkHj+sm1+q8wH/6PxnxtsVtcrL9kmH8ol1AY6b7iUf649/nI4m//9V0ssouJf+J/HNfLf8aH6IsmOMgzLuwiFK/5lPqJxuZpse3uzVaTRwQC7EhyGQMhbULchBIwoB8TvI9wbVV3NpgwKg7SuNFBsAywNpipokPYghYnkPI405Vgm2iCcT5VQm387ve0su61+tX36+gFBT/JVEBTrbFMb3ttQg9seABR9O82B0/r7LV+UgAFAU4GEEoZVAKtDMXP7rVSyhgVB+pD1UviFg22ZTMMSQfn0ZxTnFVsbeJlY9oWmJx6HxBIqRo7QNDZs/pwyD1Ftb05HgZGmo/qlipP9AV667Pg13htc3JmzU/0xFuVsOiufUazWym7t78NPOlN8mVIDKb7rFp3H0DvtflbLQZCbfngWBkp3e8656UNB8jhcUi+J+M+c1TNtbEbj/1dk1uO9poMa6dYsEF2g8xWJ/FtbZMDAxwLFs4OSiKdFW3OVqXoanxmB/GJnS7wsCpP/2rvoQq2v6VfOcwAVufAGmcBxQY5fqZ7ot8D9Gwr7hW/+JjGtK01G4/n3RsdJfPxM53OBuo30GVbJT0D8DfJ2kQvW2il01ml9K7kvu1/yTmQtgBXoE4ue9Y5+vtTMNiV9HTcKhYdp/OSDnJ21jF6rTZJINkLIGDVuD6AxeQloPY+PWhu61cUz/p+Cx62C4szeKbY0/wkJ/EmviX7/c1zMm+18o033rh9qFNyQAOZsCuAe/VFYE5/80FtYY/e+kj+bfttR0LXoiUampcYxw92v4CLhgomktnmA+QoQgQO6GPf+6mqxgHSPdzFmUyv8bP+knnj5AdLAACm+rXdjR5GlwQx3y2hTO8UdNK12iXn+o3W7K3t6PG6exRYSkTiWX+OrKTnipP10dj4Ls7jueKcYg95NXexmi6IyXZSKdqkc1aG8N3xCw/ULAny00HxJd75uTc/SaUYV1/JPNlL8vgJgFThNztJ/vRJQSm58unRHc21y+byIbZ62/qXL4km8d5PM8ZHu8jIUiyIR4rEVpntigDKa4P2+ucTus/KUzLKHmvHV2xx7+rPtijcON2zeKTYaVeB5AvtEjeJz5VORTEgHqasHwWlFi36WaWeJt0cWpyoGJN8+ym2VqfDZvEwIJ0ss9m33nrrJMWSxGiSsNApMV7c5J/gM/FSckyvvypZxje60Vjiv3HSV35ETOKrYN4+S1IV2zcxYkP8a21go+a68fwo6s3fJm19rh2fTE/EV0nnJvyLU30PI8Pw7J5NbgIEg9I3SZy5a0vXG8+YElWyWGyzft09fIp8RIwxP4UGhSwJHHmIgfW9GG992fqf2iVrRR701S89gv9gbzZlvnh2zVdgDQVwyenu2lTokAeI6Y2lEK6fYoukl05cCyH1x8/wOdEVDf3lu0qEiyu1dcSpGKZPfiea7M7LT2SjvRZbGtfOXYsHCvrRnh90XLL+atO8/UKHhQ6/NpPvbH67A637wnONl95a0Cwprp+7Nw7kkQR0gxQDZ2wYqILL2VOQVR5GT8kx02oSY6D8KUP3UxJONmNZ5SXgJgWM16dEEDDvnugK2Bawc9YSxO6tWuh+Z2YBle4FHlIUtCQIP25v9VZQS8AJprOUfQdEpyiqkNHD4Kp8BChqq/Lb5wSkUqvqbXWRM4pnm2xxAMAukGAliBErSnASVrwE4WSVwnnolT35bRuPps7bxI8939gKRrQU/NueVCLbPAo68bBgnzKal6KLFWxnhus3/kZLyprcC2DRE9jrWvc0Vu2aQ2cGA8mtTDgvLCBskNtEsfuMGV8zlg2EEgOBTFXSihd9lYRuIcE4qoxAiMpd90oOBTUVWYUNSew1kHZd0CRvOiCwcrqcvGABRAqqgO4mIAC0avjqYDquEhjvm4+iU/qdHvWnqMP5WjWWoAnSVsfzOcBfcwHOPHrfjgwr8560/Pnnn9/+vJjAuBVQQI9P6HM0pxu2KivGdD3di6aS4XiYY2zM7m/FsevpeXNXKAr4Nx9+DODoVeW+9wJg4KyV4HTVqpWjAM67W40BVupbUpcMAu/RXTsrqFZDbY1KFvHJbofmDogqUNRv1zzRfYGsBLs26apdMvhLByXttuD1OZ/qJ2CaI32Lx2KFIGp1RtXeNln8U4hkm8kjW+83QwuYG5sas6fKvvLKK0eO9RGddgDRczJiH+wIv/m/nojMP0dH/eeHeo2e4km8jNeOo+Qzk0nfp0/416sKNh1USKyg0hbv6AnQN2Z86v78Gfnz++lVcrMdroCePsfL7rEDCjhtXnhvJwQ/Vt8efBJoUHhQ4NhdBraVShCzkWyhMZt3fTsi5DxW+k5Ham+VI7lI5ukE0Kj4Q+e7B4AFmtmWWN242ZEYFy8UqfmoeBBdMEj3JBP9J7d4ka7HC8lqYyh+ZWe2T9dPSVY+QMEimcazTXzJSqGJLJpveqooHh2N3ffREq0BMwWHrgO9jVF7Rz7svrEbou+jSREq3drEi++HqawUi1HpUHPhixQzyIjdmbc40X3xvbgvUYsWfIapyEBMgjeNqSDY9xJhRSY4NOD92muvne3Y0e3BOo3nidx+t7szieGX9LUHvFXITf4VcGojZm/igmfkxf5gF3NZ/7GxVAIAG0ia+LqNx+R1TVjZTP6YrLboujhRgcFqYTbWH3+BnsUukjJ2Q0fpMcxqjjsH89Jf93ofjfDydU7iPz5Eg8RTfNEPn1xf7hPrFRAWz6wsyElhEg7qVUJtPEksf+fI5PJXvkPuK2vz3WJJtEiG0ayYswUCPK5Nf4snzJF+iOFsoHvkQBb98tNk0fdi8NITLiiOdU++Lt/ND+MbXvKxXTe/lUfXGkOuky+qv4qh5V390dk9lijG1N7uo2KZX7Bprn1HXhZZ7DhsDvnr6PMg3OgKf0SLxRWyzM8Wq5pzGCrfnV/i24phYYpTHL4Jyo8S0hUsSFApL8GaoIRTJQITKQuj4QAlsoJU/apA9krAklaJgWXsrYY5D1dfQK+HI6UkCapkqi3KBZaUJCXwW5V+X8rK8tK6VUFBoqSuRNdDouoP8EzQAdCY3ypPzE2wJYaNh18AXsoS86OxIBgNzdXvBaqA1r999M3d9rP4c3V0gBMQmMNPadZRUmSBdbdEREP/0dQ4tgSmEylPTrmgU0U8xY3Hrdy2TSzZVVBoe3jz7d6CevQ35wKRpN8KxFatVLO7Ft3RVbsAaPyOByl5dDdWfLKNsqDmgSEcSPfrM/qjFUiNB/RPNXS3IgHltqLRz3TL+VE6UV/6qE/63zzSyS2qNB+VtGhrLvgkICxQWUfCmSv61H/yl8j1ylYkxGzZdfa9wf8azOMDZwrsNLZKf33aOeAcrgJFfGhOttI0/9r0X598h5Ws6Gje3RdAaTzbkrtXoqaoIQFvPl988cU5U4JWc6ptvFHZjrblTfxTlUynkmf9Ofda0luf6Xn31b6VME4+3VAYqG9APT4ucOq6ooKg7mmn2T69lrTnC+yYWN8pefXMg+ype6wyNdf00rnuvssPcfZ0KB5nj/Wt4ipQ2FXhnDdf1lzjq1U0AEuRU1KSj01e9R0/twCiIg/08N8KCPG+91ayBd2rztZP4+VDKiZ0PtUWrPheH23NbHW4BFMRUWEsPmwVn0xcXwDWOPmrdh/0s0Dxxcpj/dWP3TGNG+/ZSvorkVVtd1Y02STH/hwl6VoJZvfnx/J18bExSyoUmRUQkofEl68sMbBtW5FjwWr0xneFV3Gi64BW4zp2YEViE9Su0bPm0HfOaWWnfbbC7aexzD9ZsrvuVfyzkkHfgVTAjR/h57IFSR4/Wr+egE1/PWmUT9APXjYeH4A32XTb062uWxhw/p8debBd7dvqV4E2HvLbEmHHoNhptPtLh/rP7uJV/JHweDq/IzfdQ28UCOOhBFiMkQQB1d1H5tHE5hU8yM/uF99LusS19Z0wID8HQyzYz4+Gk9Ld5NY9fJz25hF98QfGBMj1DwMpjplbtCarl1566Rxr81DS2mX7tcufhvviz8svv3xwSYW0+/fvHx/SOcX8cL4EnXwBnx4P+KNNhsX+TWrEUfesHOi15Iof4vv4VfrBHsheQlP72sZPcuLH+FlzqI+VJZ/d9wpl7EqSZvy+t/hCNpK02ogLxq4fxYr1se4VczZZlIg21sZJNCi48EHpu4IOvihws2u8717xAw7r1XW+Hi6ON/XPT8AdzYuv3HwH/ySyW3iQqPIXG3cUBt3PR8Nr5EtWiqnshy7aJahwCBPWTz4139F3XY9Geifm2h1Xe7s62VhyxEe08y12GPQ9fxZNxQUrscncr3/sbkbFPjva6IlYFv/DXo6NKGIUY/LnkvRkAtsr6m7xIv9t0Sw7lyj3Gr+Lz/ntcJRcs77zDT3/6NjxzbaSs02aElrZ2soOJyEoRVSExBwO0fs+M6oYAMQRTuMUUKwKcYwqwl3P6PpcP877UNAUN+Dld/6sZvS59/UXQCgxzeml4PVX4IxZBe5oFKRt3VzH1feNn1BVHm1pzgE3hgcD6Sdm1jbmR0tJYwLiOOJXwtUmPtRHlcuUKkWyFaA+KK7tvbZzqQSpoqoCkV/BXhKuWqTKEt8KSHjOSBiNgBkvgMD6TdFTwAJRK8DxML5WIKhd8+2e/uOTp7lJ4P2uWMCr+wTpAlqGwOgay1nqaM7ArXiTWfOOh1alJViqScnaGVc6pEACaOBd+hLvrTxI/FQD41OrNpx6dDZO84lWSUy6bas2fTAnSV9j9p6zlMxuAiqQSaTNWRBkY8DDrq4IMhxt33G+kuHaCNYcsWAejwSSBXiNDbBFa+2SdzyoHfuyilh/klJAwjZ3ha7sKrsOOKkUdn+JQjJIh9L3dEsws/WxxKGEuD74LfYqgVQ13e3zglVziXYPyYs3jd2qQgGiIk9jSn7NJ1tOX5O/5KHxttBgfuQGLG/BIxsomXfOMj54EB7ZCQjA7xZ62Hn+wVOwo8lDu2wX2sQjerN1hRhJW+NGGxsD1vssee2eZEJ3+EmrpAJffiVb4p8dNdiELFmrputPMbPrwJniqMIGuxG8Hj58eHxPfr55RlNbJF999dWTYMZ34BGQZ1sAEfC1YBZAq+/OcxcoGzMeKDA2Xp/Tn+STXXvgkh0HnsHQd56AGT/S92TWOCVE0ZheO65Bj33Gq2wMHwFpfAfIFKroQTTm/22zjpYtLgFoAJSxgFD8Efv5jfxBY/rsfZ/5OPpe2+ZX3Kmdp3guYI0fVt3xOj5K6PjL+opvfDh95mtqV/zsOh3lLxVvNtk3VuOHCyQV6WN20Wdb/0tce1hWNFR4aSuuc27xMd5bJQfE+CeAVqxJHrbaSzydvWsO7C0e+PlAO3DYTH31Ph7x8QBscmD79W/nTjRKUorP3uOD4ghg3atEiO9UhF9bkng5HgWnbHwBopuTc5Dodj98uCvp3hs/Pbp385Nq/WxLfCzpzVf0VOke9JkvbWdHMTue9TTq+F9xK/k1ZmeK6zcfHN/xNNuwvdvc7WLoPnx1xpIfoTdiJrx3xcXks/fFX8mBMSQ6irvu4yejF16BMWD1Xi3msDH2w/can/zduwk0+Vr9k6TBU7CGIv/mCu5VMCj2Ry8fKYcw38Ucu0rZ9dpKfGAJOzqMLR7yV3RFDO9VjFbg6d54Z/eThz9KwPhKtOKZsfgV+GOxF78Ii8Q7CzaS+k2w9z3cqXhE5r12zRnw5qEIoRi7haotMHcv/xfd2QWeNq9soO/xjX6RqeJI88oezDl67FjLZ8Fz8Rb98ohwnZ1j6XsYy8+hRn9+Lrr48nxE9h2+tkAFe25xI7wWTxqv/M4vGSTH5uUoWP2Vj3l+TX3mi+qzoncFtLNoIxmOqAL2LrfHYGBhE2JCuzo8n2XewIGAzQFS1MZUHYrAlDKHpArvh9JTJqA8pgVKLZV3n6Db+AWaMn2/exWttkcCV93Tew6w9809ugHZ+gpsBYgKHgzFj7bXZ38ppQKC86cpiXPDDLp5WnHtvgwuPjSPFKx7VXQoaPzSJ0cUz7YCDkBzdvXhnKYHqgA4EkXbwqIpgGYbXX0ATMmhsVTSo7nKSkGnayl/K8Mpmq3UtWlMD8ayytw8nSnwW2ElF/Wn8peh2btPP3KggYrmWLvmFs1ds30Wf61SAkkpdzJqa0S6G73JLllnnBLY2idDW8MEFCBBgaXX+uve5FuhpWDMqde3oB+fczjxsH6TYXYV7ZwfYCEIAR6AXPzYVZDacVqNqarddVU9SZQkbQOjREOw2mBdH9HbnOt7C0MSPLbtTG9zTAbRmDNLPgtUOc/4luytpnbdk9AVUFQzs+3s0DZLVbz413gB13S1ZDjd4p8ELYlP/Qo8W41fYM0hoi9A1R+AFT88f6C22iu6NHZ9Ny9bweki/1h/0QLU8S85+nxUY+VfShLS6foDfuoXMOpafdriz38591i/u0pcP3ZDxLv42TVPzAaknY8WrKzyWmnjDxR/kreAGn0BX77Ilkgg3iozMMLGAJPokSgofkosGl/xw1yaY/RFU/64J8v+7W9/u90Wm+60Vfqb3/zm8U/bv/hD5wHWjVdATLyJ1rZRVrDIzgFg9DV3v13uZ6XI2o4YAKrYZUeRIqFjAeaj/2TMjzXP5Fub9KSxreKlT+KCAkSfrdR2D1sh4+ZKpyTSjQHg9L1Yjxe9AkXiv6SFLeFl/M8PRI8V+/heHIxH2XzxIvttzPqx40Y8TG7FhPxFxU6rjJI6dmTFrM/Ns7HrMx+bPiqcA612C1itNb6YEj/SufjDV0kio7OYFmDK7/eEYzGlfuK5h7WwG36bnRY3kl06ZTcTUMlnxwsP3rOrAWC3pV1xL7l0v/Gap+SD/0huzYdft7oTb8QqcoI7xK/6VviFW+gGGSi2xlPFDwlxr/2JOeYqeUvP4338YSfmIB6Kw8vLcEb8b17x0bngbL7v8qn5hPSmZ5h0lKpr7SaJ9/Hx61//+rHvng3gd6jFvOhjxxJAyVp0dF//bEJCyXbEGjLwmQ9kV/CY4lf9acvnK+YZSwwS+xuD35QgSJJgB4k+O0CXBEpcYdO1g8c3yex78Q6Gl5ziE13iDxa7NE/fi4GNRS/oVq9sd2Ohtks//aL3/BN5wfpbZDEn/I5251LhmXBFdtV94vjeh1a0w3NXPwmH1s7RDW1gRjGKzusreWa3vUZDfxL2aMvnkJN4yh9nV3gHy5M/m00Gcix21tj5qdrmK/J59W13WO26rmBRH46X1Ve2lB8sDvU5fJ/fL0lt10axIfuqXbaXXWaT8SefG91rR/Ka+sIvOVA8cCa4e4obdqai30N2u9diRz49/bJAG63REd2n+H+TMd/c/+h2y4+DzxEJbBJS12TvTQzYBir6HrBV1QBEOBrGAgibdBOKeYRklSZCMd7WSwGrPhlXk3Z429lGCUwVRUEBw6MzpnjATm0pYN/Fh1YIAkMSRkqYEliJBvIK8ipACRaQT5maF8OyzUlyzUH6yYWCO2WOBok4wBsPJK8ch+qPqk73148EDD3xCx+u27O7R4HA9uDaFvj9tmaVl/6bfyArkBb4kMTE2+bB+AW7gmPgsfED/4FDK1tdizdAhdXCeGZcVahk3NytONv+JzB4bb7dE+2eEqxtcmk12tms7gGugD8PNBIs6HLzrM/6yIgCSIKnc7/0n3Nu3MbKgDloDs7qG0cmGe0zx9VrfQFAgoB7OVLO26oYsATsAr70zZgCDR4ILps0Z6vsLH4G2qyIxQu/6+wsvaRUUUCiXx/JWQIF9FlBBQx7da8CiNXedLOqfrzvPRnRoz4LiIIAoLGBuO8aH4jv4W/JJZt3ZrN52tWQHJvHPpfAKgf/qGDXZzIDJICJvpNwlWwF1CoQxc+Vsd0A7rOyZHUlG4wWO0eSA8CUbSXveK0gtisLfIBqvYResBAIVbyt0AM18aRxC2a22TYvRSw7BwqA0cmfFEzpLaDffValbOlO550zAv4aOzoBy1aAfve7353iJ9DX0ZRWh/1GO3pUlwG3BV/eiwsAYePGH0/dlvikHyV25GVnUbTlV/j36Cf75pNOeYJz+t/nZMvXoBFQ7l7yLQbZ1goQ1i6agC70FROKafEkX4p+iXT91gZfrZYoHi0f1pYUnJoL+0JLskwnFGdsX0tmAaESkPxGtBQz0nsxAJ+bfwlNyXC8Kxl2Bjka43PgJTrsSmkefBN/axU9EJYsJJC1Ta/jozmjvzZWMxpbIiieOVdfn08++eTtrxXwZX41gY+FbdDa3IsXPfW42BX/silP9naO2a44qz6N71q8hM0kjs05XvODa1vRItnv3uQWD9giP1RfvQeqoz39aa7RGL/Sv2QX/4whGXJUSByhb4q9dpttAhA9gL7YABceh/5fHw6DRl9zyb7jWXrhJyuTRz+zFJ/Sq4B2uvLcc8+da/2EXYWz+N7KUElyOlgyrQAOtyqW0QX6sfwzb7LemL0+n14uNt4iE5/VPcbnbxufL4+P/cGnEt7GV0zMn/Nbtp9LWteGd37oknzjtVVntLq+8ou+ri822SR5E0VYVpymd/wNnMGn6HOTYXFR/DannVv9SpbECiuqijLbnmzh0P2FEzu/6DQaJbPioD7IkC3Rg2TY2NkIfuPT2sD6U9fR3ry6l09RfKKT7FYOl53AjuhRdOxzduBIjhiM5+Gd9Ey88myS2m3xo/fZTv6hpLd5NkfHIeNLsbCdpLYms5dys/BO/r3Y3XysVjeX/Euv9ZlM+jd2urmLS3bQwqTdU9voj3Y5Tf3Hg8bKZ/dHJ/i0gxVvgMNJhjcIrmHEdODde1X7OrTllHFjsMoWYRLuKhAl6p6Y6gxWkwxoxbCYA3AHrgocu521iUsaPSzLPbbudb/qWXOQsDgvIIFoPs4QJlyP+E6BbP+J5sBeQd72qoRboAsk1UdjRUPMB44kYS3XF2wCKrZLNYece0qqmtNrQpQACvwpoIDTd0CoRJiT4SCj17b0+ovmAF0Bob/ow6/42rytiqVAvU/Gvar2NMeCe3ypjZUY29viYUYFoHd/7aLFD2MnM+cNCpgAuAS+YNw9gcbkXrJSn/Gth8sKAGEAACAASURBVA75UW5bRwCy+EYnJYiS0OhGV/yubyt+zpwDQMkOb614WiWtX9vmVeIkXhynoN68/FyPQo8iAUC9q8Fd4xy9CmL1KTBYJTaO5GkTMbwENAQpdrfBeSu86RBwCZwLNjnM7MrqQjoDaAMGktm+k8x1Lb3tPr4i/WDLQHq8sO2XUzP/PjfP9K5tb9kLAAEYAIrkocoqIV5HmDzT2fyOrY/Zcrbe/el79Flh2eQeOKgPcpUMp0u17TPQ0Gt/VhfT+fSvxL4nJXc9G4tH2aMiotWH+rIFtrnsdsra9jk+1UffWwXLnulG40vokydg3FztLojOdLZrimjOhEZLwDjbjF/OCEo44kX9Z9eBVitizU2wBCjqu37xyIpLn22LBjrsgrBbpTFKKH//+98f8Cu5a/xnnnnmPFDL74sqAtBvOlofQAudALbYSXTYMkvHu1ZsKjbkR9lBetQZ8/rEY8VHO3UapyAdL/xMl23M3ePMmhgldiimmQN7UDywq0nyle5ZjbZlu++iXVHaSip5ABwAI9/j++5PJ4A5YFVSE3/6jzaApT6yoRKQiqHojG/5XwWDeOf75ti8oj/a0zfF7cZKB+InH88mrZI5uhIYK0ZnT3CB1armaFcLW4sGBTeJP52tz3xpOl/yFR12J+0Rh/pNjyWC2UuxK75l582p943Vw/nasht/JJR8xNmyd8NH9kreK5NorH/zqG2ySd8BYriGbcfb7MYiR/2JaV3rfTKpKBGQ7X20hMPCC73GT3NEg6SSvfK9zas4aafbxjGxLD1SyGSPm3zoK54l0/7sdsjGPUwr3rYq3Hj93FoPp8uePvnkkzuffvrpkVmrysWvBw8enLnw4Y1hsWLjRNf5U3FFLO1efLBKJwZFvzlJUuEy8UDc3hgs1kqG4YLaRscmjuICjMOHLWbgLxTEzTH92KQKDebI5tHY/RZe2PvSrbjU/XCJuUTfYhJybwxzkH/wu3hMX+QQVzr5IMUEfTfP5qggsePw/7WFafInxbTsxS/PwJH56+iTE9EPNopGtOFZr3AWe+NbteVnVq76szDHruEc8QXe39iFz/BbOpjdtDsn7J8fVdiSKKOpuXsgcHxzxEbeYd7RJbfg8+VW6ZQdmy2a5fez0frKh8aHfEHvs82wvF1g8gy62ngK/s2rdtEPC8iv7EALc8ASdmLqIx4o9IsPYsH/FCJukoyTDO9FWTOmbvUOEFOdNTDlAj5tTdqgyZBqa6uSYJZCyt4DGzm1mFg/jVXQSKgSXCtGOeeASedECkzRnCFItOo/odW+eamkA0lWEaPHU2MF7fqOhoQW8IuBDKftwp5AGyDr35OTo8Fju5urbQNt2+m/OdiKIbBXqewnPAKi8QlA6HtPflMN3HMrkqPkZ/WIU4r3FEG1vvkWOKx+xZ8UJWcQXc05HnWfilB925tvG5+EwQo5AO5cnIcn1Z5sJbMFVhV8561srQo8tCKc0lZcyJgKblbaVUz9jmHOS7WnMXe7YIbTmNEYfckvAJ4Tiv7mSo+aswP4BfHGiVfREb/SD0WhxgAqbGGj74Ik4Fjb6BAc+x4w7bpV0doDRQInhypYcN7JfFd86QWHRSdqs9VMBS8JqhWBvc9Ygtkm+dFt1S95KXCx+eiNx32WJAMa6bBVkfiqEHUtEESL4kXt60/V1pi16axHjl1VM/4CUwB7ekv/thgm4ct5N6dkGABM/gHnbL2/rtsSm33Uf7og2W/seChh7j3aG0+lEuhSxZXk8ys9zAVvgPzmU3+7HUqFVzVfMh+NtVeA7LoiUfcDrcCvh10pqqEnWdmGxc9voUDC3fjpWDJ1Vsi55Oy0wJu/5oNr2/d22KSX0ZA/j1/ZgeMQVn8bH9j37IB0hm0011aHP/7440MDQN7q0euvv36SDduhFpgCfEAFYEJGEuJ40n9ySSdqH1jQZ98Vo1qN8hyIdMZZ0nQrGaQDxYm24XsIH3k0L4XA6C+G9R+NVst77XOyWnmxPauFkvv4ZzXCNlqAiT/xWQECQJSMSYz5gqtdAZ29AtjGB94A0OjPPjYm9T4+ZW/xuz7aqg+k84XpSf7XTiBYIJ1hu+J3Ohkv/Kyf+Bl/K3DZtaKoYRdX45Nr762mNg8PYamP5gPgxY/6s51w7bu4YPufAmufu17/toL37I1iXf0qXAHH6ZZVf/6z+9hR98QLK1hAd/Jb3FV7/l/xLF3la2Aj92cnySqM4mF09ZkMwifxsXirABC94r4dA/GNn6itFf6+vyYOG9euK2GLR+vTVsjknN3VX0+UrvjVtZ4031gVLDouERbouTE9RTobTdeefvrpQ3/JsfPCEgjJptjB76KLDUhKmkttdmVOAsP3d09ytNpV+00CN9Fhe726XwGqfvgwiZO+6B783auYLa6LARIfumPrvMRI8oiWEwRv/uQD/FbXNimW7Jlb49IpMm7M7VdyaT7XHKS+4J1efearYBn+mh9v3Npnx+7j94yBd+wtn+BpxI6J9l1xybZpc6uv7r8mw/IcY8mdonfnuHiKTsVL+lZb+ZbC5eYt9A8N9Lb7NukvBjen7KY5ZRsKt8blZ7o3X9A9njYtR6itxUR6Em8W3xjXkaxoKg73X5+Na8dnfBPvs8F00PNmHEPofnF+F9SK811PXvwavGi3cHNpvrs7Vf7RHOWr0dxnsjkx7eZhBCcZ5gR6xSRCYIi9Cl4OPDN2xohRW8ki4L5zbqlA3V9KKyFI0ClfjCsASWxtmS1gAlgJozaBh7ZMOl8kYHrKamPGUHNsLKuUte27GOopkAku2mzp631JWQwWLFOyqh4Bvu5rpbIgI9HptcARWOyv8ZpDgaY5VBEOGAH3Xc9Jd6aqxN7qbNf778823BQhPlnRVMGpjTOtKWHtrNCmZM0rkB9YiL7mXhsyiV8B/uST/LvXvIGj7iH3TUABQE4xmaIZSGfg8bD5RUdz7rWxnEfEK4fzq1BHUwGwOVjJS2YZ03/+85+z9ToabYWLfoG+ftKZdUL109hWSjhQq9EezNO8ogvoaA7sA/hufvFEwQWQ65743nytEAEzkmpbkgSd+pTk+k7ioSLGrjh0AWaDgUSCg12g31gbtDhtgROfrskB+47/tr7SHQlt840euwXIIHk748veBTFOqevmFg/iRbQku2xGYmKlzm9+2zopQTQP83TmRd/RV19W1fqcfLKdwG589lyAwGpjG99KkXOQ6V80AkFWhgUbwWwBTDwjf7ZbMhxgs60ZT+KfbZ3xRLHLChzfJjnnz6yudp0eqd6nwwqKtlgCGPFQAtJ3CgnxJX/luIckqz49FC+bSf6q0a30BUyzjfp3LMRKUTwMoMY/hTGAvXlES7RvgE0XrCYmw3anfPDBB8f+42W0x7N8cw/PaTdJ9i9BUOABygEYsYGtARb1l3/q57zyhfFOQSJ/2RwU1vJD0SPJttMnOsmtuNEcurf/Cn3NJ1trrHhY3Eiv7FCKR/G5uBANeOVIkSMzks36ik72w7dZ3TG3eBttC96S0zUxloxtsuMeiQQAD3wCR/xa15NBf/QwPpZwKXDED4lhMlO0aL7pRbxTrBZLuhceaZ7pmGJSfcEttrsvANqdCOm2wiBdUTCzzTcZeop0vLD6Hb8VYPNN+Y76bn7pft91LT3J7ooxbeNPfv1ZRbZLyFnlTYYV2aJNHECfZC0eNYYizlclb2JSbepTwY1vh9OSRTakiBz9+af0G5DVR/daDSLvxu6eMFGvki560+uCUOPzo/QEII7W+JK96TtethU6uURbODAedK2H6eVn/vnPf54V+ehzpjD7qjhhMcaYbF9yK/6xn773J1bhMT/b95K/dDReSa74HuPgRW0ak33CkIB63yVXK52SSFiLzW6/XUOvInD9SyAXw/B9jSGO13fy0fcmqmvbEmJ9kBv5bqJK3pI5xQ7j4NvSuLaNX5urrL4tXkke4n70wgR4Zg7igOQ5e+2fXOtTfOMvuwcvJfz8IBr5WJjMnGq/SRy6aif/gmPireJE9/e+OXVPsrKD0GJi/LTgVXtbg/OJsK5FC/3yt2jKH3jYIcxbv+mFh442tvys9/k6sQZ+rW2+0i/R5MPFLXTamZRv4Lvqy042iTF83ZyaS6/RA9/BN/gTTVt8ird2E+WT+4uW5mzHX20OPrzZ9nOS4Rij0iV7Z4gNwHEK9ttRnTE+gl/wyRF0TeVfIoIROSw/O0LQwJ694wlK+8ZMUXNuTU5A7vsAuxW7VVQrVjFHVVNAte0pQRd0z48w34xR3zlWoLv7VLV7DbRInmJ08xJ8VeQocf2lvK1Ceeppn3Ps0d+4bf+UWKuMAc+MlpPo3u5LXo1h7339FzgknM1NJQlgiccL/uJD81GJqc9WcG3dVoGXEKcH6UQgJVCHj/FAJSpeRGv8qz3diU5OZpWbkvZ9ATke1X9tbZdrnMbLILreinxJftdtQYwntuBa4Y0uyVoy6z+eWFFsvqqJVhHSI/qzyRbHbktQ9Mb/5tJ4Vtd6Ba4UfAADAZTRqzSukXPWXQNc0SPRTTcAWNVTSbugFF+871VCaB7sk3OXEG/y4P0m9s1tV1KsWMQ3W2gaK7tW2Ko9nbWa5BUv6qd2FZusMEZ3/KQL2Wl2Ut/0agtwAiWwyEkC9Qo8gAPfkBz7y9c475I90830KjDbq9U/vofOleDwLwKF4L8gtHn2H5DrbFt6bNVFMExfbHNUwEqXFB3ZnQQhvttFYdsQ2dn6r0208Nf0r35KsFRy66vEtsKAxFKSWv9WyErUHAeIh4HPkp10IZ5L2pyvTK75aIW3Tfa7xyqEhJ1/656+S37J5d///vd5oJqfcEt28aSx21FSQuyMs0IE2dBzspEcAycKI60ulRDnM+wUyGd35KViXUlD9FSU9UC0fDkAEJ8bA3BRhfd7tfE2Pte3QlDHbrq/+QKnza2k2NECoCD/qnjM59phpMCBj+nQ6m08qA27gAWil//ZRBvA3bja3PlRwJlPiteS4doAvb0vMZRw8T0A6Sa1dgOVxCRnGKAxeh//mq8HoeTvmo9Ct11HC/hrz8/HYxiGbUlQ0BFdrfAXl/gvK8Me/GhczyGQsDZXxwYcMbMTQlETIHU+Pz4ppsFW4pdYqiC+MkEvQJjO8H19p2hbHxIFPon+1253hORj08d0j3+EB2trq3Z09Dkf5in50SGm8TV9lmRKAtikQtjGNLIxZjwq4c3+WrFul1i8yeZbcW+cFhbCLwHofFr3xmu76hpfbJbUwcCbqEXr4iSJOWzAt9Z3NOhDzE7OcAI7QM/G9fqBHSU/0ajoAEPiFzuqD3xNH5qn8bRFEz0hd35OcseGJZZr9ys7GIJ/WF+hgMGvwE07VwkwPVifYV6wzPpk9KNFsi6pFPObB1yiPzReFwLMhW+A5cSf+J+fcIxv/SM7pJ90oT63WOE6O179EoMsStQX/RCvzBNGUWDGa7Zk95WdVLWPDrGdLBQJGyud5fsbz8owOtKNrlfY7r+4VuE3fhSH6D0ZRkt4IdyuINF4CpFWZz1byA7V7sNn8zUPu5CjVQxV0IHj4OHmipcKW9GfrUev4iucgNcnBtxsHXmkmgic7UCbkAGtGBVhXWOEKh/rZFVZYlYE1dY4OVzVTj+nYsUtGnLctYkZEetMq3OHVneix0QptW2+nKCgHL3113XOVXU2weRYE3g0JkzbngRU81V5qZ2qbnO1Vbp7618VhjOorQcxxdvaFShTwsB9lcxAcUrImeGhYoLtm42d4qieJGjVGcmrYNX8Aw0paqChAB5/KbEEqrECKCUDjEUVPHAWDSXaARkPHzPHvuewSl5T3tr3PvlGU+NHSwUERYSAc3oR2EkWyVz11ZZkhQTydI675Kgxmlu8iIboAaglKnQ8nqc3zZv+CkQMRSUrmdW3/6UB7xvLCjvj4xyTX7yrjUKFxKp5WuHD38br3v6sAAiIzUNV8BoEgGVOgDMGKDhjjleAEJS6n6M0/jpa9wl+bEfhRMCyAgb82KKTk0tnc5BWFvBf3yrj8bpEg/5FV/3ULlvpc0lHdtrZQ9v143HyA/LwEmgHbjlNMsJTBb90Il9iSytwaUdJcvTAsGvgjx/O17KnwBhA1Rw3aRVM04m2+RVk0ut0foGK1QO+LR4Bc5y5qm90Wl0if1t7o7fvvWoH9NCxaHaWtTHja/be3CQYCqbsPZ9sRbP51j5gusXG7C5+dq9ipYq7VZTkk7w9uEwCkEzonaSqOadb+c0KCgB79Edn47/wwgvH5yS35p4+dN+Cu9XvBZfAc4WK999///inDerpqQeFBMz7nO/op1x6MFrv65uexCtz6L2VcLyQMDV/21IVrqK7dvGznT9AQdfivRjZmPHMlrJ8b/EkHVMUBeiskOxqYnp1XUUyBwkbvcWraFScoQ9XoJZvaL4Syd5X7IxndgYlY0Xi6E22/acz7NkxnmRY/KmgkK0qWns4H74158bmUxy5iCfxqLGtgjR+Om5VTh8WBaIZWIwn6XsJYmPG8/iS3vVbtvUR7Xx/90U7bNSYigjsT9KvENac2Wjzyya7h4/Mn8JP7MSONrEXxiFDx6Z28cOiA3nuqnm05JMcC5IsdN3OJ9vI7aRoBVnxS7FRzKIf5Nl8+DV2qMDbGBZG2Gvz7Wx+Z4KTXbtqwhHpQAly880PZKvxeHU3H8P+6asCY9f5ok22xJMtmKVP+6wLbegRPBF/xLWuSUIUXPh4yRye0g122veK7RJI2FACqJi/BSd6ZV615fv6TpFOQWaxOr5ZeVMQgDEWgzSP+hDzJNP8neuSLnihPhbz9B6fxaLaapfMrtiF/qOr9nxN7S3w7dy6tgk0vVDc75VvhCmyPXaxvo086HWvxhV/zZG8t+3OB/ZSNFlcCefvM5OydU/PtxCw2BXWUABQEBA7+p58FR8aUz4XHfBLca5YE+by0Eq7VvmkdC//WlGqfi2CRXPF72jszy4xCwUK3Pszk92fX4HH2JS8TpF3CwvR4YGha8P4mlwsjsFLfcef3n3qqaceqR5IwBiYigOB91qH/a3iWC1iaJICBqca6VUy0sQaUyWRwnVfk4zZqgzdG3P2LHHfm1xOmiPgTKNfUqXKQhEYW+OnQB60EajiWJqjJxdKalR3mqtxGL9ErT6B6a26ZoQAUkrTZ9Xa6BLwVHJUS1QHa5NTLEAWXJt/8xCUVMPWAVCWAHzzydGWQPRXAtln/2sk0RcwqG/nPaPPmac9+wxkZZjAWMEQfwBlAF6V024ABYGMwrk4htXYAZdNkqO/a41LTzzluj45vu7te45CIpTsbJ3Av2jsv+sBeVu4bf1M/xgzO4n/8WOTTnqF78BINOUUMni/h9m9/W1lPV0if8UUoKy2VvMyYsFSe9fYjyDCCW4Q4iwEBfduwNSvfowvcVSAopcSHysuHFbzsP19g1001JfzrbaP1k992r0Q4O0z0J1MOprQA1NKjAHMq/4vuBL4JbfGViTzWh8e9Z++2MHiAT/dn9yiqXs20AB2tdntcZIdfk8Ftn6aV3/pdLscSl72iazRoNoJyPE9ZGX1W8JuZRiQaE7pryAr+K8vq23X2ftub5R45C/yC4KsVcjmY1XMils09XugAXayU0WOPxIjRSUBy4qZXRoCmCRebKKT9anwWFJ8//798+yF5pFP6EmzgWTnQsWB7YeeAHwbSOsncF9CXILqnFPjRmNxJ19fIttOgsZsLgHy9LOio9UhvkGcJA820PfJLv1LZ+hcY1nNj6/Nhe7lTwL+gY34EA+SRfLs/mRUgVXil4w32Wt+q198DZAG+C34pjdAXm1hBYVRSRCeOvLj+Rf5hPTJueHirPgDj0iCm3O20ms7weJHeqjg2WeA3NwXkDZ2BdzuL77nfxVXkk0880yMeNtckqndRtFDL63cNk6y9dyJfLvf0kxWXV8+xweFILTGUwU+xRGgl+2y9eizA657LA7AZnbVkJNEpDnvCrOCkJUrtmjHDn/TuI2TvDyoUOFNQad7ozNe9D5slj/Oh0lExRUJALtlc2IKvekzHKcw0z0KvvG5h5i1O6dEOJusnYf1ZHcVSuMXn08n8GoLiPBj36Ft9U88zo7Yr3vEv+jtO3Qq+O4iU981rli5iRHfa+GJDOA4fv4av9GrOJUMG0PM6rqVTbbEdtn12jAeXPHMFrhqoyhGdo0jVvPjG3ubczRFi7/VB/PqO7HcGPrrlS+RqCoaOcLItytw8JH8Q/3DRot3xEP+RwGj9vFUnuIoziZgdGp9YOMqYIsl5A3D4MPGnuUZ7McussV2fObTrZDWJh/ULi45WD4i7Mpm48VixsX4nuWwBZto5zuiNfsni14VeDa3auzilhhVLKoPPyWo2NW17mNT2WW05Zvzu/nlcJCdtfEbH+wwgWPgAbTFn/q3wxe+6/stXtSmPthK7eQDd5999tlHVqa2QsTAGEuMwcg6tN3HliUOsvaYS/C1SSich60qqgceZmTrqlWqCG7VMGbVNifrkfoFHr9J6KwDYWF2tBhbUBCgVEYLWrY5eRhM85NEe8DJKrsEYpOR5ooOzsg5u3ilCrMBLaW1tRDfUhzJnGQ4+cTf+hccAenmytEwCJVHRYk+V9mpbYYjsEcXWTWGbZ61c06goOtsdnLrevPKKK06S/hqF1jsP12yXSx+Btjib3zqfqBCAaB+A5IZUjJZPjWuJDt6++xst0qgB3mlJ+lRrwKrlWZzjR+eXm4FzFPurDJn9M4odI3xCSpkv2CDMxPEBZ7uSRbRGO22bnEOu8osARME1nmuTVrpFLg2oGxAugYvAU8b9s1ZK2ABwwII5802Gy99sUMCuMyBcXIAVwAmHVHl6750rLbGyU6dSU1+9Z+Muq++08PGptvpUj+ZUZKS3gGTfZ/st7An0a2vrqvwNobEDhDZAkdzttodzfG6vpNj+t/9yb8+VTs9OK/vbM+1zWd578xn40scAuWtEDsmQS/4ZfoCBKBfwItWSQN/XJt40r9A1P2SzWjvOl8hYZX0AVy7SwcwSfa9zzY9kEZltrnmc9qmnPzjb3JaoNG1+m0MdlQbCcH6PLR7TX/yY/0Dp80p/n344YeHh/X9xBNPnIfslHQpSvCv5AEsRQM7Ysu9NrdAfsC7WBHo97DGBReN36pVK4MleoGBEukSuO6zuyheky3/DewD6vWbjsS79C1b8IATq3PxJ//lAV75RL9QUD/1GU3ppnPwXRNn8TL/ZGUg3vMN6Xr/X+UL8Glf3QccSbx6FWs8mCXeAyHsHhBrPP6b7fI7kvls2PEPu6HoOp8kAW3OzgI6P9fneBtt+ZKuN1Z0plN8jR1WzsXGH9v5JJLplpWT7kvmAKAEYHm9sk4nAV72LYnp3vqxKihJgxHS764pvC14F5+SRfcDjdHH3gH1aOAbFZj5ajG+e9hl46+M0q90vUKDB/Xw/bDSJj9biJVM6BOIFW+20NG17ODll18+CXE7MCogxv8XX3zxyPCdd945q/WNb+HGimR85rOzdUkTHUajOcdX9wLUtVEMjpfpC2DdZ8VRx6GA8egRA2Hm5mohJX2GV7omEV65NXYy4LPRfY1hVr34luxEzNtkWGLYWPXVvCSabB5PyMz8FAa2P20lmu6xKAJrLE7id/hitnHFHXCJAkf3sanait9iY3E8OvDRXOn/4h0JUTrf+I6c1G86Ygdcep5cd1x0StTF5N3ZiR9iqeTUvXjvMzwd3xRc0/HHHnvsfOarKsAqNERn88jP9+C4f/3rXydG8ZswhgWDaLJIJBey2MN2vdavmIHGrvHr8rotWsWz2qR7Emr4dYtpjVEiDCMkr+7x0EG7Vy340SG7KmGH5kWH5EvNxzbwxt6iIGzRPXTp7k3l/FEMtIWHom41IQVjqJRDYOZU1hBUwjGO0yHYCEygBSGJsNVJFTQV8PapB/ACEzEoBxXzS4Sr+MfEBXMMUIAHFJuPwETotYmOghewYosYcM1BqPZITvQRPfGu+9ZJNvfoLsEr2FCogGM0p9zNv20HXeOwgO/orU+JlNUdld/a2RIlQVaJXMdNXgXrZOaJrilhTrl+JWAppZ9+il5V7+RVsIum6MzI4g9QZvte49qOl7IVuEoaorMqbsUMSUIylCT4iZb41/jdkwF15qdrznRFu6pcQdfn6NodAHjWvdFY4SQeSapVhqKXnmzCAWSTRUbf/QIbp1M7lUPO8Fp5VVFmqLW3GmMrm6pW/QrAnDVZAoVoEEQBe46W0zcee/ZZQO36Av8F/wKhuWxwW8BqhSI97792tvJZ/Y93Vlus8NSOnqQDChmr7+mHp7VbZQHQ4mE0dj4z8FOykT5zzvGCE2SvAEJzsl0XEBNAt4hkyyS5sy27GKyQJofokww3h/Qm2vuvn/rIxuml7bGKTvHCExdb1Si5AcIkGPuZvffdJk98MX/bXCWZC6Si3YMyrJT3ys+XcEiGgR+yy57wQnBzblixQEKV3NsylQ9PXumGIy4KVJtA5TPqWyLCd9dGUrYgRpJX3+lE4CDZtiIbUG68bP/evXvngVr5IwXLtQuJaeObEzsCfBqrhLj/fE8+MB8V3yQnyT6aG6dfG3C2vHb5vvyVWFViXfIQP5obQMSeyU6BEpD3UDdJcr5RwqGSH03pf/OPX72P3vpqHo1d7MFrMYUdSCKaT7Lt/vUPkjaA2Gc2Zit919mRVWs/URiv+f90yi4ZSVCv3ZseZudWjBRpJRLNXYG0Nn3ffVYQ+Mv6s7ogWbc7yHZDO83ijV1Q6XDzIKf68DDA6E/Wdq4oHnS/JFeBGo/5AL4qGiQLAL9V3l4Vrqx6RVfz7Ho8sxLUtd0x1ny3nVinSC1eAaYKNI0pYYxGyXF6vfJWjMh35a88Z8Wulo2VZHqNVfChuW2codPRyxZ7TY86p9826Y6VpB89NKvnA/z1r3+98/bbb9/iAomr8dfPew9Ei4/JsDkofrje3Pk1cbPvFOLIsWtWMsPQOwAAIABJREFUdsVRhUYFEjsk+z4+wqYKoxKpHU9xq76BfQWK7hcHJIXRYXXSzj3xDl29oq3vFCTim6RRW7tHlg/dQ4/g7k1W14fq85ooX3kqGaZr+hXrmucu2ikWkDXbTk+uxbza9j1MFf3uE6ez83yepDaeJGM7U/sO1qJXchZYQTHL3GBW44lh5IEGOZTiWLTaedSCoAdSxpP0bZ/x0z18YnGmgnAPkEuPuy7G0JPFgRuD+Q1y3IUuRRjzyCdkP1aYs0UFSoultd1t//Bw94gz8VaxHgYrTtRfY/BNcAA7Eqtroy/6aceNAnS+stjZfCzWrU2d+HZTUXvkNwm3Yom5GCU4R6zKq9/m6ruYzdHbTgB4RKAl9JhglTeA4ExQDLO9srELJp4e3Xc5XIfYo6GJBbScB+PUG0fFdKvvnHdj930MjOEF2sB0DnCrTcB1c+W8Gt9KhGqrLcSSaNXCwAqBRFvCah4F1xy5h36U4FfJCWTVV3MDFFXzMn5A1SowAFDfGUqvqnqCaQKWvKSczdnWJlVMSt9rvLSCYjv17sGvrxSpYA94SAZLaBoDaG3uya95ltTGZ7wPQDRejif9qq/kW9/dF1CPTypTzd1qX/qTERR8+09nklt0WL1LRvEjHUp+61z6LgAByDJOAKC2qrTRUv/Jw1mx6FC9ch5N4ie4qGZzLCr8jcEmGGR0sjXy7j56pgDRHAES23okq5wtoN3364C36i6A+l5wAmgBFI4ZGABOtn20k7+VBdsN433ysDPDHNPv+kgPuzcdwfPkEu1+7y4bkkQ1f6s5VqHr48svv7zz8OHD22pp9zY3AEAQjgeSK6vD9KvvgE67Lxoj2nOmnLmgKHlXkPLTPjncbKgk2EOR6gcwkXgCPbYBRU++sIKRwhCQoqLLl7FphbfkEp12LjRfqxUCGWCjQBAf/cTY6pBkoXbR6gn99d0YaGGL8QUwsNNDMKpN/C6AV+AiR8dE4k98lEgKZvTwuhrW/IG+xsim+OP6bvz8SnPPp3700UfnYYS164ztz372s9uztmxudRr4EugBC0Cl+bSNKz9d/wrIFVOtTKajbC89bJU44J4+WF0AxNrK/cc//vH4UmOyycZW8FBolOj26pcSmnMFALz03ITmrGBk21h8B1yjv2MG6ZojCukyWUigo6P77eAQS9gNAO16YyZTtNauYoRzuhV+07HobsdX/ElH+ASFwPgZDc09nveQNHztOh9KJyVeEmM7ISTwntPQ/Pms2vS9XSfRZV527ySz/rKH5iT24GVzq80muPsQOf7CiiC/JBGGraxI1Q//2Xwb1xm5Pi/+0Uf3WMhwjY+PL/GoPpqb2MUnK1Yo6CnkpXtwT3NNn/iY5mBMT0x3zEfiVJvGcn5RQg2fiCn8iUJQ929hZxMvSbE4HT1da87pUfqUvadjkiV+j94bh/1beYNf7VpJBs5BL8g2P7ERGK+NgnA0myd7BubjK90ExBXTJFb8/DV+N0ZywgfFlU04FVPgDvyD6zfBFef5VbzfeKmNgujavcRPMspfbvJqfHbIv6Bd/5Jq7eCYa6LNXiSZG7u6JsZnk7Xd1dmrr9+Ezspm9kbfFR/RnJ+CufWrjYUJOBMGpud4hAbXt0CwfKdX6WlY2M/OieeN4wGfxRl6JdGNj+GJHiwZ9i6OO1uM13y2olD8Ixf0Wjyke6vvS2/+WBHJ4hJbi2/Zan/wT/0rHtXOzor6UIhQxKcL0aloFK3yocYmy+SnaMq+5AfFpfxEfbR7ShEKvUfXXnrppUfOeW11B4CjgBEHMAK5OUxndSMCyLQ1IcNvEFsLVDISTFtZbK2LMFvoKHUK2gTqowmVsEc4RUsxUoSAgd8Iq33/qrnRxDGqkv0fX/feqltV9nF87/dTiFnRwUNmaQdLzcjqD0Mh6C31R0RQVESWKW06mlgWRfiSVus76LP4PZPds2BxrzXvMce4xnU+jTk5b60XDFViCooRF1P02Z61MzICzacCE9wZovYBrogH8TkqWodjiHDlwVPN03fNEXE8sVogFd66p31SKs5bLcNpVcXUBcZeTi/RAE5Kur22B60P4Zgj33r93b3e3dzeuic6ogOnXAaIU641vPkLZnLQ2mfViOBovPPUHtEeXDkRfTJUghJOdnjWPdD+tVFzEijG4HJvtAuH2p1VtARK3dMvZ4eRk12MB4NR8iccy37hEw4Sx9BZKQYkeCgVtArmbZlcA5LikaCILq3jQWOr0CnUPrsuSGUwOY8UxQa31mOM1hAySMb7f8cy3BwTLbfBqjomIKOs7Kv52lcyEm3JQTQiW+E72vXLgaRzZA77jB7pktqlOxcZXZuTc7PGWyBMuQoM24vAI7qnS3LCJZ0ax/hJom1bnPNywRNfe0pyf2u5bk1BUGtIAMFta7SPEkbpI89FQEOOEaPL0DC+9JG9wI2AOXxIiLRW+9jOHsbPw4SCrzVVh7UqbYa3tfq/sa3noYRkq/vba/hIB/Qj2JbUkCANfnsKFgFBf1tDQlEAFL+wB/S0xEx4q33+7bffPlW86PDlL3/5tEs7WyubjPfRSEIUj3Mg46X2lq0oCOi3biL6MHgkcwWzAq2cmZ6xkMOufS9911Oqe1eyNtflV0kB8sNRaUz8Gfx0XXamX4m/cO8VThJN8Ve4jE7d2/8lINtD15M9tCOTknhwgC84HWwF/RYMrSfZyGkLLsnP9u9sLZsr0YB/48No6YhO50BVHBpLDjxjIvwJkoMpHklfdI+gKR0ajdfJlQQLNoGE5IeEfntLDvqJju1FZS4Yo0dj2WtvodhuGUF3dGm+YMR/AvRwpnMAj7emBGj3Wqf7+5GMix4SCvww+js4woWASHDHZrS+IDy8xh+6tvrMTklchrvwHz4cewo+r7tUIeIzSqhL8DnatIETB9s9vhMo460NjNf2CYD6FMyiJfu+e20P62g3pn13r44wiZHWlFhgX6/2FNx0qsAB/iU12Mq+VyRpnX43qLLe1cbST2ALL+xC+xVwL/7M0bV4Bq7hRSBtnAAX7OtTbGC760pErX9w9R36v3GbWIC3Dbiag64Jb4trtACrT/782j66cWG++jwCR90h3Z/sStzwCejh1VU6y/iq67OD2b7Y+q4vbTfWYvsE3mxS89dZWkK5edLZEm/tLX1Uh2x2JRvrGFBj0xUlbuue6NVjJYmyUeSFz9BnsEpEtja+tC86UbcLH7M90bXsOz5M9vu7+dkwCf72KwFIHtor3RLui+EawweSCMAX8CyopxOsH34aG63Sj8FZrChI5p9IPh0d8dJLL90IFJu4v/0697DOIuYJOMZQybtF99xvADQnRu7v5iwIFfy0iZCrmtnaFEdrUcDaVgTaBC5kN04wF2N4v1VjKBoEba1gLNDL8UxRR7gI1hwxg+BIxo9z3T7M03cOegu4u7c9V7F+7LHH7iqlFEH4ytgINDOA/cigmrtxzRXjc6xijP737t/WX2c3GKtKda4gZ8Oa4bL19OAz8h7AAT/d7+xQa+bkpRwyfKpj3Rv9Fgcc2XATHXI2nZXU0tcajGf3Fyi0H+cruxY/hLvop8IcTDLjHKDGNVdwNS9BplyDJ0GSrebkEXJZegay8a3PYDDCBDh+ZDzCtxbEDaC7h3LVSiL4wTucHsqx9RnCkgYCktYIN/GklnYB5hqT+EYWDHyUjSQQhbGG6n8ZEwH49R7GwByMD1lQNRTshq9wp209vLiHE6jSztHc8+DRA9+oqkbL5gwnHuwUD2l/jx8KhuvweJjRsYdg6m8OClpxLuO/aKGSwvC4P5ptlUdgr3oX3/Z9+G8OWVtPuG195xRXN3HG4uleCZLzX9DF8V8HBywMJz0oSSBo7DodzfGWTW0fWpM428EcfrctsmvpSrpIoqf/BdeMqoBZG1lrhANHKcAdDF7TFF8IYIO/eyQG2JxNkqFPa3c9/dQcHo7VfuE3vf7gwYNTbc8JKEF4m/i9e8e76iJ+gUcytfzO4MYv4SM+62iNdtq+j4c9wTlZal/OwsYfzpkXMMb/rV+CsOy9rhl2kD0OJlWO5QV6v8++b25GXhIu3CcfPXQlnbytwNFE8BBv9puuKQmT3g8HZKRxcNW+Wi+57O/4NZolJ+yHJKEEOJ6TGPJu5hy15Dp69eMVaeiRLWut4Pr3v/99l9DEuxJT2RBBe/tqHUFN+PN06OjD/2hvbFBjo2m0lUSSMAuX8be3S2Sb6IZ1rtuzZJuAVmdMcwUfflbZU2kNb8FJr9GRgrbW2eSt+ehfnV6NF9SqrEtyhys2SiKPfWtsdGRjks1g02mlPbz9hA9JlBIp3RNOSvBLQAdfe5Koawz/JvlILj0olc3egEYA45qgIjz47T77t55k0fqFCwt/iL7il9K94QGeOchrS9Db/Nbvf8G3wgBekEDT8RdOJWTc1xi2s/Uk9eGGrqWDgjf+lawNDj4xHHRP95treZUNo4/twx62UgxGvkz/WxctNuBsbvOgkf22t/YgqbX6dn2Oxq9vgwabzLHOwoXW8bwCEvgFUAtb/BpP90svJLvkCU3wYXPpJtFVyIeEb3DZ+/paaADfvmPHkxe6Ej6ax7Mi2gO5xhOND/50fM/GyMa1r3BV50/nhiVv21v3SY6pjKYvdcIIfvuMzsuj9s9PFPs1H9uPF7qXXuaPoL94RpK2/zdgbp90346hJ9nlYMQrK5vBwK+mE3X9Bgs9xd/v8y7B+sorr9xgJAGe83wcfoq8G0P+npdTAUQEghryQjRjru3O47Nj5O6B8D4DOkbbgITyFyyr0hAmTNsnx0rmOUOY0VvD1Bq1EORwFhCrPKhExUgEgjMZPAINQVnrC9BbW1CZsY8xg4GzHQG9Aih8lKXJwHJq2rMW0fDpwUE5Xa0h4y+wykCppIeX1s7Jqh0w54Lxy0ns3hiz+XNU+1Ud4ry7VhIhwer7nJUMX2v1aQxliWdW0UqUtGZ/h/+cmmjQfcEgsAnm8N815y3jHa/Scka6/2W84qdosYG6PQVHAtLeP/zhD585c+4ItSqkBE/0UwUisIJrjmD41vnQ/dGmtUtIqHKtQF4VaDigIOIBZ5G0SoXn5nfWUaIhXMF915qXEZf55yTgUftZY0WBMJIUcLgC9yZ41vGQwCKfFDS6M1KbQZVlz5nSyryJoubKcXcWONqhfzhvbHIoIdJaXe++5LTgp/12f9nS+JszkzwVSPbZ2PBAcTM48ZSkQ98n53SNwMNT1+k+uGqfFHn3RJdol/Mo4JO9bJzAu3HtQQbVGU9GtnVUs4KtwKjzruko2VVG3z3tp2vtT4Jk9SCnnk4KFk5wnxI69M8mUfBK/NY4Ok6AhIfWOOLPrqmO+j7cpM+Cqb16zUL8gRbhhi3gaAjuu0eAoZLsrGSONacmXDS2VihP6k9O33nnnXN2Kvg7nvLyyy8f/pKoZVzJw+6P7PYdRyeaFMT2oK7WTz+qKpEZCV3vyXY0qLnDR+t7ynY4FpAGb3Rvv/hPoleyousSkBwC9JaIkcTpXufDw1NwJDvtHYzNq3Mo3dba8U04zpEqcd2eGy85Hfydh86Geiiialsy6R2TBUxa0vre0+LDpadeJw+ttV0/6cPgjqbZriobunvita1cBjtd1B453B6CE797+raEQTKpo6c1GhvfNjYaBkvzcuQlptoXuaY/WltVkC1CZ4l68iUB0b1kvmutFUxsa3A2Z7/sbjRWxeEDSZK1B4GXxHX/84fQzbytnXwKCJ0tb5w9qiZ74BifInqWfFS9r3LVOqrTfCG6hX3gmCYzXs8iYR3OOfgbDG91TZJF4MF2C+rWIRaIqzJGDwnBPvsezuJrXSZ4aQMWfiY9cf1cvRFedYN0nZ1Ab0lXulsQEa7Qgp4R/AlQ7EHSUOKDP7DJADa6z+ZtDgk2iYodA/98qA2iVaC7BscSbpvEEByjy47fwJw/YA02oPvX59hkw84lYIQX68GhoBLc4U0Cyt4byzfmY/BFBFJ8h00ssLd0FZ9o/Sn72KSCoFmQLLGBBl1nq8UX8OlIQ2N9Z12wZlN6c0PPqci+xscdE6rriO7u/uRUy7JCXPqXbdl9bNIk3gEPHeLhju0FjpKt1lDwFNPYX/jrl/9LhyYX6Rv6bZOHm+Bhm/teApbuD14+Sp/RtyOfwevtM+GF3guO1uPrHz/zW9/61o1gIOBSUM6JAgQT9Kni0eLOjHn/JONs0wGUwDdnht6538bJBsjwdo0xxujahdoExDEsMg2EoP8546qJEawAr4DME21TxgV6BZo5Mu2R8Rd0NpdMYoRuTUpQ2R1uGMyYIDxEgILSiNuPVtf2pu25tcNx/3e/1/q0R8Ft96eknWFQ6vdEYk5Ia3YtGnK0W5Mh5KD2ffRoPzk8XmeF8VI+7uuawDW4nVWioAkuQ0DZCdhkpBme6FDQIEnRfnOyYmhJlNZrLYZedihaNl9JhgL19tVeGpuT1K/XcmhVzVljJOIJZ7yCR5szxdL34Y1R7HuJHOc+JSHi961KB6Nsr6oZA6QtHo2TgQI1r5wKlmCMHlpGZKSbN3gay3ByKhpj3CpVPNtnvEJOKKruNxelsp/tkdxRfAwzB0XQo6ooEFeJISOqxa3JYDa/Klb3qcY7AhHOw1U07j7OVmN1m8QDtQVpfbeOIDc+qBIYT2h5Cg+ULWPPQZBgs7aki+8FQQxD++PgNMYrcPpeVYDRaa5+8IhqWteCiUJXQaMb0pEFb+1BYInecLmOAhrRueRGFrTrggcBc/tufc5ieFkHCJ4EBYyMAIGelVXfFs3GrNOU7EezZCm5T195lUJ71xKNfyUoOId9Tybp5PR0f8cXjVNdbM/ahaNpcyWvtdEXwKZ/vv71r59kmbbuhRW9uxcvXxNHrZvu6im26fECWYFM6zeHoMhRH0kxXRMSKMHquEA4TqfX4VBWP15uLseAoitnOhx79+tWDTkmkoJsI/qyAZIF6SBdXZJCjaGP2ElHUjiaBcLBXTIzu95Pelo1PPq0pkQBHIbXYGPPVSPRL7y1hodixmeNsY5qhuM3yYxkZ/AHA12evu2aRIuKa7Cmh6OFZD186i7TLSaA87Axe5Q0pZeap9/whHfYATSTsJCMDfcqTY5LCezsie8Q/gT64WTxFz+qGvW3wKd7WkPXimA6GvGlOOfhJDyVvEk2rdt+JGrQwgOGONbBRY82RqDd35IEzri3TjQuoJYoyRcJHvwX3O1nk8gC1y2cGN+c/BB8Jhjml9CJghIwslvouEFh8y4tF1f0+jUYbExzKwawxXQMe80hF9i6vnp+ceB69JTEE8Q1TiIZ/PbJ9vcZjQSekgG7D3u1lv/t0XU+w/6/CQN+sSTt+hKN4/P0Nx9saQ03AtjrXiRZ8cz6MGQKv5gXDMEUT4phGpeNENzySehR+AJDa5EDSfrdu/3xvTbIhU/8ypZt4sb9eE3A1r7ab2uyvXAXP9iPpHzf1bmUnAkak9f4jf6ghwShYhx+Jv+VjbeX4I825D87lP5qXInobGxwlvAqse+1qJJ74iXJSP6PbgrFA8lViRf8AI/hAy+t79K16NdbLHrifHvOppa41eXCjrUGX+j4VK+99tpNX8Yw2hBDIKZGPM4WxY9hOPMYq8WNiTgBl0OiNbrxgNE2mLJs7bLiKjuQ32cbl30PLkzK2HMIwVrbToFkPxHb2eLWjXhlCkIM5795lvhXhm8ezqWgDdI3I14gzLlBXEbXWUaGKBz309oZiJx3wW84ujo+nqyWweoebWUF+83dfjgL2pTbezTghDRn6zNoXskh2yYQpVzDj0ojpbgZo1USjIfvVYkxavgN1miT4DQ3R07Lo7NYkgKc7NZ2PkJLYEZURVmwTsnHV9GHA5kj3JycvM38BnfXZYcFD8HorGNztZ523vYIV+GUMyLbD5+Nk5GOvymO1l8DaL+STrKAMlnNwUg0Zp0CxkAAQ/FTHpsh5UBQKJwFc6Dx/wqGg0vCgSFvDq+n4syRb7SXCUzOOf3NlVPrvL0KkWoIx1oVM75P2baGhATnNzqFz+YOlgxBQbHOAHRon+2NkWx8OOa06TyggJuTExsN+tE1IuFGzptDYkQVrP1J3vQpE4mGDFyf9GLwVxnuoUGC4da9GvaVN3/jnzVoyaHqqUqEigunkLPdPOtcqTDSvX0nwRVu7ClcRBfBs2Rq90XXDFO0o9cKAh2FCNf23xytyYA3X/yxDlR44PTQT+2rvUerEp+qiu2nuXtA4RtvvHH0XsdXvvrVr57KZuP7QW8BzCYJyMoGzemBAuGCRQk82fPmU92On1ojXR0vNn+8qpU7nq5SqyW4fWaberhWAXH4LZGQ/dJW2x6yk9lT7ff0BxiDX4dQOMLnbLXkEZ1Bt+jCcWwlOuiIkVxsLQ5UtOC0szntne/QPWRKcEpHSHZEy/anY4FDiBZw4u0B7U3Co+/IZeO1wDWHoB5vSj6Gv2jR3vdYQ7js/5JxunJUij0Ui+MrySdJoLoigbd4JescUTo4WMm1Li+6KfzzDQTBKkSCEEcayGa0EvzQ460ZXSSUw3l4Eryy3ypl2VhPmW+ObF7rODfcZzasdXQ7bPAdjII1AahAmPPb2roEvY6JvuCQgx+vhEP6j03hf22ihV0kv4LzTSTRleFtcXgNyMCwQd0GPgJwASgb2pp8zmgnwBIESLgFk7+tgR8kO9grwRX7S9+BURKkcXRlc9JrXVOo4vv0ScbgBP+wD2svBa9otMUg4+ynMXC1Osk4/oXul/Uj+y4cXoOf4E2m2ZA+xQHgVoxZX6g1xQcq9xKhOjK0yC//+ZvvZR9k1F6WJ9gS67cuXsQfPvFtMNERcGwNfgsdx4+nH+IhRxoaq426NfIdFCv5IPAFTklTz0kxl/ZxMU+45+82pyJW+NMlmR1LdybnfZ9uzE5lz4KXzyuOjIdbD8+KJz07prUlI/kHa5+bT/cP+SFT6buOi6bP0jF1DHrLSbjFJ40nW0cuvvvd754zwxSkAAXxMZNsBYbi/Kk2UIohPoT02XcpT4asMao5zhB54FUGKKCdRaE8moOTtWfWwAW5EZqCEgASNjC3+a5po2wODqTgjaMg82D+vs+RCXntSXu1uasGF+gFRzjsurkY6a43X/+Hi8YGT4wbA1FY4aj/KWyBmiwNGJzZEkAEU/PnZGXUtNgJWDhsrduanuDcPbLdFKiAmEHySXESdNc5XH0vg+mTIyA4L/ssUSJZksPa/lW6OVEqqTmM4dRDlcrWByNDl+HuN3i6V3tZ9zRvgrdOyhrXaNA6wRlc0U2ApPrU+MZ5kBcjaN99UrqMAYdA9o/SpeSCLXx75cziUuUuHHKINsjEKyvMroEDj0WTNYj4nkxvxZhDwcAwXOQrPOqyaJ54NPgbF976AYf96FKILjmW6YNwndJqXg/7CbfJSGvk8AYz+keXeLq9FQxHCw/a4oz2XThNEXfOsIdHcMIpUntmcFo/uHLIw7UAkP5RUSIf3afan27idHMykqV4VBtWc3rADD2g8tI9ggxBaDioMtxrQjhSa0C7ZzPWa2zJJLgkJe1d9RmNdeWgLaeq8dHQbzROnhgS+OozvNiP4x4ZoHRksEajDGXdGvGNahwnIvxwDFpXZrh746toiT8bl44TDLUG/iCvkm3o2x4KfnrVRE/WjFd6mFa/+6BFQYpgny3B/8svEnnxYc4Am6LCwMnw7IKcghJy0TheSP9pHc8R0VYs2x6+02XRMXg8pDEaaM32jvpw07xsZLwi+RFd+q4xbIMOhfhcEs89KgvLU+lsrXd7pCFYPeBSN0A0Da54orngsvtk5eNBwb0KQ3qAjmzv25XUmL5zrjl5Sw8IVPE6pzW8tV+JqPbbPa3RfnPOolmwqthLGARb/CP48hmPsSddw4/B2v+t3ffOhkpkb9KzcXRq9GkOyQRVmr7XZRB8nF1V3U1eNY6+lAxhm+n3eD1cRQsOcHwdHronOOiv8GlsON3OJDRJjqIDfcH+qrbRB3xA9FfA2OAlfAV/SZ3m1XG3gXAwB18ws7f+Tm8KIug9Y/hs3cs/3cRXcAsW2E/+Lt0oCSaBsHCtbeRHGM9uhPPFO3puohxPrC8l8CC3Gwgr/vDXNhDrmqJRn+0df5lDoLx7XL5c/6O/17egD80hWNxAHjzRGT7YLgU3NAKbsYoDgmz2lO/S+vFze7sG2u7By2vjl646pMQBYh0+nMRe/6O35A79zx4EF7vlO3j13frKrrEzm4zAE7uG8QJSRRVdR+2Zbyg50jVFgWQrvdz/8WH4k1zXuSAWyTZLUNNvkmzrB6Tf8qck2Vqv/5ubvpWgDhetJ46i18RtKtqNb178le5vLHlhWyRMui6pn01D++ZN77S3YojGp+s994guEZfx6/DX4atXX331RisuR3aVKmEnpIwTIykDTQFjyP5PcWZ4BHMcp5hay6zAMEel1kABXvP0K3ujikKoIIsiuWazlmkbSzH2t8o3pcJZV72NGNr1GNk+E6buj8H6W1XI2bBgcWZHZSs4GD6E7P8YIELFMAw8YxGz9V2/EbyfHIgCbk6iB57IpHCsY7KYm1PYdY5Twm6v7bFgeB8aQDFSDluxwcQCLY5x11UtWmcDQYZIdYrjEA1j2GAMh+Esx7L12me/gmGVyO7NqaSkOH+UbvthVM0ZboNXMEJZcD42QJbUoNBaL97W3t4+OfsUmqqlIEJGt3vDM4eNc8lxW6PTvZwtzpAsHMFNRroHL0bH8KwSLvjsk8PE+aHM1vkSNDZnazXm6gTYI13AwHSvzHfXBCxd97S+8M5hbO/RkmMQ7qOd5JnKYetUaesneQoXHp7U/SWiCiJ0UeS4RT9tquHI08OjS7xQhTie8RwCe8TD6EIm+l5GujGqwu1XQNj16EDxctb6Ppx1j+RFmcn2wlCQmcapMAcDRd1ntK0q3PuTPcWWXPY9OUcXMsYwcyoEUnSawENA2v2NiYd2b+0n3tK+HI5wYY8+AAAgAElEQVT76X97a05BgyCmwDT66aBIpjnz0S48qFAV0Amaoll8Izhs/fYiEShoa98yzD2ZOfxnM7Jd0USXgHc7t4foHg+Fx8741rbV3J0d/t73vncqsjLTaCNhAdd9rpNC/3S9tTc4FfRFL3in57ODMuoqoa0VvPE1WY63wokjL8lKgXSV4vaiIyb54mhEG84z/tS5wXFvfLi1TrSH4/RW+IwO8Ycnobde9kWSQiKw/UXT8Nc+JXSDIT4Idue1kkPdXvaWPAnU+1Shpbebo/s8VLE90CmNb/70SfiLfroUwlUOEN5trzl54TeYmzP8RRNJLTYguuaT9Bqw9tu87Se69Rtt6WNBAn3bOgJ4fgs5vDq6aNC9eFvSkiMpEAgfWrNVh/BispCM9XutrsSb/BVy15jwwwlsb84SC17ZSa2j6fZ+dGDF6zo16Be+T3gOx/YfnQTRwYpXWwtO6On0RmsI0umy1hbYXgPQ/ucL0uPXwIq/qUoafhV92NhNdgmy2Ad+o0SoAPAg5b+6ePWB+4NnE+vu75PTjz/Y2e7BB12TcGCfrUffRt/WoP9bW9VOAGFva/vhjT3fgFoA7Dv4XBytDVobzx7BTZ8CFTTcIFUSz338OJ/8yP4HR35Ae3NPuGz/4Uvgp1sJfhvLv4nfzbF2ZYuBGzw3P9/rSu/1h9gIeBIz4SMJA3TdJI4Eh/nFMZI+0bg98ck38N6kiKA5/hAwt57iDh5Id9Lz3R8eJPftiX/GdxSIZrPD1XaeKm42F5vbnPEn3SzADi6BrgftOoah0MOG4h0+e/tbf62/xaQKh9HXwymbl07ma7HtOrb6lNw5VfXvfOc7NxkfjI0ZKBAVC1knEX7Aqw4rq3tYR4CnNMv6CdYoFucGvauz9QrKclQyOm0QYRlBQh7DBNdVoDHOKimMKfCQsQuJKsbtIcckWGII2ar/00f+3wwZBg4P/TDIzgn3ScDtgSHpf+1CjVFhdBbJQ4W6HgFjsIy2s8XhuRaEgty+D6+y9B7MpW1TNrj9BLN2hWgcXlWNgy1abst4DMwRkLEJpmCWLYOHDRopJYJM8AhR8PcbHjghwdF+ZKky6hnbvpd06O8crsY1Z0YzeCnH9sA49Hf377uHGdUNUAQfhFgGjdOBT4I3xzD+l8n34DJGWIuvTHq8wRmVpOn+cKWSEg3Ck0oC3uYAScLIZDN2zQPPAi+VPkmjaNV9lJhqsCRLn+Rcdk1HAoV+NUpd5+RQWPbfOlrHuw88Asruk5lM7lXUJLaaO8fbMYn2iPbOksUf3n/d/qNxPI63vUOvvXLE0LB14od4f7Pi9ATdEG2c8Y9n1sjAOTlQpekzue1HxpX80Cvel51eDN+y2hwcQU+0X2e3Lokf//jHd8kfih9tgtF+8Ac64TsOiPbK1kCLdJ59CSiiDdlufnwo69x3+9RmQbPW95IOJR84y5I3ZLT9Rbd0ThX7aMImRN/0W3PpJumzsa0frKo5KqvJYq3wXW9fweb9zo1PT6QvvBM94xiMyVu659vf/va9J5988tyrumx/kg8c3XUc28/KdvyV7fL6s74PN8lZssGJEVT2vYRpfxc0fupTnzoORtcb1961rsVL7bWHobTf9qP9jaMoubvOqUQHfbe2U1AabJ6bwUlyXGEDU06MoKv9pRu9Rx6tVG/biy4pTzNtbyoZqhwFpdHYe5Lbh9d5kdn2v1UoMhZt4m3VyHDBZwle64XfZDs9ESzO9aZX2AWOdzxYUKdS3D0lXOBXQl0ib5OPqrTmJF9otIFatGhNXShsKx2Dh+yvT3iQ9Gjt9sgfM7/gRgVehd7c4W87ACSBPBAn+BUgPPXZMSZnqcNz9jL9luwmTzoO4je4sL/2w2FNnqNHc/Ax8nM8aA2P0dHkbfUbHzUc8zHW3+Mj4ok+BTz0Jh+FH2P+/l/5Z8PQkZ2kg+mGrtPPnHbBFx0mEQXua9C0SRHJbutIwAjyyJLEQmvrEFDxxAvNIWGP3nyWDXz51fyExQke3WCVX8H/Xlp0L39vC1iuwSMcrE1uDQGsgFLSAL34dmjceDGJzlRB2CaQW4d8g0GCxJqbYEjm/dBD1wQIHcv/Xf6EX/umo/HLBsNdW76kBySs2fDlT/Tg87R2cPAp8KCgOnntb50lujvct0nVZLbreK57+lsnWGumByTVgpec2QefLBkQbwRfdqZ9OeJIbwqO0UJSqO+N6VNSMVsoGQxf+LF72VqJeQky/n/w3u3x1ik4lWHM2yenV6VLG5iNApQzKWMqEEtQQ6RzrBih6zkzGcotZXu3ZvfIAARD92k9U6VcgdsMS9cxd38jBoHm0AcDQYqQXmjd3lTIOa2yt80h0xly27cW5JyC9qPVDUNbV4CMcWKK1go3DL5W8WCjHEoMdAi98d6jHAwZmhioOZypg9/gcl4uOLXfCvgEZMGOYQT+nMrwD+9alyiPzViuIl9FxhAxzikQxoEiUCkL/4Sp73KEJCq0rBQI98CbDHh7CicJTLy2Qti64VNSpfm0yHHs46n2RxC03QhmCEw4xGfWab7mD/cyUOHHg8woteAO3wJjysargJpHkKaSDj8b5AgKKdP20E/X0UoWrPtUCdpDOOR8yMhz+AR6lLyAubnJULS1f3SMN50VdIZMomzljlPSOiqkEg3NG1xg45STR1XIZKMx8Ykzb63tmEH3eeJu63joH0MvARHumms7X+BzjSm6yzILeDlsyz+tTZe0L0ZkW5AdB4hWjjZsQqk5qlZ5QBv5EuTktP/2t789D2mKN8k3PqFjWpszQAYFahwvfCk4am/B1f/pg/4XuKIXvdcc2/rePe2TY9je+j5+0yGQbPajGySaeRdvMhxtCpqdt2Rc04FeI6HK234l9dA2fd0esxlVS+0n+erJtu0tOS14TBeEP5XI4KBzC5I6O/zII48cPdo8bMHqcM7G4hmOo2kBQpX85m1/yVV/n0zzLf8Jujia7akAOuc/Pki39Sq+8FQFuERIMLefgvtsi3e19+7kKtzpIPYl/LVWNOCscYLBiU/YS1Wr5lDxz8aoZve9RE70LCDUxUSfk12vD+OAB080MFdrOBMrKGmO1k024+3oli7TNVKXkCccr/Mfv0k0NJcWRn+nLxrfvJ6pQW+En032BJ9qb3M2rifUNybaCFbT5fApySjoiP7hIZ72sENJH76RxJJkU/D10/zdJzhrXP8bFw34GP1tnvahgmo8u9y8YNX23KdkEnlSvOh/flV6tvXoxT49wyR+q2AR37aWJ/7HI/3tDCbblkw0b3A7cx4P0GX0TZ/txzNlGiOQEHAIuCSLBR7tSRcJ3ddY8K//JxgiH/BELti+4JFEpHPZQesKLDdRZl26wvzsiuMq0X5lEtx9oiG+i7bLr+tjrb6O39joPlUFOfkCpz75VOwbndGerv7c8i+bCU57309By/oCSw/zWQeurvhcu7xJg/hJTMC/N6ckGLusKzP+aM+bdNrgmqyk/8kifYNOzSkQ3yB4/8YjglBw4Sv43QQ2fm49MQ9a4Xn+cvfbv+S1zgY8ay90oeonnovmyX12lq+czgpmPJT+7UehJF4KZvtbWeA38t+bg58XPhVBxZLBo3tT9y8bFsx8EZ1c0YMdZnvpxPXB6NH2IV7Fi5IIeKr72/ve3z3h//g1t2enbmSCUnqyK4QnpHNer1WkVb6UiCymzNNmO0NymdceCpLxzWnIAShjvxVngVobdZ3iwqSYKRgQ3KYbI6ClNENAvxSTNkdGMePpTLLKlnZawb7KVnvNAJgzBmOIXZN50bISXhkPjFFgF5w5PB68JVuilbD5gjW8eRgIxzYmQZ+clZxoglu2NQNG+QQzx5gDT9m2vxWm1pQ9yimRdeMEhHMOfPcR9mXaFTCC2334aytsDCZF1V4KdvqJTz72sY+dylFrhrNwW5CMP5xbaB/RMaO9VaX2IEBqDTyQcohfm7cx0V+7oKRAmbR+ZJ/6bL85qAXCwel8aDzR3NFBZTP6t2fHAnLAkjOt0cETLsigbFz4oyw2KQOv0U5VtX2073hGSxrDIYHFOKqsULgSMII1AfEaaHK12TjKagM1BqI5ZOAoH4GWJE48Ea4ZWhUeD1PpO+2kqiIy7OmN7i9YyJHunugnCPX6j3AseSTJwqlYR2gDd/TQUhO9OdLgDR4y2HgBHXlqnOA4vdB1+qC/C4QLxlRT2ovkWHB1vWTY22+/fT61FlmLzHE2VAfWuEh6MMgC2U1qyLAKjOOjfvBK64WH7tGJ0to6PdonBzhZbJzjCxwZMursfWPaqzOknCJBVDxdUBrtOaDhJ97z9OXoWiCcLijYTBYLZAqokoOeHtnzJ7SZp18ak2yFT5XgHuz1wgsvHDlqfllzjmmw0Y0+OQecpGTugw8+OHMX2HZPFen26xx697Zu1zwpOXyGixIAzVm3T/sp8BTstp/g7uFjjz766HFKCrzbmwdERvv+ppfgnT6h/+MryRQ80Nh0S3TU6RTfOuIRHaJ1lfzsSXijI1VJg78xyYhgJprQra1FB7Z+6yWfPSE6mLs3WdA51LX06h614Ow606vyE5xa+shSvNu96WDJpXAULdIV/XiwXjSwd4lxre/BzZkWoNifJGC4bZzEfzhWzWVPG9N9W0BAB4GtgIDfweYH0+pNHSX8MNVC/CrQbn4Vfo4t2xt8guHGB0N8EB4El5KWXQ/2bFmJpT51qcWTWjD5WxxZTraunvAfzDoM0EVw0Gc2X6IKvfkp4fIaaHCy2TE+icBwZXh1fn/T/Zv0JTf05epNOgoc6MTvVBHkvwjoBSpry5qXDlExbZ5g0X2pc0rwsb4ZPzvd7W+05Z9KOMONRBw+wydwytYvzuJB4+CGfsd37ttgDa432KV72Pr13XcuyQr74ovgE/gVH6xOWxrzLenordiSPTa0ufvlo0aT5u8aHPN12FT3wif/F8/gL35T1+nj1c/oxsa2nj2z7fjCMx+S0dUbeEwiID2XHUvGm8PRou4TDLeO4z30kuA2/dD94aMkVfe3D78rH11zxKI90CvNScbJiqC164p52+HYvfFXukPHJfzye8Qv4gzX+bqKfmIgfNK8igPNyQdur/TFSYI8//zzJxgWPFIWnCLZWhUmDI3gGAPzM5IRR/AEuIhQ0JfjUuAQQa6t1IibQMtkLcBXZUZRbEAMJo4tJ1YrmMPijcv4cVQII+Fo/ebgZAe/lgqtj76HjxyY9u7VRYxN9/adTHq4ybi0RoyU05NT0Jj2QjGug6E63VoEKNyEq5xAgXf7jDFyKmKs9sjBbS/tT0YkfGori9bhStDROgQvGq4ToPJJWAkJ56ZqRw5JjzQPFlkuCl77BCc9J7EgIbxySARM3ivbveFVcsDrGbomyG4dZ9vCS3sKh5xZAryvxeHsUGqEp700n3NZnIPgcl5VMqNgV+U0WqQEGh/+mo+iEKAxePij/7V0CCYFmuG27ymDPu1Dq1oKJllq/uBuvypGwRLt2osqA8cKrfE8ByEYKHCKWQaz/9eQClrgL/gkX1ZhcYzxjrMw9qXiIQPYes6n6E6JV5u78/PJjFfMBE807cxfe+h6AfK+u5VRpB8YUHqCgxWc9Aol3nfLF76X/Aqm4GaIBVLxBPypFkazHF0Vsw0EgkX1q4CvSmG0Bftmrhky19pP6zKoDD+Zwxcc7L6PBiqxXe+nPXCsODzBAPeN86CK9tQ++pFY8qANTl9rhD84kTThiPTpWmM9YI/Oaf7wWDDTPCVPBZzRPL1Zciy5r3IazpKD1os+7a85o0PJ1/RSa8ZbtUo/99xzd+d0JRYY4uUJTl97DXfN4VwyXSUYUx3O+BckpKvSRe0hvoVflYtg95T08K8i31rtoQRyZ53De+MKTsJBgV1rtH4/0Ya9o1MkpNlW+oNzSf4ESn0Ga9/3dzAKlNq3BFo0yZZ6w0G84GEo4bZ9dH9wxDuCZIk7ct463Zved+YXjiUxg1FSQ7dAcMB392+yrGA7HLdGNAz+eKBx3p0bPnRL6ajyUJbu4UxGm2hIjlznzHaPqoo9SS7GwypwgoBw2PeqUc3DGSX/ukokRSW940H37f0cxD6DfZMRnHi2XRXGXHQX3o9W7Ff7St7CZ+vlKPck9uje/cGttVGCK1rFG5L/8NO87YNfkVyHG0GX9mr6iw/aJ6caztsnvcr3vAbA7Kf58Pvqf/eGA0Hsrh/fcKrpQv6oce7zPbtCzpo7no3/BcDs4/pFfDkFIPOwNa3Hkafz8RTHHt8trtl0Om0DQTajz/1+7Te+aB46u3WsjQ/gQ4xAhgX7xm8wvEmO/m5e+qj7F9dd55O31gbJSyOxwJU+/W8cnKKZ4o4Eb/+zWWDagArN4QEvri8knsB3C4/1+5SUTn851sR2N6/ncOBn87L1je3eYosSmOmyjengo++TyWBPZiXV6JZ4pv1XeIrvS4I6uhrsdAJ9qjjCBwoGsLAXjv4IfPFtcq9zWEKy/XgzSXuUPO0ePEi/RTe6pHF8RzhRzAoPOmzsof03X/ZEnHV4civDiEVRJ5QhKKR1DVExs/H+BwjlZiEKjGNSwBewIUPVjsKjAAgdgcDIqyA434w8RiTsMkyMaEEVZuneKoj9Bgdi2YNq+GZStfnlaAnmgpNCRajmkrGWFGg+TMTplCzovoxMD4bJsdD+lZAwcs0jMIVfSiMHRCY8eJwLbo8lHJzRC//hIDhyPOwxGnBCOFMcbQ4p4W9+ylrQsNm9YC/ZEZ4Lxp25so9VmGgZPBl/Zyhl9AqQBSBaOwV7GWMPNuHsJRBg4xDCTdcFNAKAaKg9sznas8C9/arm2TtB5gRHY4GuygRe1CERjjnOrRvNBe7hQsUt55kzIHvFEEcTwZAMYHRp7cZqAwqe5nQmixMqsxm+KSnZuQ2YBCTkyicebyxD11hJLsZu5XGVPb5nzAQp5lrD0hgBu2pN63pEfwrdw5vCnQqSTG7BcHIa/zVPyZiqaQVBjV/HZXUJ3gh/cAJXzR1c0W9lTwWHk4yHGfBg9fTzrrV+NGLwoltrtB/OZfBlQHLYC3iC38OXGEHwLQ3WYbKvdQLxZfAzXu1ZJStc0zsCsXguGINZwih4VQ6Dg56TnXWGB13ivehQIJKsMU4FsIJ+LZTa1eJ3nTaqRfvMhfSV6qFOo3DRK4nSNyuXHsbX/eGgQDleENwUZN4+RPLehz70obuH0cCbBGLwsCnRZ3kkvAh4S0Y5SsGBoWfDu+dLdE/01T7efGxuNPC07OaV7GndAukqcn2GuwKUgv8CYm1pnO5oFPzamzeZwqllt+wnGJtXANb1rm17XdccFYqeJQElhsl3PBM/kRW8k+3pmmdeFFR1b3tLr1cZjy7tO5wnw81VUqj7quSr1m5gKVHDP9F1c3Ue25eAo894o8RE+8Prza8rKpwGu4c7BRO/RHIyHOpm6W/443QLcjluC9N2YLChdGP40y0j+dgcnG8BpQCCfRWIBofjAcHdnvrke/CNgiG88J2CL57l74XLki/xYfN5dknrpJO9hkoyIP7z7Jj0kCTHFjcEFRIZ7IsEEf3ZngQZ9o1X7VswFz42CFs9v7ZIgNb3fvH5BoPuoWuNFbzCF9ndAE/wKcBkJzfZxNbys9gQfAj/q8u3gED30+sSzeDkz0qY2Bu8sNVLd7gGC597g0hJiWviAbz2hS7uvdpd99NF4Ov/eIuvIRAFZ+sL7sgFn701VzejDX0OpuUHeMRfbJJ50FIxBU/6tN/utz7Zp3Ndx6N4qH30d/LALscj/Sanjsop+pCL5fnuS1fk92Q3gitZ5BOjZeM87FghpnX5soLW5sp/D/bsZHLvB834ALqImluA2fq6UfByc/NBs0v5Z+mD5tZplG5p/myizigJyT7tA650IsEJ/Smx1zp4S5eM4BpN+59uP/PcZsVvNohsAyELQlVCKYxuamGRt8wK5sVoIUdllxMuwt9gkNMk6F3HmJJ0DZMxegRohWcNPAMRMiJwxjdHIlgLEnt6dU4LxYpggoyQppocI2U8OTLaALRQMppgE5QFQ2O0K/Q9YyCLEiNonZRZ7prWAXhDG/jg1DZ3zmG/Xcu51nqbc5EDWEAcrlsnByYaqGrsQ5Awfmu0R4YRDO1HlVGlsO+CzdlbD+NoXAZTxXqVFsO1jpiApHm1ayScBMGZMUEex8R5WZlpFQst8ILm6Kl9NZiCIX4oW4anS444/8XAR6fWTjl5imm4dp4sXIUDwQQl3PX20nc7V/MIiJKnYMmh1b4XDVU/+l5QzPC1X5Wv9mRu32sDb/2+02a7VUuB5NUoossaNYqeI8fwNxYvk1Vj1hhuwA1XXdt5u8++o2/zJXP9eshCfN374xqbovaKlPATraOj4wQll/q/e3Om33rrrSMHm/S60/K3fzBGcBgNBeXBqcolUSOz2LoMdo61YEFrXLRoz+0nWUgmVLX3HX2Cv+aVJOv7WmJr++1esHOy6F46j+7dfXFG1lB3TRZXkJ/MOt/KsWk+tOieZDy+9EodZ97py+RhM7vtVYtsldt0cPNEx1qKORj0Wvenl3O+6YV0kOMHdGfy3fXkJfxG56qkPWCqMY1PxxVwlxiMFq0RbOn72prjn+So755++ul73/zmN+9e3YX3o1ljov3arnhAoMfONa5zzNGqYG+D0MaHs3AQvOkOR0HoIUHwPkRMhVY1uzV1VsVDwV4CIHzEH47dRMfGBb9qswrrOp2cM3K8zmQ0lRgNl+GYnXVGv/Hxq6SPQHJ1Xvc0f/Bpw9e+noy2B3qzCmTjdFV54mh2unU++9nPnqRxOJNY4oRFMy36nCAPfuIgcYr7TN48xLP7CuqC27EGXRuNlfBgbziFnKv0q8A2vLXnfo1TFOh+1wTJ4YYOplfpQa3LK4P+tsdrMMyZlsRAR8Gv7iWBT/P1XTCYa49l6DAL586xK2REJ1VkCW1V5/5XedKhZf/tmcPfPiQT+l5SOnjgvuv+p+vgm51ZfK/+8zcbJBje4JrOFxhtALrBMPovfeGOg82PRdf+b7xEZvjH833XftFd9atr7jPP+loSj+xBMLAb1mlONlZFL5xtEoGtZocF0muv+bN0A765Jg5cX98AHtcuWWP5fxM81wC8cRtQs00bHK9PwW5swHgNxK/zwdne0/zsmjgCLuAT3Hym3W/fbfDqXtfwkP/FV9FZIMwWZCs6ppJc0q1gzdZ1hOaTn/zkWS99z4+kI6yhQyt914+gdY/WlbBM72ZL0scq5gou4YqvtM/2aI5wBn6JLZ1P5pGka32di83Dz89Gbyep9egvNOHX8oXCnxhLkM5vlhRMRuhauknX7IkxPv/5z99YIKQFvEw9Bu9GxKIwKCdExjAbjDKe61ysAbYeJYlpOY+yQASRIC1zN7d1BCGcFTCGlAxxzkgOUvuNuXK8BLONbZ/NF5M0vnlyXnJyuzfjmQIqU5PDkxJvfPMHa8a3z+5rXpllCg2OZGpjAG2g2rli2H33ZPcgqhbb9hmBGb6YIMc5wyT7aF+NTTh6oEwOY3PljMb0MkXd5yxrNAluASbayx7D7SqI/m6OGLn5eyhNiQcPsvFOYAmTVQCMCb7of/tqjx7G0t8eVBasBa3wi1+10MT04bF7woMqUnziwQLhsr0l+MHj4R45Re0nGqlaxJ8qZx6o1T6bu3kYJWdMJBfQmSMqoxZ8XWPgVIAYeIZVxo2S8TCmfVUWQ8iwahf0xFBJDXJJediz5BaFHv9KYjGK7iV3jKeMHQeAMaf4GMHNxHGgGWIOKke0617poULZulWJPv7xjx+HzGvFohkcbZUnekXXeDweiEa9Z/aXv/zlHb2uumTlDE45WH2ST7Is6Aru6N/3VU2COb6IViqG4cUxiSp78XGy8Ze//OXs56Mf/egJRCU2vCC+dZPr3plcQOA6Q0tP7l7I0Tp0wSyhxIjuHttDvB7O+luHAZlnNLsn2NtDurAHYekwiGfoVIlCjnv3Zdg7OlGyIh3cHLo9ZHXTY1V201XO3Ad7ujc8te/k0ENAvOO3ubsvvVzA7SyjimW0iCaNT0enO1ojvdic6dvXX3/93lNPPXX4SUZfkL7ypxU3PHc92CUHC+Tiseb2ACh8XdItGqRfVI8FHe0p3Acnx45tCL8lcbS1RRPJgfR3e08u4rv2VfKkMR/5yEcOPt57771jqxzHgOu132uz8QqejUbhuyA0WUq/9CMYbX/tLfl0btmZXhXk9p2tbQ90ZbhNJoKn8aoa4a3gv/Hd1/yt2T4//elPH/6Lv5xlbR4JD9Xa6BFtPUNBcrWxyZjXLbXXxjRX10sUh9N4Lz7ZJEH7NX9052jq1iJXZKX/jdHGvkHvyjA96ZNs6kgQwNB1qn30LFlvn56IHu7Cr8QXex1veFCWTio0z07Gb8mDPcIF2Q8m5/q0OLOVArL2Rqf06dgE+xYedAl2T3LgFXlbQWZX0I0zC3drn8J14zYIhRcJ2w1a1tc0Dg3DmWBybRg60AfGs2XsxfrI7hc4KWBIShjLjwVjc4VXPrgqXp/wLLgNjuaVaKHru5Z88eH46pIO8XM/7Wt9avvAh/ThBvzBeQ0GzSMBxhbRaet74GE05uPjRfeKHexpg0kBMVqZI54T4IJzA27woTsck1kBdfPQ84IxvhE6kWn4o0sXN7sngbRgWLBvDN5ypCTdmJw5FtQ4PJRNTPc//vjjZ7/pzfSeByI3lp4W3C9t7TOYsh/Z5Tqk4ovsRvayn/acDKNj/Ec3+jsaBJeCFjujoNb//AGyj07pKcdU0ruKH8Hc2vxMiQAdJXzJcK2Aay+toRuGX958yVRjt+un+88+brPiN5SsaF7rm4wcAhLEa6VvA5kAFoxoFe3+5myTHGmCAWnXgFgWLqQLolZg+36NxzLcBugYPOQo0QcX4mDe/k8pB2uKynsvG1swnLH3JFOVuZwN54+63wMkCCyHgxLvM/wIzgWjrdd34ShDkyPEedLH3wZT/5AAACAASURBVLW+k8HOcOc8BX9juq5dzB4IVPgrY5ThD86EyEO/tHG29wSHofPgLC0V3Rd8GEcGiGHr3tZorR54VQXPK0HCkUQDxQPvcISWki7xZH+r/EQPDwYI/zl9GWrBMt5ofQ66wI6z4+x3AtG1YF7+0w4azQlS+0xw+j98e29j8CaUMvBanLsm29467Tv6RF/ODcOWAmksI0ux9D/lIMBvvfi3/UWjZNDcOw8nKFjDV3iJDsHXeEqsdQUtDDFcrKIn2+TralwYItlWBoZhXIO1cimDTB44B9FO+3Bjom9BVDwVTpyDb3/OpHmwj0SHpIcHcLWHApUeSPW3v/3tzBH9GYbwYH903Do8SzvGbzOkjIDqKkcmmWod8pjhKosbHxQ4FuREIy3d7TeeDL7W0erTHM4PU+ICYe1QHCEOgQB56XNNQjHI9ifIapxEVDDE8wUQnmqvBVaiqTWSmdp2BW7pAnJIptu3tuZeJ9TfwQDm8JQB7qnJBbftoXsKgKKtzC/ZlKEuWG5sfBO80TM8BRfjTN7jg3BfIJ/OTL6aL9q88sord3p3HXdGWDcHHpfIY6tqa//Rj350nJJ+wle401EUfjwpPXjDcTgvidL/0b09pZubu32oBoRDQRVbyc56gJg2dMFl46pUP3jw4MAkcCN78M7pFVysUxlvB39JhuYViDhCEn1UeFUHtAS3N3or+LMp2QKZfwF/e94ETHY13R78Olgakz3r1wMXtd/1v4pk65E5FTjBcUmI8Nx+4j3BAhvm7HN2UmDYvQKN4KGjg4cDxqcJF4J3QUY4Z0PZPrYKHcM7WfQ3mcFbG2BJYHK4OYXd056jU3DE12SFve16+KIfkpl+2Yn2G36Cp7VzrpPjaNn1vtfKzva17/4OHrqwa8lL6+Lj5FuCKZi1bScH0SzZbC18LlG6PiO/kd+wfiSf0H0CKLqd3MIF33DvWztmDcExOK7BFFxuILR2cwNOwZXEeHaMPPIL4JHtNFefOpTCV3hij8K7ZMD6m/xcNl5igC7oHr4Zvlw73d9Xvm2fxgpWN6jf79euNpeYgq+xgWiwwfHCgo57Px0VLeCptcjRBq1sZZ/sO7gUJIJfcgE/4OnWDb/do5KPd5b26C9JKkmCR/tsbvpW4nV9X0GrRLGjEulN/mpj0lX5RNmt4E7Pp7foZzjTuZEs4pX2HGx4IJzkg2STK2Kle//whz8cHdh8eK050gF0HJq3Dx2t9s7XiLeaR+JX5wz9EE4EqcGcL0evr+/CjjRe5xy9Hfy6S1oXfulAPELOmkvSLfzgm/tPPPHETYMIjSx3i4q4ZYQ4wusYExbBi7YcZ7UCrAW94gSwGIeCxDhtsDGynhhYQIyxdmMLH4Un68FJlNnRgrQtre1dtqH1tNkJtDwsxqs37NVDi2IeD+vp74w9AjdHhKc0KDPtujFJsPZ/MOREBkNVLW2+Mr4yudq+MyKEMhxXAWg+bbJw0DzBQ1lSGM2bgHESulcfP4ZsrnAmUCbM0aj5VdG7L8MZXXM0VMac02z/1wwkY9M+goUSFuj1fcadk64VNvhrSUzI+r6qQT8cD5VZipcQowXl2DgZaQ6cqhL+c068fUmoOEOno6K97cM/2kvJij69g7QxslWtz9nm9DS2a60TnKvgGy9BJcvV3qK57gROBodIwiVFkeB7wJrzxNFXeww6UG7ByeFahQ4mMi9j7DoDRekyaIwAI0nGBcIUpOQFRd73BY9f+tKXDo0ldKJ5AYSElfsE+/iocXg/fMWjBVkFBlqPJbHWAEqGUKr93zwcO85260pwkeF4tfH0E7p0LZgzXvFUOIh+ugsE3+1Te2RjolG0qGWpNuA+vf+TM82Q+x+e6Rx6G0zwuw541+LrEnTtSfdInypmHF0OY3BEk+BrT4Kp6BCO+05QofshmqbbMuSf+MQnTsAIDnLUvQX/3eO4iNZYyaPwXIDWWSnHQvCdqmGyISFRAMz45zQUcGmRCj8Fkj1I69YeHpjozuak7wVCDDg8cIjSv9///vfPkZRw0Xnk4IsuBd8eotV92cfwKsDUDSEx0phkvXH4PPj7jY9zjjwcURUu/REdwkdZ/uYKttYuwVAiqHs3uGjvkiF9ktU+JUTYQX6CjH70sTaHLh4J//GAp4JLuAa7xFx2I1gb3/Wq2sHvnHCJg3SqQLK1BF/sAb0YfF4zl/3tVydY14OFHm4eCR5Pwg7e4CipwLGKZlVj4hW+QvDwRwSLnE32vrklYgTLqmD0a7hdXYgGrS3BI9GyDjr7KQhGRwE0509Q3id/p3mDvbHxFf+O77P2g/Po+FXwlXjsPlXe5pF81HXQmHAoMGuN/g4PzdFaklJ9whP7z0/senPyMwW3fDn4o+cFVhtU8gmNhe8NkAUOfJmV752Lg8+3pOfQgZ1DM/rAeHLDdw2WrklMsDfhij+HPgJxup0OZhfoPPgV7Nk/X5rNduRj/Wd+QDzgPvqv+6+B5e7P3+tDsO/sj2ASDOvj42Fj+BRru1ZWwGffEs/hi56ODvwW++Bn8Y3DOb1GB9FP6SLVSetFK/yyPtEG/uxBn2T16gt1L3vXvfaL1+3HMUcdjukwwXDzJ2slgYM9vzu/QII+XOCDTeDoBCBv1m9M+rJuop7LkM3+xz/+cfdUZy3J4ctxLgmU4Kf7miO4uyZp0P4FuPwpfmJwkBl+rYKfMeSBXxt+2KjgFk/xiVqvfdGJi2s+ft8Jhtub5Nb922zAjTMtCIOA6xCHXAS+i6RvF10FQTAikHbSNqEqrFcdgI0HIOZvPgE5BbAMTQFSchTMOt4bSKwiFdA4tyGY0bveel3LMUqpOyfcHCnqDKtAT4Ab8TLwGU6viep/wpkTrWc9AWyOnIBwWyY0IjIsfcaI3Z/Bz5Hap0/nyESDjLiWTMZGYAfGYO5axNbGRKmjc4yUk9gZOsGvgBnz5ZzE2DkF+vmbJ7iicXNzzgQHXYuGqqTrfHOaZKxlhzerrh2ckd3sNoPlVUjRXcU1Hoqfwm08RuFpXWMwGrfryQ55aIl5omF4kYjhNIb/HNmu931wxjut116bR+VeEFMwGlwpN0mmFOy+hzT5YGijW/OpNuYchmfGMFyrlFG+AoXWWAO2znzzU26qAhS0BACFQ8bIE2eOgcbj8EqB4aE1YpReeOp7STGdJJT2OkDx+Fe+8pXD657ImyxlBJz3W+Nt3dVbjKC9tLf2H9//6U9/OgGmRIFERLTzECNPHVeZzKkuuFDhoxPhMB6RJY0P6LXgTp8UpDR3Y5yxp8BVCqN7e/BE0OZsHuddvVqna2SZ07LOHyex+eOH1dX9rY0SfzgSkt5xdihca9+1F0HT7373u9O+3dzB3t5KXjRe8qykVdXieDd9F7zJXjgu8Oysk1cboVvy333JDmdOJ0Oylm5+7LHHTkWyueJ3jlawSWw2loMtax5Oondze3VE+4o/23PnUmvHFaixafhy8SuI6d5+k9/Opv/qV786awRfZ6NzrOK3rZjWJh4fBEMJmvBSi1q/0SU5T89wPjjQwWpfBcTZnXhRYjO8x3fJTO33rdFPY37961/fe+edd+5eYbMO/+pQjq0gU4WEMxh/9qPluXvZWdWO8EEH+j54taarKAd3NAo/3QNeiYNwp8NAZ5dOKgkszxbo/vDefM1bUqOEROObXwIsHqFb20f81v/B22e0iIebK55tfDqjZEc/4YUPFA7To6ojweDZFQLMrSZ1/wYiq2MFwzqAFCjYF8nd7heIcTAFuRKMm2jU0cCObbBC5uhqerlPnWbJQvZ+z+lJlAigksk6eBpnfslfdim4zRmfhs/4t/1JABYISyyHm2BuL+YMB65L8l2DuK7vD93gvrVFOx/8bODMd5FIcC+buwkJvqlgaf3o7mssfUIfR3NnL/tMLvqhu43TYsp37jq9s/ZOYplNIaOSIa0HH3iE7Yi+eLW5m8tYCR36eINfdt9Y/AlnvodXdkRXE/+ef8qX98lnRO/mW73MJ5LEARvfou8lVfNnPSdGMkfiS0dKtsExwfDHh0C/jVXsbfkDPfDDNXngHvul2/m28QA69beEfnomeBxHYdddxxutq4OGLxfM2/noWFSwppP7PjscThyZDC/RqHXERuG0n67zfVqPLxu8fEyFs8bpQtzkgap88yf/wdre8hUa11wS2K3Jn9+EDt90u2/IPz0bfOSA/IYz+hWd7t9WKm4A2kAOL4Jeqw0YXvTtnquwY0SOswwkhdSGmkOFjFFgQADf9XXOGV3GiNKj1Mzjc4PnYMRcWngQHKPHJM5IaWOOMRMO9/a/ViTOSUq9h5kUzMo6rCKKOTPOZe05i1qbw4WsdMY3YxB83sccjLUPapGuItI8nD7t3cHUdWddmyfaxlDwSLFQIM2Zc50CEBQGnxa31m4e5xD6nzOB6ewXo0uutCYljrmjQYwviyQwDZ4NBDOaCYUMsYBLAmWDXkkNSpWQhUNVOE+lbYxMv+yZynF7Xgck/IYfyi+l5Km28WT7VgVpTznT7YuM2IPz3Iy+dftkcBrbHrW2tYfW7fv4TmcFx0jCiGx4EB0nRVWiNdbIg5mSWYND1hsvYGUwV6FH11WEeAosK9M6BxqjBY7zIpggq+AMfzlVvUqmdvv25ini3ifbWqqydM0ayf6WjKHLOApkIZ4uyZDs9sCIvi87WquQZF70YFyDuyTMP//5z5NAysHWfi4Y3iQSoxZvtJ/k31ONgy34PSQjevR/sBb0Nne0TBfh52ha1rrKo9buxnPMgqGxjHf/0w1wLwushZyjma5Ld+QseMCe4C0cCDjhIvh/8IMf3J25jJbRpiC1fYcfwaaKpkpt8LXX1vrc5z532rNk3hnt6NE+ncmXqCjgbryumfi5PbFH9PI6ja2v9T74C8oK0AvktXA1Jhh6MNXtGxZOUC9zLQjZRA0n2brsTA7VT3/603POW/LDO+NVegu6CnTbW8mVdEz6/zOf+cwJKFSKwmP74FxyothQuMKD2Y72FE+3lyrv8bO263jnzTffPHZKd0P42GoS5z5ZkMhd5yIZDcccotZRaZAEhhst4u0hHIab9pyebf54quvJVLIYftLXcJm85ah1D1nJYVONUBUIhnClU4Y+6Fo6uTWSqboNWqv7VEkkFYMlPHG4ddB0X/RJ3uKh1g9GdrDxksD0orZgDhpduU4+nErcBjOdFiztl7OrbZheFWzhR7zOptNzEnOC4cWrYEsCkTPKYU4e4MgrgXTeRP9wZf74JF6PrvRlMLBhfLP203psULIXL+Z7sHXhI96Mlt23gRL9vsGqII0/uAHp+or8RA4yB59/yk6uDVl5vwYw/U9W2D305Uvipda0Dh6RxGTzJXq0x9Lr9td4tNrKvkQmHQj/7t/EhL33KVARgG1gJUhtbkcS+B0Cr/W3r/uDGwE5OmxygNx0TRDrPome9QvYRnjrf3rZHtiV7kv2dV+2lg7CbE5+dXq+vbVWPPiLX/zi2IT0W7Y/u0yf4LcNguESjHwZY8FGV/OtVnYlGflP9GYwkGn+U3zR9+lYD9PUSYhn7dtzNdJhaENf41kJ+/7PfoBTMqQ5Ws/RVv4m35b/HaySk+QAr9PTrSH4pBP4EQLpaNVe0z/p3K4HY/DoXFBkpR8bo6jFX11bifcl49AqeMgLmTq8euv4nTZpGbgI0/8Nurb3YO5VAoLgFsIgEZ6QInTfU259x8FrQxRY87Z51bYVFIqGUuPwMSqrxJY5VhAFsTKvIUmwJehIoafYMwACY+c6IlKBTcSJAcq+95mBzdHI6dnzqhFWBq81+2WoBFHBlGPabz+c3PDTNdkR/fs5qlUbMsrOCrfH5tXO2T3RIgZsvhyKfrQJN7ZfznIZ2qoTnkLX/qtq9NMazbHnKrse7rQZyk5zaPtO1osBbz0tKgJfARlmVeVp/oSx7wtim+PqYBBefBAeu1+1i0GSPcVnAlDOQDBF636iT3wvsCQDG2Cs4uZkxw8qOegsqMmRo0g2ISDjJpCPFrKXKtnNG9/DS/fnyMcLwSYIEqgKyOIDGTAZYQmRYNGGRo59MpAbXFHKlJfM8CoWOEaTdVac84sXU+SccDrHWJUVCq7XjOXMB1POvfPazrOFk+bWdcFYBsPqlPCkNS/+bv9Vn1QVW19SKToLpmR67ZNOkRzKcJZE0kpJ56mSJkPNp8oX3DK8AoH+F5Sat/sFDxxMOo+86rBhNPEyOcQH7SEe0gGQvIYPRwEcQQhf1+qRpFDjVQ23JT++Likgk9s66cvohGYZ7XAg6CHnrcfRLjCsSspwSWC0lvcQRqOckyqdBc/hLFqmi7vP6xGiXXQNDpl1csD4NVcwB1s6r1dXeb1ecEebqtXPP//86UBQ1eTEcFjWrnGa6cUC0h6k1V6qQoA1enuSeAGWqm70qG28wFXb+DqpnEM2te/6u3U5WfRWSYQC8QLPYG+9qs3NG86rjno4ilY3DhPbzxFR2WP3+16QDCYBfntIVzdX9Jbc8Xq81vZ8DfY0mD2BvDUcDwnugi2OUWu1bms0xjMCuoeDFM3jwfiGY9X88Xz47zuy1frtPT7oU0JAS6JgOXvfnjxfoO/jV/ujZ/AEh0ziKdqQI/6LRCN/qeuCeT4R+yh4ZD+2GnN1Jsl+n3QOOy850HfNpaOI3meX4ik+C74KV44KtWb6dp9zwO+QyMaj1l5bwnbEC+HIqxfjWV0jwYo2dCofj59I9gS0jdtgmE2hN1d/Csg4zVtNMw6/swFox5fcedkxNth3YOCHrP/Kr97gLTgkT9mN+BgPNY99hlt2C6yCefgHD5ypoPmfrRfACNx1SQq0JLsUvbrOntABguvFC95ij/sEv6ASDYJpC3Fs7fK4wNEc69fvuhJ76Yl417xiiWSjhGoPnUo3x3c//OEPT4dY8DgC16eWXcn7/y8Y5iOyBQIuPhE+EGzyW1cGl2bkqf1INjW3Z6YsP6z/ryLMd+h+xaz2oXtRhTl5ZxvhnQ/bniTiFFcEupKB8axzxHt8jH1no/i74T8eYnME0+IuRzMkE+K11d2CX3im68k1XqBL8Sbcri/eGLrlxK63jsiN6FxmsQkBQRg3CwEQygJBOTQEFJNDYOMobcLLoDAOIS1FKZuKma/MzwCtQRKMCwCu2SuZrhR63+05TK3TskLOp5ZJCuERt2A3x8kDkXKWmlMQTIkTnv5fhdd9Edae+oy4Ca5MMOISPMYS86gwV4WJXtqbN+iMmdEQLBIAjeuHcimQ53QmNDksKqXdK7hnMPFDcKkAL12Dk9FGQ4axOWSkwoOnbzeegx8eWj9h7no4k5yRnW89QW17aR3BVGuFc4qagPcZ84c/BmCDhvCCzu3LWb0cqa0oMmSr5Jqnubfi3F73qdLrNDRH31EeKgLapDhB2sMZytZxTlPXASXD6ReYwgPc4aM+VQuDw37IsOos2aGUOYycqZXHTUiBufk4YfYj+bQZbkpdgMhYdX4zHkjecpbIR99X7amVN7mxL3AKEOGjvcZD8fVf//rXw0s97bwKnOD0GuDQYxyEdZLIZXIRbFVA+5UYar1+8Hn8Fh7aX3uV2GgN515zLoOxSmh4D74qhZJnzccBbA7OiOCt/9G9ce4T3HBsBXQMRN+n7+CW3t616OX2WpAn6AqfEk9aWSWRul9VTIbe/3RfY8l2/M1I0eHsQ3P1dw7MF7/4xZMgCZc5BQUqOSwc6eiYg1OFWwDPKWWrGtNaHtTWZy3ZBcXNk0x2/+1bFs5aJR03MF2n92Ey0HrpqT//+c+HP6JtQVXBaZXSkjzNUcBaRSweLMivA8LTvM3LSWn95QGBcLg0JryR5fAafrybO15qH/0UgMdnEgC6wvoOH/Q3261zQKJonz+BzyU5o0V763/zJsPxCSebDg9W1Sa2jVPnYYklDOouiH/p12ifjHHiWs8RBAmlPluzTw+ekdQJnsZL5krwCBTB3zqtz76yHfkDjZWoxFd4XvKt/Umm8p0ERHTr8qREbutsRZXjSGbJCftD7iVI/K/DiO3yPdzRwV1vbklZVcH4qjlKoqjWS1LES442CLK2wCFpgm/5IAKCYPCMFef3S3hGK3zORq2MXYNhVcINmsBD7uk8OpAvSo43sUTf04NwvDJP/1sHDY2hO+ledhWPSwiwW61vH/zWYAz3qnN0IfzBEbva3Maszd2gc5MVdDA5Ny6Yg0VSh+43JzsoYYkX8fraF3p8cQkX9rE0MvcGnORFAYJdbgx8uo+fhw8VmCS22Mj4PH1YgjA/ooRoz1JwRI2fFj6z6fmo7NT65FceCUf9SEbwPxsH1v7WXYGvFePsQ2zl++bLnqe3uj9b4niVsa2dPGa3dJr1vwf+ZtvqNCPzdIliGZmnO/C2DoRkJxqHo6WJmImOl2xXzYWPPgW0aLc4oWc848JzlzaRz8cX78E/fbn0CGfZoPWB7YnNCSYVbT7y/VvH66YJtzLTxNtWFyAb6XM4V7kDBsM2n2ADofsOs2zAugqkMYJGyojQrmLkCGywaVz7kZGlOBj7kKQCmKGLabWoqJTEUFq8vKqgcXrpwdf+BH6cjRwQ75iMgQS7wZPzVsDJwSMoguLWx4CCnPYSk5SRDmecbS2X7UEbbvM1hxZwzqlzj6ol4HDOONiqlgWHtuD2i4FX0cvWemCJlib073v3qdZx3lRJ+5+BjGHDI+c0fDV3TqTKAcOo5bq1ODsSGjKC1pLxbW6OmKRPOOp6e4xG+F+CIBic1Q1mAsi4h6f2GXyy8OG8X4qAwxTfxRuylBIEjXMGW2WgOZ0TDTZn9jh+so/OH4eXaEimmnuDCIoHrikvyk0yg1FDw2An75xhBte5MUan/cmCSnaEE8ZBiwsHkE4Ix9FetZCzXTDTuc1amZKVnKSClYwSur/44osnqGgu9Glv2ks5R8EmeE/BFgB4kqykSHNswN//+Kzr4U52FH61zzauQL2HE2VsvP6Gg6TSz5hLhKloM2DJd2Pih3iz/+MXdN3gNDw0TzjHFwUMWqrDgYdw4WcOIAeNPNOnDzMwjSU36bMeqNFeW9O5P9Xv5gvPjmVw5hgjzr2OkWBvDu298QYYOVHhnlxuVbCumNqkwxEj2/7Tu/FCvNd36e9wQQcJkNiNaGn+9pRTXoBa5TT8xodf+MIXTst8uF34JFrMJdsfnPjeOeHWKRBuryU5gq2kQomZ8Na1jgMEb7CSzb6TnFYJ2qTT2lv2lX4Ca2trd1WNqy07fHlCqGcvpHfoJjLRvJyNcJkdUbENR3StSma6SCWj9YLDeXOOcOtyKjkm5JZty9bFw431CsNwXXDAZnLs8HjrRvtgSNb7cd46OMKvp3vrYGjs3//+95McUCmJbnC/x3+Cv32WlGktycj4nvxI9gV3dKQXg3X5Z+3pOrR8hcY2lyMAjVcpWT3K92Hr+BV0syTcBnzRmc/S9+mb1uLLgTkaRbvscDRXLdKtxtlEO3YHbSWcBX9wEMy6hNKX3smd/kxOgq97ycHDgip6DL9K3PD1BM2CM/j2/QaVfCLfwQMbgrZsKT6mO/moklLGB+MWDvqfPUHL1bvXeRqvChZfw3/3SJAIuAQxgg82+5rQbjxesQ+6zHfwsEEx3qUP+uQ/dZ8ux2vS9Yp3yQaygUf8b15+vPvRyP8b1G2M4O/GZ2MdaQNX1+NX3Q3hqeSg12kuXzQXnSDRja/AsYmgDWJbox+dN+uPkA84dTTRnvs0XrwkMdIa2RHPsUk+xQw9+KojSu05/kjfdX92LRnLNqZf043rh6cLBMP0ebDBMd3QtfAYDAJ0XXnp2fQBeVTsaa9amvkMjkjQm3Rbc6T322s2qfH0aPcIhuGPLYwG65eTAR136OL5Ru3HvAqEbOR5gBbnpU3K+lCaTS4YZoAhjRGmKPZ/jEPgfUeBb9bQvBSnYGqZjeNhc6u0VhkQ5oWJIhJ0MqARVxU0Q+tQuafMRSAOVXBzQBOOMu+Mbhmm2tFap0xTzjtngKKOoBE4xHMSZeCCJ8VHOdiP4CImKevDCHOGnevNiOQk932GyxM0PX2u6zLb7UnlQNuac6bhrntyLNsfB1KiRCaP0yfDFF4IimBCpjvhTfi0WzfO/sK5qkF8F5wxcUFC3+WkcpgYQNXUYPW9QNQYjpMnVhL2vg9nfU+BhxevjEk4opfuBAZPoB3skhTajlXWmjO+6bp2wfAWbrX0pqDc35zO36joxDMlNpzban2BBIeYs8JBD7cyywwbZcoxl7AInuahcLsvulgfr1LUjAi8clIENWSY0yFJxuhIRKhAk3MySpGRz+hY8FGAEC1S5AVg7bH/C1CiX8FD/JHSDNfxfPLRtWAk+63HeEguRAvBL4NOl9BR7a+5W1cSrAAieiU/rdda/d/6fdfD85InfGFv8Te8N757c6iDt/+DL/7LmDGiAkFVHQ6Q5A0div/pCbxCn9MzgmnyymloHTjos72kW8ikV8y0v/iS/sJvdGPjW0P1N3wGi+v4ZOVZgoFjhycZu+bovvg8fdD8HqzR8ZQeclVrcfgMHg/oCp+SP30XbpNRzkmyEH50FbSn+DydGZ1yjtLh6cG6B6rabvKse9f+RW98wuDiL3aiADR8FMinp//4xz8efEbzWrLbT3wZ3Bwve2/t7sVP6EXfrl0NLo4jmeXgRZvWLuhIt0e74A3/tfz3q5LcnPF3c3F+0ss5mMHYuHWs4Tg8ND6+4xhJRrgWvoOz7+P//o5OdEg6MlvavsNFyYmcueZRpSc3wRB/BFd01cXEPkbT9EldJLXiS0jS68nr+++/f3ASDM2bvulXMpCjHj/GM3WDCeg4xYIeAZwkVbili+ltuoZM+gw/wauS1VycQHK/Pg/nWaAbf1yTJ3hVErV52J/m32Ck+QTPfRcO45F8m/yP+EGiPTxwNnVgwEVrdK+kZ/8LCviEunU45/kvJSqjh3epB89WwVeHCTQ3MGX72BZ+K5uzOn5psPJClq52CzfBAQAAIABJREFUis+5+nNpsX4xnHLyySta8JXWqcePrSMI4TfzAVQsHTtYv5y92D1K1vBdVP7BR4fjn/WXm295Glx4jh9Ixwgam5PPYP8Ccve0fwFW65gDnq7+vTX5JMazF31u0rdx22Wme6lr/fZ/fJ3Oir/4wK0vWS0YxKeKShsMs8Hth57kx/C7toAYPtgFsDdeRyS+bVywbPwkadU69Gp6rz0ISNNz6bhw0bqOgiRX2qTrRPIg3MZs0kSyav0nPMqX52e3ZvKvcAfH4bMf8QWdGdyrGz0gjyykk9IvJd6ikY6vYKT72Bt2gszQr/gGDdJVYrrseLY33zEbUYGlX/4KXXv/Nvt9wzlCHIFLAGAMhLX4Kp+uUUyI2VzmheB10lcRE2IROkG1wWBYISBElFffQThGwlzm2OyS+bqmVz3ievduiOw+VWSM37rBWOtsAW+IraJalSpDnUF2Bi2ieqVEDF/2ybt7Y6b2HE4FTAw1ZRH8XYugWiZlVYJh24olLrQXB3uwqKjE9OG0/9tjPwXyOUXN5SFTKQavQ4lh27cq1hrU8CaoQhfVEcxLgLSOByP8dY/zMYwowQk39hmTNi48yD6Fw22fiN7hOfg42K3DqdiWOg5H8wo4w2+CktHPWUxhqJwIOLWcEfR9oIuMGGOHNpwBAWa0Sdg9kKA5BQLbBbBPNmYAZe+Wt1UnvcNZ8MEwRCPnX8OBs9d9L+AXnEQzNKFM2uselWCUOSJ9z9EVHOAFyZ3+l1yjPwTUMn0ceMYihxCP6haI9tGoVtJoHbzRCj68+mfPdwa789XhSqWQTqJMZTE9zC642ld8oC2Ycxhf5agnE/FA83Ne3L8Zd0GpoLC9FtCr/MJvsCXj3dtY56KjO90TDOml9ki3bcY7XKv+BZPkDPxKLKI1PZ1cerpyOk3ioevpiGjAKHFIGU4t3+GX7VBRiDYMtS4OSYZN/qwTxtDZX/yvtTi5z4A1JvwnS9HdEzAlMFs/57rf6NiY8C1QSA6aK3jDb4FddFA1DNZ4LNlIbvCWVkDVZPaNQ9+6Kmicg2DNVnQeTdKtlvr+b2wBfbYjegvogy2d5GnWnNXmZONamyOxCSuOHlqvcx8s7cG7fiWHmjM6FxSW0FHddXQn3PQTDrvW/TpTtCfTjwJdgT2HTvJMlwbHs7k9s6H9R+sSYdlUAWfvu6xi355VeqKb54oIhrtf1wSHuCRDZwPrMgmf8Na67bl5C3yzL40JJ8l8zwIQ+OzRnOQvWjnLyVnkTJETFW5JGf7GBlDBskmV+DM9F+1UmCXLN8hoTYEFO8wf0vYXPcg3+cKvgixzqBI3h0pT8Ks+pe/CjYpwshEdWoss4EF4wDPrBHdNkOV5AMHWXpPJnPZkMbrwjex/fTk4ty+4XV4XOPEjN9C4BsfrS25QypbxWdf5Nl+f8QyY2i/ZE9zRac2D3pt8xgfgl7zawHb91fAeDVTcwjkfYwPY8M0v3mCqdQRU7mM36TiBLJvMjjc/X3+DQEkW+1reApM4gh4KDntEL7SB+w0I+1s80t9g4a/0nWS8zrTwrZDjrGxj0gXZjeD1/AGFiWjY/eFIpxN8rSytnySWucY7bK3vwde44G8tRSC+IL0Dh+Q1mBRV8lX7XR9SMBmtxS7hM7kq0dkbMEr0ZtclwoJLorX13buJEs9qcRZZTOS5CYpKnkOjQyw7kWzHrwo5aLhBMJ7RBckebZICHoNv6S52IDsry2K77GudhAXE3Z++Cxe9CaPEgK7Trt9/+eWXzwO0+g0Jzn9xXluAQ0sRryKndGWAjMHsIZwS5Ly6Rgis3zqCKhsksCsoHHrC1P0QIWMuCyNIUQVpbEjZMzp7PjhF0/8UiXMbrdl6ET2nIcaKgJ09kNnvu5zoFHpraOtqTxlq59zCszaBmCzGTjg5+THYVgYwfdcYoIx0jkswqZ6Gs9bE4IJEY/pegB6zZnwEk7LiMYgH0rRnTmZM3a8qHzhk27qfQomHBFftiXOeQsqRao6ErH1RjvEb496YlFQ/stHwSak1npPQd9aREZX1YoxkC/tUKQ2HjXMuXDVQtSh4eqqsYLT9dY+AJfiaq72qfKyMeBJwdAqueI7x5EBw7OLP8CtIDO85R/GvVka8S0F2b7RqrtZvfmsI0tqDZEnwcDJTAip9grZgYIwZQAmqvmM0GQfBUd+5Fq+1prHoIvmwQVn4E+xxHro3GpPX5KIKYMosnDQuOepTO2W8JNhpzvabk5sc5sQVaOJdlUFHCZrLE6WT3b6X4Ajv0ZzCbg1n9T31XfC8Bp2z1DXZ1PYTr6kqS7jl+Fdt4lDkaAZz+MqI9VmgJiiTgKAfGeDwvkki1cr0AecV7TnpjfH04fae3Am6m0/LfmtsAkwijvMcrVs7HcdutJaADs3jVeevZIqvTjvHL93Tvmv9ap0C9dbVatxc3lnbfsKnV+PsA0OSVQ9eqqMg+DwIsYBZNbH1VHajcTqdo0k39z+9x1GLNySVZKPZp/bd/LXhehVXydJ4LFjaW/QPt+mIaNAa8Wt7xyPxujk5hAKJ8M4ORmsB0QZenHZObvjqvmS7dcNX/JxNEwxLEnlCdDLBBrav5oruwc+Rk9DkdKgcpCeSA+1vnl6aLeLYwX80CLfB1/iOIFRZb47mCyf9hNf20Vr0RbTttzFVSXqndzyhGwSvxeed6S7oDffB0D0edOZIhkRu++P8NpeHXXLGVu66to7t6jgBqSCDHue/aD3eZDf9yUeSbGuu9s7Wt47kEz0u4aNCLTHG6W3OeLEf577xbHtqr3VGcLx1xSRPbDd9xHmPtgKl6EM2gkF1MtpFW8fNolmdEs65N5d56Lmr40s26Vrr+5896foGspsMFEDxLfmQ65curQRpcC9wAcsmN8hca6AZODj0ux691338GoE4vkE/n5KjEmX2LNiw1+YWlICZf0yGoiNfqfHRZANt9j34JFDsp2v0eWsGn3hCQmPlAk7WV8Lf9Or6+2AFH9zC2dpE/kO44RPxBflE6cnscDDHZ5Lu8Xxj00Hh3JsMyPMmV8gu+fa5dLQHfNE+0DwcSBILFhsf3nXG4j363xGq9FrFgXR2sUh6qrlKJqaPo3X3sO+N8VyjroejfoO1OelciXY2XAzimCY8Sta1B88cIud0sPPDfDP+bnuis/AX+6BtuTnTBZKr4kbJA3Ibzh8WENtj+Hj22WfvfeMb3zi4kUSp2+jnP//5wYljlkdWbp+aedqkOVOyITIXARoTJAArXO7BoI1bR9r3At9VCjJorbmCS4AYfI6euTjflAPGYuQoK0zH0W49zn3XnAdlLCJCbYtee6QPX/BJ6CNSLVsZzfCRg14w7NUDKfeUem1XzZ0TxQkXEHevpzbHfDFavxFFO7GAontU2cJNBPXaJIGnAI3TkmPg9Rzdg7Ga0xOyBRqy641zfqcsbXNS4KpqKY/Wbo9aEQU9hHoDB9WA5m4fKpfOuCa0wSQB06cAub2oPmSkGbTgbn+cxNYLhvDcOhy8YBc0M8zB3rUErKxTuJa9ugYW0Tt4W7snvHp3pUSLBxVUQfb+Uo7iKujgEpzKwjWXB2u1Rj/hCu+GA++yDt5wndO+QZyspbYUCgF+yGzjmjs8eRpv9I1HyTNHiXIPJgaTo4+Wq8TIOhlmaMge2WEEKXm8TbaN6//NZjdPRqv2n9pJ16Fprr7LSdMxIPiORuErBzpcFtSE+5RrQYkzgR5WljxHRw/LCAZGbB3R9pfR6r5+4rXWohNVf9EfzzqGES/sGcZw6UnK2k+jMT4JzgLAeLV7G9s4Z4nhb42rzH76pcAq/i6o8s7g6OoIhPbuMsf2IUjBsxwi+pajiRZbrRQQwEe4SndI/kRnPLB4pbsFb+2nsQUcVU5zxqvgBWeBcIYtHGntlSgKtu5pXZWp4O57Nsp7e+l3laj2LZBr7eiUDvWqNc5R+97jLP3fXsK7c0hb0WUT48eC4F7tEx9W1e4BXSVBVNiSR90zEn8qHGTNZ3tlK7ebSltYe+Ccwa8EyDpxgiFPTS4plDxwbNJV0RUdW8tTSh3B8U7ucOB9x6qwkujZjh5G1v3JZXhPHxWwpkujB0dQJSmZjMbJgKeSR9twE56iq06npU+whlevlOIzcEjDQ87hT37ykyP3wdoe2nN0al/4M1jwo4RrOHacIZjRLTzF38vP+K61ObxdIxvkK1o1v0Bfx8hVTvCbIIkf1Sf7zuGjHwQu4YFuocfZBy3z3RNuW7958kuqrDha5PxwfCnB1V7og+BNDgQV7U9LZOO7r/GNY38Fxn2mk5YGdAd9vPZuiywCYToXDjYIFYDSM3vP+pnkRmAp8bPJqO7d4grnm3N+/QzPwST4I79dUzUE+zWQFQgu3PDdPXwwibDmo5Nab+2xoFGQFU74Hhtgxx98foEROZL41v0Ax/QROPsky/bNPvV/P+7lQ2yw+zCarl1aXPK98DibKzkkttEGncw3Jj7Xqdd8bH9+X99vIocsrq9Fl9rPBrtsJt5Fa9f7nyz0STbDkSScBITgr/2nS7Pn2fWO82QXNwGQPs0OpotLbnrg7xZHWi9YtVrnX/Cr00Gtl03w9o30q7cc9B2d0pzJrOIXvuNPJO/xJTsjqdg+0CReY1d1i8Zz6fz2sL5/f9OZ9A9Zg1fjw0kwP/300/e+9rWvnb/5IL3p4Te/+c3R9dGYbN9/5plnbpz9igiCYZW6Bsoki+4Jo09MvFVZjhNhhiABKiVA6Wz2BQNthp1TTSibv+9loQh161GU6+A3XtUjQ+y8bde9QknAJHBbRR9hKq9HfO1StQ+VxW98iA5PKXmvQYoR+l0FpzKhHVZglxMS7ilalc/2HRwqXI2HywwPB5oyaz8FUzkt/TRvjjHmUK0MpmAocI/xMIZ1Kap4oz06k5mxbE2VbUorOlJQ4UObYdcIuswOB14LpupadPGgMBk7VTk0FaSGF1XahJmSkvGi0MIXWBtfIKhK44nOgr/2gvYpzODMYQr3BFnmsM/wF+yN63+VXQGmTBql0zwFzzmE4TFlwRmmUMNzrbTBHf8WDEUjD1pwXeKhPe16znBFe1m6YGyt6BjvhHfy2Rh7u7Zihg/t/ZuVZtQYtHjFL7lUqW09mW60JC8rq43nsLTv9qlLo+ut3//xNh7unnAlyBR8RNcMX/Ok0CWw4lvJpPbd955qGoxbMYMTPN3+Nrm2mc72HCyrmPE4A1Zw1S+lHS1yLgUCrScQ0dJtH/G2M7veBezBRPQhXdw8GTJPZOz/dFDwtP/m1OpK5rdiQ17R6uqgyLZHj3AgqYLO9JfsM0cn+DjfwRLfcpzWGW1cMlESoxbNfpKBrj/xxBPn1UrxT4a+DK/sscpTOqS1g6f7VPuDixMg4+2oAUeOg9v19IeKYvwVDgUxd8bzdk74oTcFKGxT67bX2qMfPHhwdE+Z/aeeeuqukqdLgc6lh9onR49+wz8czfDPiXOkREX2IO/2p3vxNz4WEAW/CnG4KmFUUJzce8+7c4rdG14KkuKdcO+8fntM1pqX/fFKo5IYdXeEG88oaM8SC+0J/4TH1ol2wVKHR39bu/uCq9/opY23uVo7WOOB7Rahb+KRYOrM9rvvvnvwFl3bU3vRjbTOtVeiSToLWCUXJAxVc/gzcM9BF4yzhSr4dHH70l3ESWfn0X4DgOVnfo7kjQAm/OBL/AhPeD28qhry/7qncT3boESkqnE6S4eA+TZ56kgSxzu40TvYG7sBTetE22gpwVEwrHuMXAYjvhcg8wfYMYGDgIRNXx1DVjdg41TTn+jEZ9sEAh8HPfi7m2DawI49uspuMHcPG+F+4/EWXcI36D5/S4zgifgyOqqu0an8IbadHrjqPPadreAzNZ7OsA97ZC/NuQkD+GPTg0clUKDMLxDsCTjprPaI7vwrCZfFiWKX5EBypLAiCaF4xL8L1nSW7sDGtefmb77uD76+xzd9t0kJ9MNrePIayJNVOCA7uivQSiyDzvCkW7bvtUsHKzlZXuJzBnf2Ppi7L5zEG84Zd0/y3G86XDJffFHytmC7OdofHPe3BFEwbEC5/J4+yzcr4Zm/W+zERntWRboPHzenFuzWyH/JVuKBcLH6AAzkdpMOfI/2kg7LbygZqxvgjTfeuPf73//+rvIvSXf/1ijfyKA4K7LZRAqAc2TRGJsiWuJxhhq32RBZg8ZqUbZRwsQgYvTNinVN5pXywIzNSWgxHsEUdDdGKwEDJxsb4ZyNDW5OSJ/9FphFzBR1YzPAZWe0NVmrNbQL20PwLGz9HYPl3BaEalUVGHIMwjeHpXVaz1kq2RHVmPBAcaKP6keBefDnJORkt08OkGpZAZqWSILPyW6e7ivgDH+traLMkLR/jhyDJ7vd+HDWHIS/sYRVYNpc7a+HnSQsxrSf5nLemgKVwIlnEnRVeIYzh6g9eMAUIxd84br9UpRgaG5BDZrmjDVOssX3/o82q0jwueo5Z6M9JWfa21urNbq/72QhE9iUiDPk2gWdkaXsurfvtMqTFYJNWYAnmSYDfcKHVjV4ba93yuG/7WqNUX1gEASD/qe4zU2xC5YYAtWWTTTRE83RfemH8NLc2iHDXXipUlGgJIDIMdcWxCgwqiURaocpyMxRVNkIpnjeA9acd1n9Q++Bl3O7+oSsCV5kzeEgnLVuBie4+yVD0bHvJAHi8YKQ5kR/VZrktGAqxzHdVXttFXM4x8dgk5BLx2RUNsvvuIPWWAbTUQB7WrpuAjK848HmlcRcR5E+UqGk/yRtwoEgAN8KQLonmqYL4F6mv+Rjhi3ZaI/hxJEUTqGHOQVz+Kyq3BjGNlw5VqLSLwnaOuSSbWmMc61wR3YEFPQfJ5GdUkFrzWjxs5/97Dj+Vbs9pTr96mw/Rx8/oafgAl45i433yxEMf6uP7QNvq/6v0xzcdEm4Cq+1EGef2gtbwhmmyzj1ra0a39paFNtr8LXfnhCvq0LFuPkEL2RH9U9HjKcNxy8qwxyw9hQebxP6R8YEk6qRzaWbSoDd3nqCdMmU1g9WNr7x10qb1wq1pj2GE04yB63v4itO2zpnkn7NLZnEXod3PovKBbnfQIS+bSw9txXarkWXxjUnOyhp0h5bm/yqVLMJjQ9v7Fa8nryVwPNmjei3PN2akqvtPRoJLgRXG/jYc2P5ft0j4er4Qp/hE+x8i/bOr2Kf+Zl9SmCSm9VJHHV6vE9B3gZddN2uI1FBf6E5/UT/Ni786FCzPlrwWwVU4HTdPALIDUAW7sbRNWxd9GVH+a0qhn3Gx3i5fUje0CXksLF8QDyyPj89a31+XvPRi2yCGAGuBYmNi7e7l+/vO2vTLfwYMtQ4dH4YXoNZkYEeXDuFvuBvvfBlfbTpmmSUgGttYvfhQTDTtda4xh5dT3cIaiXCN2HAd0APewAL3vPKJ/qf3rEPAXa4yL7lH9cxU3Daus0j8HUvfk0mHSGSQGfTzNtn1xwzEvcJlrNpvfWhztk333zz6Nt+8GRrpgfapw7YYFWEcnxHogGtVyd2jf/QdXpxE9L5kvl92Ylay/MrnBku+RvfsgH3b59meUPJNaEnpwFCBYqz3IYW4f5njAkLZqZoOOUMgux14wXalAIhBEPfgwNS1qFfYq4jQTmEsJDibLB3DTJ8GKbPq7MeDJ4w2jw5qgVsznMyTivMqwQFj4KD8FvrgofT5DAIrLpv8cX5iUGqCGWUmqfxzoFqsZBNbg/B1j4ybK3TtYxa18OlQ+85GjGGYHAz0a3Tbwo+YWoOxg8NMKPsI2cpXDS+/2V/EkRnq4OhfdcGl8Paj4eYFPR7WIcAMbzk/Ma87UfXAuZvfBVlT6Pj0IYTgT4Bkfjp3hQeJ4CC3Rbs1q8yLLvdPc3D8el+bdwyl+1F6xwBbUzzq+5yfruHY0np9H90EkgkrP22/+gTPfASpweuu0cWX8WZgXVevbGSLMHZurLqjBOFJgDG4wwoYywoYpApKvzQ9fbMmefs42vzrEMjq7eBaeuHkx6g5YE49rEti2S/e1OmPXynalz7LMDap9HmgBWgOFvL8eIEMZZ4mmFbY7rJujUG/U1uUr6C+GQgHJC3dJKHAoWjqlZ9Ju/xYfynWlcgnCyFn5JxnWVPLunM+EslM/nwMLjoHo0ZrXRglbquFRg4x8u5t7/N4q++5xhwGiTE4nv6a/Uuo9d8nEmOHXmC69YJH1VO+zvaeICH6mRPX46O8WottOGsMZ7zQGc1d/rtX//613G2BQvNu4EMRzu5SX94P6W2e9VkDmF8p8oSLbp/nZ7+dw4pGrJ3Xa+SHT09ubrvCt5l5unfcMpB4/wJHOkxssM5oQs5bKqDqq909lYZ2NfuZRcEeuGutu70NP0QDNrK2ltj0wlsfvOEG3LfWjlfvaIqpyhcts5/+LqbVs2Oqo3jfb6JQ0eJMTQImk4GkpBIa0iEBh05CiH4iTKTQIg6SEQUJ6bpxkgMAf1E7flv8jtcT3F8Dhzu+94vVavW67VW1a5d2xU3ya1xN07gsnb4bruE50eAavG1eFKSXcywIsZjIFYw1a7iarEgGdgorPHc52865vV+ycIqE7G8T7Px0Rp/OrbJMBDPPs3o0J36FvclMvHBEkkJBf9zJi21Szf5eInqJjrk3pjEqGLDPkcd35NrPsaKjeytWeEApGWUEvn4r3ie//CqRv3WvsRQ0VpR1BJJut5nvsrMfD7ZqyKtEoAl6Zl4BHtucsh/8zFdi3ebaHV88daJa+EwPEue/BefAcx3bcfivwTHio1NoOkC3ZDo0PvVb8kfv4peMQf/6MkWADa+SqizgXybfWQae/yVXPHj+Mc30y2fJ+7eZ0UVPhS72LWY0me2Yvx4w3ZcR05bUBJfFSA30SZ/uDOds+oHjpBjKLq5H+/plDHgBz1A+1nkQs/mJWTH38UzmEt+kVwU8em1QoT4CYfVTv/8tbcUwFbGwoc2puzMRpP5x2ZI+7cKxv4NJtZgWsf5t+RrskDBegsJXSfmwKxWUFWg7FqPYsUX164/g5NrP7+b/BqblZf0qHvgtLVfumn88VpchAnT/9ouD6rIV5H866+/vnyPIuvNLfB4YYYTcJH4xogd7AJFzobiLgCiQJwYgwaG6weg30QqZgkWMaTrLb0xG8kRAdCrrBwaxQNcastGUJ6bFYA2eTBLEwOjKwMKbLVcIOEEbAvuKZcZQiCFgVNo1R7gQgCt2p5yeLbGc2LRKEBucqBavc+EoLM+C1opvmDW9Y27z4wmQNmYo7s++u2/oLOzYhSN3OKtTTOAX8El/gESjc34k4/qnCCbwtW3dxkXdOMBoGXmuKCbw/ZKKw6sTztdmwnlzOur61PwNqWR8MeDeBtgDgQBLI3JBiCq14whUGoGvOCcrNpldZeb1A5wxLj7ZEOChZnvro13EsIcYGPEO8UMum6mGCAsqCoemN1l7MAncFObjSldqY9klUy7L8cSTZbJZdfxkv51L7AHzANbKp7Rocra9YpH9GYdFQfFf6wP4Cs4NI6r/mpXADO+HFlySb79x6PabayNvev4Bwl8uu3duLWXbGufvveZTjUmyYCkHkhi2/v79DuSkC3IRZeiRuAovW/2qupkfaiEbgW/4+kcfanP9K+loo1lfYNZvfoQ5ARWlWdFm+wsx18SFs+SWYWj+uGHVOeNTaAiH357AYMAv0mY7xs0G0f3JwPV5Z0RUQztMz/Qs54l+iVM8cnjIbUdf0qGK0bWVoW8rkm26UTX9Nust/0S6i+eSdLoiuSh8QMn8dHrZNxDZoBcfDdb1LkFY2jo2tqn0x3P1pKD5KF7S8D7J7+O8Q2ALN0CCswa8NPsfgsOwBk62aP4ScbRyZd2P3/U8WhthqB4kf9QxOmadKlCSz5EoTnfW3JfwbLr0/tHjx5dvjk6oqHrK1Dkk9uorHEnj9qUdLHJ2rHMfRMjOKGiSYWd+u+va7Lp7mss8bl+6je60t/e79wSQL4UAAd+FUUDThWf6S8fkQ7iFx6LCXi5iQxZwSCNkz0tntJGdO+Sa4BYEgTwkZNCFR8laUObuL36bebepINCevLN9zfWkqb8Vfa2ex1En803Jf9Ww9UXXMBXAPGeqebz4EYJQ/2Kuemc/Tw2ATYWOG9lt/5XwuKTrm9SjG+N1fG+s2X6oOjqmvWFvmsDNmK34pgkl+2RpT7Y8frbzonzxhEvoid/Zo8COFPfeNM1Embxts/ahLHpKR019tq4SxBubea+pJQ/kSvgAbwRfafNugZu4s+6ju2cfsm41qYU9Iy1diXLjc9Kls5rd4tKeMZG9KGdjsc/OsInSwLX7ypO8hvLKzJYfLOJrxyEHrNH7dMXNsPH5dfg4PqX/MNL4kc+L9/r0aFoy1bDE571hUuTQW3azyYeKZTgN5sme/JdW86fe91hfXUuPtB5CTxewgp4lN8plkcHPw5r1L+cgL8jM4UlmI3O1298lXMWk1pZV/sVe4tt7P7m9lmeF0CvweuQohMWhxNxDI1D56Qph+SIYLsXINrqiL4F9AUCKYMNUgSIaPKHkQyFsxQo+rQk2lI3M3Eq5pQpA/I8UO0ntBJhGzqkcClWQMmOzV1HuTFfohoPJfyW+bbkNpBnE5+UPDosYa6NFEC1PRoKUPErB0bpPb+2s5GWTdSXxLsA03eAPHoFms7VPoetusRBxNN4YyfWxpmi2qRGkIjn1vZbHmRWgyNiAJLPDNE9KvqNvf7MQgPonjFKaY2NTnVNfcWPAH4b7mSMAbHoSyfjZzwPuNVHehC/zXR7zip+6D9wmp7EuxIqO19yruvko4GxJ3tA2VLszptxNVvo/acFjOjqPPsBoOtrZ2IlleQkgNkIymZdnjv3HFhyswR2K4iNoWv7TFfry/gEA86z3/FZgKAzEhmOk4MTeOJ396pAq2xucGY/8cajB5Zlp2vxkzMM+DYbFG9LhOJ3ct8EKHmbkQPa4lVyVjCyzLIxm/WKDvRtQKtvQWkBxwYNouhCAAAgAElEQVTgM9Gov+zGCoc+m9FOP6Ot6wGhLTJFS33xF+lxCXH/nHn3xu98U+Oo7ZZfl0TGK6sFui79KhFuyatl9rs0TX/8umTYJzAAPAhYAItkcotCgp740Hj4foljuiTWbAElHe6Z4Oyz2buu6VgVZs8UNluVDljWa3duhc90upU8BbruqQ0zIumDlRBiEF+VnwHc+RMz72ZA45fZfH5qYyOwkD2lk4BndiNYB0QamyXE6b3dOukXICqudTzeKVKJf40tfdpN3ZKvWcD65E8WUJO3AmH2FN+iJeCkCNCx+CVRKdG0rKx7LWuNr+lbKyCSj0d+7Kmx/jqdzR/XbqudkkM+MBl5hp7fSH5dH/+zhT7za1YLlKzuzHfXtJKnGNdfMmDfZhvSixJkPksCAHAq2Ciw8AvxLL4mBwV6M1t9mqFbHRfvui+einX1LTGQWIudZFI7ikgL7MTJ2lJ434R9fdGZ3Hgmz3O/QGDyUhhNfzqefjcr3EyKDULTw/yIjW3QAA+K99qV7FgVtbFSXOAL69djK8nQ8+b8444F7/ghOKvf7JF8z0QHcN9rtbO2zPbg0eUrn+bTGOittuFD9sZ3SxBcr9i88cWEzmJu/pe8VzfZmD59dg2/RreNs2vMjJKZZII9iPvxQSHdbL88YRNWfEufzfizk03w0bJ2yheLF7B+tG2cdnyLIWwELlVYuK+YwvfXj3bxlkxMdkkWFSbwHO9gv/Wv+sbLTdRX79gy/pE5faBzZJu+8dXdk6/Oh1ZUzH82rnidH8yW4oWVAIpsHVf08rhQ7cKAVkEq9LDtxr0FCfGdfXadSYviUbGhuNGf4ls0m8SQ2G6M65jcqjHkA/AQ9uRj4GU5oM/NWcnGsvBoSXfjWfpsosljKTe3APPaTdqMSkzQ4FadCFsg5qgX+EpoEUGIhMvB17kKDgOx/JOyxHxT5TFVsOEIJAOAe79VC4CQhJMyWCLinZQMJnqN3TFV7wBVzxwK/t1bVcE0vuWZGTXDkIABeASY8vUQeSBIICmo12a0WdJQm5bFJqgSQKApuiTDZkG6NqVoHF2r7eSnshpfJM92kMXP+6pmqmCe6/bsanL23CUw2++Mq+AV71P05NT52rYhCd7GDzP+KbvfQB7HGz8lkxIUCZkZya4xCx6Nko/ua+wB6pQ+HsdLG65Ec8ahkhf/FAW28iVZlrzEW89fJ3Oz4fG3/hUm4nU0BBzrV7Uv/sXT2ou26I0mFd7oocOWDe3ybMEJqLaMRTEgIJku12Z90avOrxNNLl1HVy2Vrj0gvPPdZ/Y4GgHs5BednnU3KyDACxZAYfQq7rB/gZezj5bob1OhEuKus4IjW7K5XHxrXBWVWuKbvKKnawKv0ZkDZeeB+doya59MVEXjsSBrJgqAUBDi87YAATgZg0RQ0OXzoicgWSLHCZfMR1t/aIqP7B+4Yvt0ws69ySQZxc/G0Vj7S89bhppuW0VQAp3PaWaZ7netWVGAQlK+QJYP5uslx3s8WjcZ3gRagZS8N1YALWeynJ7kX5uJqq0Smo418x3PPFfYUvMq3vGscacT4pVZpgolvcs3eddP7ThHtxX7+oxnnVcM7Xr+b5eeJ4euL+mrb6sS6DzAnvwAAUUpMbHjChT1qwDX0vfdGC7e0kM+c1/1AdDFCzt2ZovphmWqfMaCbTqWLCUMkpWuqy99K3oBa5uc8VXxJFtsBU62WQLltVDxU8FPYbY2+JB40l/yy04UKTvOB0oS04nuA8S7xoqX2misktT8f7R3LJCY3242Or9hNRK7peNsC0/2tWBdW//xpU8rOMwuK47ibddvQT4dkkiwt3TFUlpLFDcRhqvYEvDHfmqfvumXjvFNgH6/6x9+oLd8gGLi7gXS+CtmpOvxRlLWWE0sKFQr+O4qIMk/++ocnYExxZB+K1BGi1Vg0aMg53N90P9KlPGO/YjrkpTaAMLhAHymD85vcRr2lAQqasCim7CLHfhW33BRPNyEtPsl+JIO8l0MTndqs7GJRb5vG5tYr56waTyCJ4xb4oa+LfSnN1auwQ/GpcjQ9TbhCjNlb/Z7qe90MH3ZRMwKAwmnvmGK2twlwWjvOjYp6ce3xtx5Sd36sI6x6T0vB4pOy/nZSLSZ8TdW/BZL8FDRg57BBIo2iliOdz3ZRiffsTipe6LL0vxkEWaqMFws6v7iQ3EzvCSJFxvh8+63SsPYFcVrf2fp5VN0UHEPJmeLfJJ9e+oDpu5aheporH2xVf9mg409X1EyLa8gy/UB4rgk2CRsbZo0Y8MKpuSlgBz/yuda+RvfrmQ4glUtI5bBAEgchSxdErnJFIGqRkuMMYrRxaicYMpl6VSfHmIWpBMsZ0lABAtEY6ZBRp8qbAy28UOKU6D1Woid5TqNqDYSREupJFVeK1Swj04AR2XJGBkccF0/AfKei+19njn8+OB5TjyS0PYZ77eSB2QLsKqx8cfsc/1ToOVZ95hRVjUXsLpXIYGz9Bndqsj7mgyzJ56zbFaue1LaLaCYWWi8HU++NihrfAEjS43NonAkKpB9bhXLDH7tJNdoz9k2vvgJWFjSEQgKmFU1k/xro3PRZHbULDmdi4e13zja/CVAEL2987KlpckJwMnxe9dm9MaP9Ka26i+d815Kz1/QfasCkpOqno0LzISppMWf9MLsidma6Eqn9NHv2k1X2ZyAzLk1bnrYGPuuit+1KrmeB1N06RrFiK6TSJv5Zbud0160bAAWcBS36r8l/G220AyZpDweKxqU9AVoG3My98x9/PYsoVnYeOtZlfpIztHQtRW3aqfxSHDrhx+jgwsM+i6x3+C1YEIw6Tzw0JhaGt0Y6jMgLpjUXkme3cVLZNMzwRa/tqq/qwe6HyAX2Ls3OirilQDnwzwOARQD+vwmQMDuFUoWNAJcqvZ4UxsCkPu1h5/0in4Ar4LaCUTy2ekAP5hd52M6ni/JNqKj2cdm2ksg+Vgz39FXoSB+98nPkTe957PFnfwIWSswbULK32QT2WCJQn5I0YhNSYQlq5JsAKc+Cr5//vOfL71AT0m+/RLyKR1X8IqOdMGstuQrG++cmEBv7JC8s1rAOSC3CXK8IAvyhQPE/uhXIFygL5FO37o2ngDD8aoCcEuTu64kuf8AnMSfTWWnwGvXWj0FCIkL8SX9kiTXb3xR9BZ7Op/+J49WRrRplqX3sIqCjPhbH2zY6hKFhcZmGSFdyR8BivxZ9ytCdJ1ZEX4TzmoMZs7wGs7Z5MZ3wJoP2cRogbTELHlJMvQNlDYmCSzb9Yy1IkJ0ppM9ktDYgXBxKHk1TgBa4dekRv3TS0Ua/o1P6Xg8tKO/onh6k48Xh13PL0mWNlFe302f8c51kgt+KHpW712nsLd8E0MXG0uG0eO+E0/pbxNjeg3MSyzEaL5UIq9wtEkef+5ePGCfO/5N9BRPxDUTOuhnk/whGui1Ytbiy76nU/1bkZn8swsz/tlkOhjd6ZsCmcQN3/AT5hWjjdf4xFqF7folU0UzBSayjb/6O3VGvJIPxZ8tRsgbJFmLc/RdP2a9xRjxt/Y7xs/Uv8RYAt39+Yzo3xVCWzAJmxtfMcBmo+EkexGJe2Y9FRfZsjhAF9jY5nR00bV8Y58KFXQvWvn92mRXfUpyjTE+7CqZEtIS6Y178pV0hD6YrYc9+G+00E/FFnTit7y168ojikPhjXxN+xddzwxztHUSE/uX3KiMLJCpMVW+Da4NNoIphuBJaWsjoTTAvpvtlHhFR+ctj8rBClSdi67OL42AqKRRApIj975WG2cBPvV7ggEBpYDXzEKK1X2Bnl0azEGu4TIq1a5+F3DiZ8CnqnQJY2MhdBvXxIf4mXJwSjZ56no8BFQZbDywMZNXYJgVXYAcX8yqxHeGjF/1LUhwXtGvemMGS2WJgUgGFCDiaXJrXIAnA8twSyiTh8pNvGq8dvWl4I0XiMt5Fij7VH2LnhQ42QjE3t1bGyr8nfdKlL6n/J0DOBpffwXk2tmXh5tR7Jo2bcpY413JFN1VyEinoqnj/QtaEsdkWf/xqUTFcu3GENCobc+tB47+8Y9/XJVx/O6+2uDMgT4gIp4nP7MmW3xqHF3HJmsDWFLptGw8GuvfzFJj73czjCptBbX+OfH64ng4v10p0XUcGNtQya2fxtb4S2zSDc8k0pGSxJ4fzSajw+YqEvaOJTfV/WiOP41FQEFj9+b0Vj8F1XiiAIDPApdxKbgt8Ok7wAB4pBfR0LOSLfltnN73p/INwNPFnPLjx4+vJM+SV4W2rgHsBTYrBlTBa7djFfCaoaO/bDRd8s8mBbEt5LlmQZtkSDK8oCIeAaj3BU4zIWwMPXyvtqMlOpIfH53O919ylY54RVb8+cUvfnG9P9CO8fm9dMfSLHxNN/IvCmT1F02SGcl8iVn9AH1kzca7L/lmS57VKiHOp5m1EHjtxssP1QZ9xPNsqNf7lCTGm8ad/vfvvb14BMQClPn6fAs+RXN9ic+WENcn+umoIkPXisnkyabF2frjcwG47lnwDlh1zwI9ck4nvS84XeW3+UR9LVjKDsUr+3x0Phn3Z5VTPEiuyT1azVbGi47Xb3G3+Os94op65LugzdgUVxW+k0l8zG9X1M7fWZnV+HbyAA5QgFYw3VVn8bR+xbZoh7ckr/i3spHAL5bCczMfxrNFNwkLIAijRbcCW/dHj032uiY+povFKP6F/vLp6Kzf2siO0svFKl3Dbro/3pl1g7k8251toQOw35nbLcKwVTTxQ/xZurnJ0/rvxbJkBgPxSX5rD94j7/Wj6OoauIpNoE+fzm/SK6boW4zmF8lDvOGfJWObmHRMcV2yu0VWPl5bEs1NioxdDELHxgzjl5zzf/yIJbM2iKz97EWRL7v1ukDJ6Znco0Ps2bghMZWwwjb1b0LJ7PUmtX3f4jcdlGyK43xqbUmIxYuuNaEltkjuJNubj8hR9AFz41W0x5folSiWc2Qrxp4dWDVKhrVrdZZJpWjNrrPlzvMvdEUOtnF8Cy/wzolz5HkbI+WA4oS8Lyza9ZtHdg3MKZ6wrcZpjwb35hPaLyKdWVuHRbvXpMbi2vWPm6v0XTzE42JJWK2/sP3N7YzEixqjJKeybMWT0euQQXS/5Q8S5a6RdFICBqhNGXoERWiDA7gBKOClthbc5ZRc2321yQHllJt5KfiWBKk8qMJwTNGVEtdH4yaAkhGV0drIwXNQEjU8q0+FA+2qiNZOFelAaiApgTTW6LEM2DKc6N+ldWa06rtrVFHr13KVFKJ27boWHzwHykF2zPM3GYr+TlnWj2WWQAOliffdawyWQJmFZrhAaTwxGy+RAzZSwMZv9jslrPiQ0pMHOTXmjpOvxLs2LJXMGQHBxoxnXR+Pmiks4eh4Ttjy7WiQbOwyLskEEAM8kjmHofq2S3UUMjaQ6aexFvDTt2gKaOFxwaP2qlB1jeDbtZ5DXl3jFNgYm0JzDiY+cqae/bOxU9c1UxI/gPXaqF+vtqntdDh+ef42G+m62maTdrpmnxJRTip+2ZgBD2sjncpWbFrGOSXT+NKzsAGy9CodlszWT+2ZPQJo0h92kxyi0SxSdHvuXLGGvZ5ASNK0ya7gQacWqBqnqni61nvtmh0uYffsS/YVHd7tne51rBnOdsWt8BIPai+d795AePodT/DRDJcCSDLu+mZDu5buLc3sHf+BJn4NKMATOi6o4wXAtyBPsrgAS4yIboWQpUEA1m/37kwMHxN/0hHvB69A8sEHH1w8k4ybfUg/SnySb7xJ3nyLJK4+JJIAspU/8X6ftQdi2L9ibMe7tvs6l4+SiEgwOl/7lqbim/FmV3/729+u3Y3NbGZ36U6+rfayr2yje2rXjvr5p01Mu871LZnLtzRGs5ubKPBZtWm2On4BY43Ne18tidxCCECqTbNj/FV6IRanF8W0aCfPLaCIVx3js2svn5R9Sw6SmRhWkbvxdSz78XyyokG6lq5UFGo5evpg5ogcoxVAljRJIOOJx246loy7tqQ6W6wfvlVRfos6jd8siVn7+AdcA6Pd65nsaAYc+TL2tUnT4i5AOnmQ3domwCkx38TGDF68Zodmiul4baZL+eBkA1zrV6LFBzVmb0GwWscsKjnXV1gBP+qj78k63lpe6Vn05Ni9cCbfhEcA+yaJigZdK8GLh8bp3m2L/wbOtatfCV/t7CqozksSuibfYTXHYgbtsB2+FQ2SVfTyyeISW6dnkmH+vftWN7rPrBkMQN+jRXInTnRuY8XyVXLYtejWxvLSdXCBolwYJ3+WbiTr5B8Pk3FYp4Qn+ecD4x3fgTa5g3HQHbOI8QI2FtejxfX8Pl/OP6GXbGHOzm++0n0KMtqqz/ReUax7oosvqU2zw7UFm7HVbKWYxkatEIQBG0/te2wkWrO//L+cR5LLn/IX8UDSbFZc8sxmfUr0JYl8+uIi9/LvEtMtHijWpP9WwmxOZtzaEG/qtzErmJgIq4/iRj7fY4TyQfGkNhU10MIejae24SmrquCeTZrrLx28uV1KeiXDDdpM7BqHIK8jzACq+uT8VQQNvnOqPqo0AIjEx/vP6seyoeiglIzL0owNzF2T43VfAqi/2tZujG5217biMSOGSog83xTYbylzMwkx0T2eoYp5gocERFBJUfuPVtXgjKEkuCVaEoH6bZyS7+gHljIYoKq+OJMUrL+UYZ+BTOk4KMoveSTHzsebfYk9IEjh6wv49+xr7UV/8lN1rm1yAVoFWIqlWkdXLHPst1k8yVZyCfw17jap6nx87R4OxLjiWd8FNcYnsfccBPkwSMWFZn2qcNthWVBpTDbHEiAA9w3UHZNkdlxgAYaiV5uNwfI4QS2nWfs2L6Oju+wQaLGkhp3EU0vS6oOTAUI7r1ARXfEvGu2w7dlbDnUTv4B4iRmQIpnNJkrkAp21HVBJPp7/EUg4VZvc1Hb6Eg+AKrpgGTvnqi8JUmOs32SlMCPZ8N5cGyABkY2TvjQGgBgg4jA9jwZw0iNBTiBRseVktWO8azPo38BppUu8i//Rlj+JbgEQ7dlW+th4m2F8++23L5uXCJfY8R2qvZ3Lz0h4yR4gs0sxICHQL/BTfccrgMZY60Ng5/vPYEpmEmW82ITId2DiLDzoNxku/wWvaGBLfebHauutt9568Ktf/eriL4AbnVYcmW2ItnhY4SC/mk7hE5vqWOPlL7xWKTnEH3YOLO/Kn/Tc8jT+0litxOi4BFsSajlwcije/P73v79sMH55FUZ2J47sDsv1ny/3Or54Gp3RLeZKhNO97m2s/rq2NvgWKwt2JiX9KoFs7PnobLL7FMrEcT6P7IFpPOCj6QjbgjUUMPCu9pJD93ntmQJI9wIzXvfTtY0leoHhrqnIED8D2YEpRSRFCGNn4wA+/Y8nte2xk+hv/Pxf9PPH/MIWgWqH/zLT0zG2pF94i28C1vEHP/vMRgBn4JdOskXguut2xcgW28WOaOGjd0YJOBbn803x27Jq9iBBr1Dl/c58TW3s7Cmbq5/6NBOzbVlVxc8lw/xmccdS6S2krc6JZyc+xXMYaRNccos2/gfetGpEf+vT+Bn39VvS3f3pyf7RqbW/PU/3kl3f41HtLcYlf/rgfjq3CfWORdswhuIzX3vG4Y4bMx7oi5/VxsbuxrhJoGJR/jn/0dh2SWrHoz1ZF8dabdHKqQq54SOPHtzHu/TQ2wXSzezec8nZkSRY/INHozedxBNYb+M5f8au6JOJLlgOhui3SSk2Fv9df/oXcsx3ZANmlrvXI53FisZhryKrYLLbxmmiCy6G0SX+ycHy8+jfAgDbXmyksCPWKtZEq3hF//kfvJUPbSHVs7/wevfgjQQ3LCdP7FwxygqvxpVMFGmtdDVecoTb2DEayU5+En60p4jJRxMW8E86pGhwc5v0vZBwbkWPolCgNWKOpXMxJeJjqBlRxMVsDHcNQ+/T7E1tNECGIHCoAlmyK9kktJiZ4y4IpmSes7TrZcpRv5a0lRBXqYr+rhX4zKpUTW7czToEaBOSgMYhGGc01i8QVhudk8gVjGuvwG7mZl+poUIhccIXzqqAWrLYuACRFK/xMrQ+VRUbq2VOXacQURAHJJNLAM65aI0HtVE/OS3FgsbWd0mgZc0S5O6pHxV9SX7jiF7PCzMGy5JrN1oto6ndnGEJQ/SkvEBqPDXTIknchAaQjfb+kgWnJUnxjuaq3PXb/Z6nlURbdirZW6NSBKCDfXafpekSQAkEPfCsWQ6i/9opuKebNiqhA5aERnPtmPVQpFAQid8qY2YyBNCtkgFPdj9Pj2qzYJNORkfyiqb+AeroUZXsWetmBeKtjb4UD9icJdMSbUl+dHct38FeBaT4y0cARV1jyXbJYXpp1qdPz5MlZ/JqnPR5wRKH3+cCLYlgbagio4MsOMmzQs0uJYvrgIED9KcjknO7tDZOeuV59maCbYDkdQQFvCrmzWo1GxXPrEwxAwjMAgPRZqZJFbpjdISPUK3GfwH/5N0W69jMJg2AU/cBwfeBrI5t/FAwAmABBImKYsICIclcOpfdPnny5HoWW+JkBgQozf48rtGz0/GwY5a9oj2bkkBIjm3QpqAE7BrjAoTu3cRWUsEGomeLw/E+OWi7sWdXn3322bVcOhrjg0d68lt8ZHwRS820exzBrIKZjXxNdEns87/xHV1dF+/oRvyL9q6r/4oHgTHvtVeQqr/uMWbgvPu1DYyTyRZUGwMAjx7L2SW/gHv+qWSouCUWZMed73U//fc9us0YlMAHrm0cZ+8FyRidA97pPpDY2BtbK1Eae2MxWxXtaBJbjQWQpNv9DuDZa6MxRiegB0ymW/EtezcGbWyxqfbMmET7zgR1HWAvljcGs/Bie7TGY7O74kM0xFfFc7ggevrLHvLFHvPpWNdHp0Q4fQaIu39tRoFGUZJdxw/6ypfHC7NA9SEhTp5i3CaA5IlX7Bp/F6/SgfVR8G3tuGcTIfbh3k3exQoJpWvg4qWtcfJvPtHm/u6TUPLNrt3ix44NHkUL3IDXEoX8Q/Kx2m99a/fW7yb18Dw6YFpFpa6HU8S4LQJaBi95Sj8qmDQZYS8PehbmMyucvbaKJ3lbccjvxsN00CMz2WjtFic9usYHRa+4JEnsHDzSOXiaD+s6xRPxXw6yRSq4Ab/kD9Fiw1J+BU6vXcXRPm30anLP5IHiVGNXBCLL7IEvUmjid1d3+fJobmx8G/1yLTzGT8tpxMFok4DXFixh1RSMvRhKUm+FsNzEypHGZZfr9WOdFxuMSaE5HuKFWCoO8jVrs3RbnpguyscUHxWb2FW8Fddvbit/18wwQEdROdkTMO3vvu9MGMGrqgO/sn1gh1PqUyWFY3COwRGUpGqDmgpC18bA+qsaXLXJ0lmVgM6XCLcMraS4IJ9idr5NPjLEAlNOPsMtCHRegDf7KXGMgQl4q0wZiQ2zSjqamei6DDkava+RMamwKhTUB2fkOVfLbgtwkhVBbcFt7TNAPJSABSq2ggOMWIoh0YvXKccm1RQr4zCrEI8KlJ7T6pzZQcly44hes/XRZAbGs6wSnE1wz1kbwUr1BgjchJ5iqwiRiVfz2HBA4E32ngOPR2bbPJcmsTUjBcjWPscf7ZLvrb52jNNrvBxGx+KHosIm+goOjclKgWSkLcmwY7WRvNF+Vn05sBLaduftuoozXtNjmeX2C9QJogG6bEVljc7atVyxQxEm3nLCEig2rTDB+XLKwBxnK7kt2JmNMZtRW8AG8Lgzw5Kh+jJ7FZ9UUwGQTYjRsYAZgANMN5njbHcprfP1L/BvZRTd2ou2/FDvSG2c9VegK1A0rhKkfFizYt6D3D3psOIhUNrY4k98ELzx/AQEkgDy9Wk2wzj6XWCvbWBJgg0gbbxYf+x6AGtBKP0hwwW2fCvfJ1hvwhVd6eO77757vWs6e4pfEi6zYfWZLnpHc769vgNS+fPobTz1pWgh+NqETRDF0+jpuwLJVtLpHfCn6JGM4mF2YnVNfYpj/PXz588f/OEPf7jbObPzZpM9NqCYgXdAmVisCF37ZiUDnvkS401POmdJOF0WQ2s7XhY7078KwvEjes4xkg8Az9/El9pNLiWzzXzH85a2V1jmy9EfP63s8kx0Ot9/beaDisP1Z68GM0ONhU51vvFFe4WFZF5yHB0ANX1D++KY+op32WXPomeX+cuAGAxj0z7tiD+1H58lPfHTY0D10RgbW/QpYokjtW0fAMkZTAAw0hkTA2dypkjMF8Zv+rN8lnjk/+ofrlFc4QsVGPpdnJd4SN6jK50QW2unNul/9EWrhLzjnTcD0+/GyvYk41a1SVyynXSo4oxVYXgkAV590u5iS99hWzHgTF6NnWxrC787txMQ2lgfSJcA800++q74wI6XjvXX9Bk9rudjxdHGw+d3rUIIPwr/SAZ3Vd8m/6tLeCTRUQyQrMAt0dixdEyclfjYmBQerK98acc9tihpDUcU4+ht7eezs1uxL7qTQxiEHja22uwv/9K19EGCubmLhHLjfmNgX+Ik3VJkgKlWJvilrWiH1zzOQ1abMKfrsK+lu/Ie9MGD7EESDrPWZzwSixWI4Ar6WP8SR8mwRB/Ogm/hLz4mOpNV/qt2k4WNKaP/3LCRznRt93rcdbEaO8qXhnG6xyotY5DjSVjhwMZr8ohfbGwKi2TH3vCZb2n8O/tNL+QLipT8xM3ts20vMB4wkn0DtxjdTQCPAJgwU4gYJcA2OM6W4Wc4XWedfQNN0P1LsiTTqmLd41+SpL0GJoms3ZQvAytoFchsZEKpVQQyYs9rWgKW0AsWjaFZ5IJi10Sr8QIcHIyKLzChslm16quvvrpoSJEkw54HqB+ASUWCsxSoVcJsIGLJpT7iGUVenhtr7ZndqSggqBN6ihXdAaMUv/sYGaMU3PuMjhyTHZLjTbzjfAr20aQAkbLXrmXJySJeRJcCRKC/62tXhVEVh2wtFZRYx3OJgcTdhjb0AxhrfHabrW/yU1wlfXAAACAASURBVFRQ4QZKu6Y/iacl1ruMTyCpbXwSgABnlbscQzSVYGc/nCFgzYkB2LVJLn1XifU8r8o0WZmdBWY28TB7wUE1lsbXZ7QsDwEjOpiO9R+9aPau6caTDgSWG2e/u7Z28UOgUeWj641bEOEs+ROAMn2KZjPl9cOGAA1JicJB97DRPhXRosvz5pLw+wATOQhiEg6Ao08FGKDDszFbiY2uZNUsvAJBvFX1TG4CbeclZuSYHQBGyaffntFX5DGbskUVAWGB3wZGYKnrul/lu34FMYCP3iRXRRwAMX4uUAdy6f8CQXxhE5uoAx0LWgETvlXsEMS7P55kzz//+c+vTdU6FnhanyThitf5hVac9KhKuskf1U738pGNy+MhyYr+WcmS7BfQsx/+FSilw3SwtizN4kvrV+GWnqXfX3zxxYO//OUv11j4itqTpJvFNkvI90eblSjiZHy1vLW2AovePBAgDVTWLl+Tj05vk1n0xjerQ9iytumaZcKSgC2k1GfxoMS0V3sVJ3rFWP2IVX0mo/Sbjtd2s/glso2pmBe9ls2nr8WL7n311VfvXlHGpjpX3H369OkF4qIB/ZKIxTF8gWPxtsS7QkvxLt9TjPIIVDE0fwIjNXZgk87wl8kLQEtGAG48736AVRHYTOzSxI+ZfTLjhdeSU/ZU3/EqXfa4hZhe/43lfA473QWw2aPEtd92d0/+Xdf19UH+CiUSYL4AKOXzFVO6jiw83tI47NIdHwBUyVHLZz0exlfTu8WYp2zhRJ+b6Mbn2j99Zsf5sdpe3LFJkbi1Psx3M7R84Fnc2IQ2vihmGBN5Ssg7ji6xOlr6E1vPGL5xtfZgGUlANOGdmNO46Z9Y2KfYr3BTe+lX8uOfayP7bkVF12UrJqHQ2k75rbY0U5iNR1e2lh6ZEc3uSoDgseisv9q3bFYBOf+fbixujhY8FcPFMv6n391T23QKL/EAjsOf++w+2zQrHH19h9PEWyuIGiNZ1i+8JLmj+3yKduRmcA96YRrxhv4lR7oKEzomv1KMYzN9NhaFC4/HxKP8ePLoHkW/PhtP41AstCIFTuALo6+xkVV0di47USCrn9qLXrLiQz0CS5Zds8//0vVoie5yt3xU13nG2r1kynaSQfpzx4fbSugLSZkAj0jglaEAUjWqWia4L9gH3gBslULKU3s2fjILidkSaQBJ5aXj67CBkgaq+trgC4r9A7CdUx2of06n/uxgJqkObBWE+4upHU+4ZtAEMwF4E/L40VKPAnJLHFOg+Bh9CTYBpaQFVAKn8Bwk2lTnVEzMwjq/Bme2vXsAavd1Lj7vrn2MCrDqGtXpeN5YBXcBISPBY0tBOW0OJcWy0VLHSrQDXtFeu5bCcQ7RJSEGWgT8xsFAAUEA0M6v6UX9JGuAsPtVJeOV5dDd+73bjVeaKQ2c5XBbXhO9ybTxe4bc5iyWEteHJCGaJOiW7qqydc6zwbXX2ONtle37ZpHZCD1V0JHsmskJ2HKyNlHACw4XkDULD7QqMqSbnG39bnFFIcuzWY1DBS3eJBubvjX25GYjGRW+2vde6/rGEwn9Oucz6EgQkmu8F9hqu5kBqysW3LBJM+/xUHKD/vgo4RMUANENEtHbP7DExyyI4TzrQ1Gv6xUO8Iudb+VYEI2WvrMjCRnQvAUCtLCxfuOpYLP8EMAFSokWXndtdAMw0ae6CrAqbho/vtAhoEBgiRcAjxkCBVHLlJMLHtFZvEe/AhOgks2YEanvDZDNFL722mtXwhI/8inpY/cEtrJtya7ncPN9JWWNPftXDENHdAVkzEgJ9LXZP18MZIkBwIgqdNfVNnkLsOyZ3IAXMm3cAY6PP/74ejeypKPx8cd8MsAhYZHsKDLrO/uOH9HUiqdkXRuNv5hnM73Aq700ilfFL8+c5SPjbTQUC2vP7Eef8Tr+4AOMINEzkySRjhZgsM9oshS6vhu7nfaTs/dzx+/a6P5rk5NbW/jxj398+XN/+dfedVxBofGaRabLJ/BnV/GY/RWfS9obp1hthUb8yr/Z84OtkqniYvcB95JMy/D4EzrNt2ajkmE+IR4qpJnlFbf5GnQ3lvTOBkWKMuKyQmigkj/sHr4iHVp/05jM2Fiyr1CbrteP32Jw9/O/EmX+Irphtz5hzNruu9ghOUrGigTRXDIstmziRt/wlQ/f5ICc6d2OU0ynr1swOXW1McAoil9kz9dKokseJRvZkmLa3s+/iRP6w3dtWu1ibO5TEGlcixXhc5NYjS3+mGzaYuq2LTnk89cne7xEEqIgoi36mD+oEGx/ERtc5aPTwRLhVkPx0XS8MYQ9mjxKzvSazcLR9RNGs0KRPrNxBTaxeuNXx+7Ti/oyDnqkX7FL3FKoTWcl0vHQniz51exwY58kj84kN7mIvCTbN3PPJyzelAxv/GW79OIs9on7eMBf7aokttFn1zcWEy9d5znmfF+JLN8XHzY/sOIlHiseRY9cSyFw/WDt11d/YhhataO4kE703/najNZd7Qc3WPXUZGbxI9laDYOHW5SMx/2urbvC/5tvvnm9ZxgD3XCCQslqnaiWmtVT7aEwO5sr6QIaIt6sh+cF6l9VHvjqN+HVPiVnRAJkbUW7GSvGt04+mjnl+lIpy9Bbetd/wTdw0LW1addDCQfwt4DaM8PRnBG0NLqlGxm2Z2O7P1oTltmqBeCcOge4gcoxM2W2WnfN8jsaJDTxWlKgz/ihOKHa4li8lZQxihQqniWj/pKj9zYDjhyHJU7oUhm2c3F0e5dgbTGU+rS8moOpbUszakelO7kDvim813R0bQap0hygMzMQ3znpnFUyznlxPp5NiYaAT0bPaUabne4kQJLaaPQOS7Yj0Jt9tRFU7XrpvBk3OrSgR0IDXPY7h+E9xbW7oCA+Av7RYKbFTCpH3DXaLCjG+xxdnxLk2upcOiMZsYS9e1W7a1OCmz7H8/jVMSCGI+y4gGLFAqcj4U2/OL/GSb+SUW32zKd3xV4XfvcHIEdXsqjddFFgMy6OvtuAhr6TmYp7xwAHAUZfinK1v1VePFcUpNddB3QqVJntAMY459ruH18WvKEXjf3e6jDAIqDXv3aBKwG0a+0M7DlsAXXHjTcSxQUIbL22rQjpu1ko+lh76UK6SldUj41TcEYDXtMd9OMXPUm+JSs9a52ueM1Y19ksI56rWNdf+uO54Xxa54AHNgdIxT8rHvg7s8b0wD1dt8VHMW8T6MYVDcC9GLugvn4636uW/vjHP14JYn+NlZ3QLXGkc8BF/fGRfVd0sRKm3/EmnvVpprJPzxU3pmJWCWn+qhhq9VF91X5+1P4HyaD9CBT/Gg//vbJNn/FbITh6yDc9qVDx17/+9Xr+r3vNtDSW5OptEGajkmH+v7YDyrUfL1oeXRFaAh/Puob90OmOb5EIn+NFST+/Fv+8ys3sjWKj+zcZVrS1oia5W5mCJ3jhvo7TDzxxjeQyOtieouL6reiv7/jUXzzLPvknthiP6gvQ1rfEqv4BfzNrkl8JrseN2A+MxieIE+uL0llFQIVkRbTut6oousJMJkc6Li57d2rXsD+4SZJJ3ny5whBery1t4gwnaU8cgb02mYSfxBz+i2/us5jdOGGi0+cpVvCJ0RLf4oWYyd+JD2gzhvXdaHIO1hXzJPvrezomGd7xb9Jv/OTHZ1mt6L7G1zVsp+J/cszXWJEQbfmLik0V5Mz6RaMd8it6d133WT3q9Ut0RDypfYkxfWbryV2Czv+sbtQH/vWpaIR/i01qh/4ko3xQcScfJM6wOfgzWpM9e4sGcUUyzAeJIfrZ5JVcjUUsgRHWDlY/4AKFExOdjZUvj78SdFiYHsJQnW9MffbP9ykS4xvMwY/UP58ll4KR2GrXbLxk98bWufQgfucDwuX1k281ycFvw2X9zgeGI61mUPTt0yv4FH7kRfkbecvNO++8c/dqJYDac2gEniKYIu/GGojArmtgAkAEGWTHu2+XeDEgs2qqx1s1syy1QQEvAqMAAbDXfsJsoAXGgpcEVbV1AZZKpufh6iOQ8PLLL1/BXsLavZYBrJNcYcZUO3tmmCVhAZno8EyvxErSkwCc0+4KVQW1fgSkrgNsEnLfNxnGX2Cj+wDsDDJ+JNfaBn5UurvH5hiNgWIwhAzQsXheQpmSdp5SSZgzbODfM3dmqAG+BcVdWxuBZtUZQTYQIeERpDmdZJRDKhmujfhdu80UpC+Bq8BvY4x3XduMf4bVbG3jJQ+V2D455SrR8a3razPgFc+7Z6vsW3TRjsSCkwVOySTd9lwy+4ifyTBe0FmFofr1ncOsLUs7OHYAPMfh2VPABLhyf23iQf1tEST7UKiKfyrNnDin1vEN+gIGnYguTlUAA74AQ4AJHxRQJMTxqtm99ENA2CRCMWwTvto8Ha9gCVgsKJZsAUcAwAbGeGtZND4LrrWtQKKNxi1wKASabRGEOX2fknP9Lx2AsGsFn65ZILUBFX38BPADlAJbgKPkK3p39muTCcGZb4hHbWSUvGywVj+1nY7nkwVadr+8r0+/Gwu9kGgbr3EaS76lPgNf7e3Qv+dg+Xc+I14pIlnm6p3k9QcQRp/CmKJphbOeda1AWp+b5HYNX9B97CH/LHHYJNDssOICedcvG4++Tz755MGzZ8/uXicDADUe8cjMRG32l27mC1vim28Uk/Kh2Wjgs2XF8Ske2pCo8WgrHmdrveMcmKUTkoo+jbPicXEzfyrWiMkSLkAU3+JTS6ADvbUTXfGqHe1bJl7sjA5JYdc0nvyv1VrxtBjUWEuQWgKvaGfJfDrXdWwI8FywBjBK4mEYy8e7Nn6bvVk58PGNk29TlI72aLYRpWSY7qKLv6wfyRLwyndu7HSNGBgNig+ui15j1V+f9DSf5C/eAOh9Spz45E2G47fVEhIjxdzFe1ZhrX9HI7oah7jE9vS/K3myi+Sb70+f++6NGOTKN/EhmyTwa/zKjpvPpwPrgwH5M5EWI2E2fSpOaN/9ja3xWBkoyTlp5AMXoyocr//Tr5UMEtvolJTs9caG/zv7hjewFl3Z2ES/6rc+xIvuyRd6Zpf99DuslHyz7z7zS5bGhjuzWbab/67dzofZ7Y5v+Wt2mA3Fx/TD6gE7EafTfd+CAqxtFSP/uDHe2Fd32PMWexUUtjiQ7hcT4MzGLr4ooNZutPa/kwl0QRygl/GJX6otelc7cp6d1COHjcvo73MLaezLGOiMgup9drO6IHlOFoqe2mi8+RMxlL7jef66+Jy+hs/N5NJH2N5O9OVOxT9Yrf4UReJjOtKnSdH4V2yj/5Zd0+l4YTKvNncVsnGZoFCcvfxWyTBjlpwIKCm0Wd8IjIgaka2nvBJlS7ksFYtxKmWOUZQUGWMxgDK2zCkgZUdnDri+VSI554TXtbthhqRCQuU+SYXlqLVbMG/JXZVuSwhrM8VcYMqIolkgiOE2y2oGq6VunreKBkEBCBcQVD4JhaNbwAoQuEcblicIio0puUS7ahQHQdjJqPsth01JPcsree0aM6rW2W/FDY21YXYguXum2gZdgiNdwQPAJvr9mU0s4NntOt5zDulD/TUOsxQ2lOl4Btfv6I3vnhdQTWas6V5LAQODyTu5J19AfSt40VTgjS/xqXEozphFj0bBOflLKBl44wOiBBjONdlbnsqR5BACEv05Hw+SaQbNdlSPo7HgQT5WRqhGm2nvt+IKJ9fYk32/vdKjsdoQrXMd95xW5zg+hSt8UCDo/DpnDhu46z76CmxJYJNDup48AQa7lNZ+4zTzLwmUUGzg6F4Bpv4WDC4QEjhc3zkgIjokwfENQE4GgJ5Em4/ot2VC0ZVMFNQUFPUhAcIL491kb0Ep3WH7fbKPM5k1LvcbP71jv37fB8oUiGpDkEbr+iPALd149OjRZYcFMgUaBYL0qGP0RkFD37UtmGWDxmv2Kb3agpv78wvpcXIpRjTbUHImaSVHPIlXfEg0FV/y1wVp/kkBqGtrP3kXF3r3c36Ari+Yij57VKSj9VtBdZMHOgqQ0GEguH4VWrqmV8z97ne/u2hU0aerEn2yFz+6v/h1+4rEq2+7HndfCesPf/jDK6GMZ4HPr7/++vILvTInXW0c/df3N998c/d8pgRcUmi1RbzIZ8V3j4J0TeC1T341XbMjdjzNt5X4/uc//7n0uHujt+XNf//73y+wA9Sw8cacj48XJUPpUn3Ud/qQn4Il6qPzHZeA8wnxfYvLYnv9mPmQTJr1A6w2YQmgWULdOO2VIblN55JH4+pvZ+/tvM/3SaQUAPhLNgEPxO+1HbgKBuKrrABiN2weLqBPfED+aRMv/qW+JH/1bWk8nsJjcGGyjIau4+MsFa8vqyfi5xZwusb1/KnfniHOfyTf9NZy2fWXmwCuv+Rz+a14JkHcIolEyb0KfjAevpMVHvGvihTn/fULA/IZW9Bg0/RT3EEjDKSoR0ckqXTSRMomSYsnjVXc4BvRLzaix/i2v+UR/bbyUCwIN+SP5Q90P0wZbfnm/rsvn52uhOm8QsiKvSYxep1gOlN7+TWPTtVWq1bohscN+YrlKd9PV9Zv43my3uRvE6mVA90x+904+E17HsExCtJ8qsKgJFgcoJ90BO3ZEV1jbzvzajyrB44t1uvYFtdqa+O6XEvu1u+uh0kUIGBOmKZx5WPt+i4Bjzf8Sn0lu1YCNL7yIhOAXVebtY+f/PiuBs03iCf1Z6Vn93ocNz8cPdHed8kxGk3KwtXwrmIjXCAGXDb4s5/97IWKQg1Z7tig6niXQGsgwm3I03nLX7pepRtjO2+GzPLqmGl6W2VTsM/ppWRVYKp4E/wGLYKL1hjVRimWJZsNzdlLGCiHmZruj876CEQEFsyW7RLA+u7elFmCvIE2HvzrX/+6KtT4Fo8WTArEMbv+o2s392B4+toZGLNftVk78dcSh+hS5ekey98WRG0AYJgF6wBs46yN7jOzmcySUdU9M3KUPPpzYp7NM0PUp+fL6FF0dl+KvIUVswudN3vUuLqvamH3VNgo+KWkdKu+40H32bEugwtQRXvgsfZsSqTgoNrm2WVApXbtYmpTlA2s0RIgLhAns+izlMMsEmcsyNFTYIIc0rP680y12QQVPzYmgFoSZMYnvQyEsavGlHzM+CtEmI2wfJu9CHjArZUAZi3QF385ELue14fVH4CK4BDdjRnAEXCBSUE5fgiy0bT20XGJBh0s+KVjyTdeAUKqi2xLopE8BEQJKVlu0ks+QDG+SDbN7kgK+22JZtfGh/4b19qbvqPL7MsG4Q2A+gIwFoxs4tl1C96BmPrq+46z78YZXRv4VqcXnG1fmxije+nvPFDZcSsL0s/sKh5JVro22tMtr5GjD+sT0XsmBtFVe+kAe3Hfgthk4z3l6UmFLrPU9J4fBYzSpehMj+xamp7jC3vNv5ZcFxfsG2H2Bd8WzNReMas2S0QbW/YeXfmqxhOvkgvfYDas342lc/WRLX/++ecP/vSnP13J3wIjsRUQbjx0L38FcFrJkA01Do8yRFdgsw2m8mkPHz68A7DR/89//vPyK6feiSHRGo/EMa85UTjc1wkpMgSSrRJqLPGnf/ghHfHWhfhQMYEfk6g1znjsEZH4ZB8Kvo4d9Vk/QFxjxnMJg/GQpQKzWWEgUiLb9RJsS/MVCIv5VkBoTwIvkaG//BRwy6bM9pnJ4V8kxUAum4+enTVWHOo8nAIQ8iOKv3w30A4go5E/x/v6sWEWLJIe9n1nCOmwAg2MYpWJSZVoNd76VLiEsRRydzls/E1PrOyARzbBJX/+8fRZZ9JLxvR0CxP8IT8rSZIgwlF8l7Y3QaGH65u1K3Fe3y8urG/X30mPayUifBG/0CfAv0kdLCwWw5uSQ3QZj3HDdPQLJsNr+p6v655kHs18YnYVjvdMe746fWhCIeze947lK1rV9+WXX16+NL3rvmJB+pYepANwWBjPmJLnFnsUM5Y3jZec2Sq/fhYzYB08jSfGCYsphLNrcoIDxBXYXeItj4Abyat2+2uc0dqY+1y/sbjGqh460+8To7EDBebaFzfYbPLpu1jCD8Jj9JTf2hiGpwp0fEOxuT75yS0w5ufYbn1FT7HOJJ7HuXYypZlhj794RjuZpAPigYmj6FaAZyvlIB4PU8AhD7y+EvrHjx+/YDwNVCUPSAY667xBSSJSyhpMmT147R4BpEFTVM8HA/uWVjf4DMGyCMbY+RISQYVgVUBjUMG7TzTXX+33v7M4HECCZQAqCp5B8iyAXYABmJRsATglbfzNMFRRt7suBnMwDCa+1U5tmqWgQMYreWCo/TabLajZoIPxSobrlwII+pwZh197jUNS5B7gJ/pS4vqwmUp81Hf8ymAtX2D0tSc5wN9kbuY3wEK/+rRxhvX89ZvDa3OF7uvZuUBbdAn8qt8MQcJSlTGaW9pX5VBFK8VnqIoGnED9B+LTLaB8CwOSohxyDrtZiPqI9gD6AjOGpYBSe8lXohpf7NZti3hgR+EhHgM0Zkjjo1nwnf2niwFDS909050uAExkymYa0/9KyhqDal/3SbrZa21Eg7ZV0qKvPs2M1j4dFMgXKEj+Vb3pt3cw51caXwWqgL1NjWygYAWAmXpA7nTamwD2XYK2gIjcAQrBs3E61/foAUoBNDrZOHZWvO8KcmSMxqUpWS8AAVh8Lp0C1Capgp5gC3AZiwDAj+BB16PDOYGJ79kZLvQAuAB4/jJfma4WxLLJ2s5WkkXXSWDqTzHQjNWCyKUJ39O/ltT1mU2nh8s/ICz7TU/yRyWt2Wm/rVBSeJMUbxGkfj3blRy7RpyzLEwRjB8FCvDObwXi9LeiXDOv0R1P7U5s5ZH4mp4oNNWfQN7YSg4//fTTa8Y0nhUHa6cl2xVtk0v+rYp7ReB4na14P258yIbEsejyzt3AZ7OztVGiXHuNL1/XLE2+rT96QCZW03gEKX7F//x2bRTDrcDJ3yl6pV+SvMaSjhQrzfbFr8ZR/LZ7dLoVTwOF9ltIB/j26KOba9+r22bMOibx2zjovmSc/nrNXn14nVQJWLwDoBuf1wlFf/4832SlDx8Sr2CH+lFsBtb7ZNd8C/+/v30HVIHQxm7GNt7CFrVJPgoX8Yq/9RiAvvkJRSL8MYsl/sJ22buZGZ+Nk38QNzrXf2NPrtEY3+Jf4+SPybNr+DfP9ikqNg5F85bRpweKqcbBDrVBP05/qvhQ/wpm6+MA9k2MF8/4rn+z54vftmjIPy/2hA9PHyIx7TjddI1xxmu6xl8txuk+2E/8+f9iCfmj7ywWieGNSbzqk1/t+n4n93xBdmSyJzptumSGV/5g8878b/6mceW3+8sX5P88eiLmwPwmV6xqwCO0iCeNCd30Aq/6pOubW6xMVk70yWRd+hwPFEXEeHbWb0UpySmZwmBooLuNMz+aDuZTJGgwO93seth/i2XwMPuiM9GorezPeMV7MpejRacco7a2kMhWkgGfsb4p2jxOZDWj/nYyEWam81ZlKcDVv404Jc3Ju3gQ3Yq+0Vpcg5/r22rR2laMgU/ZIzmLbeJ8cr157733rmXSmKtiIbFVweNYVUMTUAqi6qDql3L3BwRJ/iyfsqy0AddnRqSqLIg0mNqOqZQMCO+zgbbhh2fVXGOZlGoMBlMiQd7vmMuxW+phKVS/Y2507pKkhJkjbIlWz1glEMKWgDM8uwnqJ55GmyVn9Q1oEDwnVT/9E1b8tXSA41OtlegBmviB5woOtUeuwDvl7pxniuNPRtn9gEX9xwdJkcIDI9A350BvbB4lCO7yBU6scfUMWW000949kgaJdHTsTHjnozfwlCIr0nj2GZ+BVc9wRIclyMB08rEML/7npNPz6JE8B7jrMx1SxaotlVJGlrxy5l7L0bV4YJaosTjO8duxmfyBCrZgiUnjYYN9ehwg2swKquL1ya6N36zUvhNOEsuJcqrpNacl2U2udLH+4htnzd7MYnE4CgkSV/10v1nznFa66XnwfEKy3KW2ZNwxfS0AEFyAgE2i0AJwCPb4A0AINpIotiuASI66rzajI1mytegRiPmZBer4KUBu0BY8tmCwoEhgRiOfvGBqwdfy4+QFn79+1Sz/ggngsfFaWZEt9L1KvcQ3maAr+hX/+o4/6zuABsm8ccb3HmsoqavIVcKnkAKkRF/92znS6ono8mqF6JUQkiX+1Y4KfW3xNXzUyU+/18cBhvgq8Qm0F5uyzfxuSWp+KnrS8RK8xmVfg/S8WehmR9L/xtpS4nZGzjeUBPfu23hiljd+1k5vLijB9BhI8aoxe0wlmgIRbYxVf3bwr494Vt/RpfAF5Ejc4ku2XL9m1OtbwaCZm+QUf2xGKRk2a4P3JTqt+mlsAeV+R7tNEZNbvIr+6IiP+c14YCm0OKc4TWfYGb2VlPANq2PibPLzbNrOwqS3+SU4JR6aPfaKlwoHFeKjp3a6P9/e9wWY9ZvMawtQ31mSeFPbYisw2TisFqhNbUgcrZ5Idh6TiZb8Ix8LI0jaOu+RoLMgJ54B7xJ4dpb8o9NMsYJ6464f48+XSxTIoHvgJ7ETPsITsb3zlkYrGkRz+unZ0n0sZRPRTYbZ8fr8xgz/pPt9hxMX4K/P5OslAuQbnxTX+Ozu6zv8vIkxX7/+iy+hs2cSjEebuMFLMBm97lr2tnHKeZ8wpRj4v+JD7deOtlzPlvm82jMZZgVItprPUVjLx1Scqy14YmcXs6n0J3+QX4CV8DpaFFfgGnZn9jEbOOP6xruVH3wlVtGh9RWS/9pUOEn/+yN313SfvrTZ77V3ekj++owW8pU3wUaN2yrUnegyoRXvYT4JJsyIVjiifuUSlhQnC75D0t2xrjMLDstvASC58iPR3D/+9p0doi0aslm5WefJvPY7ZxVZ/Vt51qfv6UfnoqNY55lzE6LFQgVV77RPl1rtVKw1LrJXyOi3Ivglo1/+8pfXbtIqe5sMS95MY3dzSkvRBUUOvQZViCzbzZFhBKPcqqMkVAWSpJDNMQAAIABJREFU0wKUV9G6rwBaMCohBkYFm/qJRjOJQA8nX7CQEFPiVUwATqXLrHHGXLBOKN0Xg6uwlxAzzNoGiCmRpJeyBiyihRKiFS2ExRFx3oJmvOVkJYmNJx4D82YfbFLWcbur9b2laM1U1KdZt+6vvehjOPhu2Z1EmZGr9NsQyn2qd4ojm4RFK2Pr0zMX8URFPd4Ym0QkvnCEAvEu18p4O58eRkfjssFCym4zDkAE2MioAtT1k2EBgwBEY4i2+JcOADz1l45IfATWjsen7skYW/ZTpRN/7XgbnfUBvHRfsyye5zVj1zV4Vpv6qT3PRDdeKyHWOQqQnHnX1x+Aq9raGASCTSzpmWTRkpfaAYr69CxGxyUYZrj9ri12x/lHh7/67bfCWoA6HlmqyJ7TDRuq4J3gQF8lPJzynmfr+hUggAQ0nUFLUGKHkjMFP0nefbPUQCmbFjAFEMCUnICGBXT8A8AkEC8Y2uC+fXSthLtPIOykR0Dkk6JHv3Sva7I7rzdr/CUFnvnng8zO9glYJUsgG930e2mKxhKiNn3qfMmTeLPgITo83mIG39Ltkqr8nGcXo4M/WhCzPLe3Al3Asy1ubFIFkALB2k1G4hH9x8d8ZbEjn9B/IKDro7XXBfWclQ0KKzTUX7PCJbmbwNRnvMn2ahMgVQzjJ9LHeFciXMzsN//c/QCnx0okB3yC5bD1bUffxhTv84Vm5CVDnttWKGKD+YZmpSsS5BPjQeOLhq4t9teWTRGjJzvv/uhVqBRfz0IY2wfWyYkN8TlAUO1Gc3yv385HS32RJ1upTa8Zic8db0VYyTqQ2HGzGcWefBN9iGaPCpmdYCfps7inSO2ZuHR6VxLwhfVv8iDeKfYW7+gdEFz7K2ePjm0hKlqsrJOAKQR0jk9WjLVajc2JBfEAgK99du+7xF1fZG+yoXas1pC4k4nislUFi9024d2kQwHLZ3KMxrBPgDk+m91XdNmiBV6wETyV7Edb/fVbrG2sG0P5Xr50k1JFab61T9hXfKFD2oHN4dAt6GknGlwvXkjS+y2Wsgk8Q3e/+Rrt4EU6yrd0PfzPDupb8crjVfE5/9U/OuJzNtJf5/uzydHyBb/EZecUbeEMxZza6dodt2ONwXFFhY7xGfBl10tI2Sn8ztbcv3YGM8AbGzvhjdrDy03K60/xq+PwpRWHW6xEG4y8K5jgGZOK4l400ZXszfO2MFk8UHyiY/TEhGe0J1OrEtN7cRZO75hcrzHXhlhlcoyeKkBGg010rTauvcYQHjZpE387FmYX15N7ehN2tzI031gcqr8m1qw8gmv4rfptzP2+s7P333//hQsFMdW8fneTXeE4ApXKBN4xlYQGKOtP2XeWjtJRjH0WssGpPEqqVGMpWYQXFJspyCnG9ITfcc8PCDYdB/oZh4AHkKnwSJQ5B2AIEIj5OdCW5EZzzO8ZYQ+GN/7+Lc8WsDnLeERhPZesuvl/qhK3CuCPg7LMTJLjIXEJYcfrN7409vppHNHgGWaVbqDcLsl2pq4ty70shzWGeNT9HmhPGYFDziXeF1SiQ+LUObIBBJyrvWSbAqogehYz5QcGox94UbntszHHh2hZA0teAcfkVNt2Q04OLTkMgKlQdV41+loecfsbaMCnZAF89xm/cujRHogKuDLoeJC+d51Nt9L9AKAdzms3uhtj9kI+HC0wAWim15LeeC5BZ8S1F+1d37XZaNdJ3BbMc7wclCCiyFUb0YY/XWfGG/gBSqPDDH3tdg8QA7xIDoFUgKHfKtgKHACFZXjAVfcIEgoM6Us8iW7LTDl0fQGxjWGTR6DIMUGy/gQRdLpX8ONPasNzjV7XI8AJcux+E9Wu0WafgqxPvoqc4zVQ0vU7oy5Yr68AxvgwNElG2J6kUxLYuNCLPgBdNd4snCKY85ZHeyRg9RGgJ9vaVhhsLIpSwDm6+H6AP5tQ2FoAjIYSGY/SKEx45rcZy5JlRVV6TBbRRK6Srq26089kAezRIYkwfmtLEsl/C7J0vvMARb4hHcovdV209laDZojZdP1ZZdH31WltAZ0KD3xW/LbsNP/cdUB59FhG5pUT6y/ERjige4t74mtysdqoIqEVSn1vHFtIqf1em1TMTlbRVQwvOU/38jt2H8224mmJspn1aPAYkjGhIx74jjcKQZ2DazrHtiQd+ZTojb+N19LLZC3xU+huvCXq3q2c3Erst0DbmM3g0BOYQ0ETiCYrdm8VXDLgqzsXf4otJhTSq+4N8Nn7ofFHe/9sGbBdH9u9VrHUxq6UkqBKOsSB6JekWyZqwgDWUIgxQyS5hRXjfW3ASGZp2F7Xx3PLodMzvrxPq5/y+dlK+iQJWVvm6+ASfpYORF961iqM7Kzj9Kz2tkiksBs/443nDdG1xRbxRILWuNj/0rD3LK0SRHzqkxw3tsAlYsYWdvRDf9jAxt/1/V238QjGxk/9dg1dlqShA94UP9G1fkni4xGD9K7rulfByIRbeMkz5nyYxIzvY28bJ7RnrOIwnnTeeLqm8/FXMuk6OrU4go46xr+fmGN1jpzr06SGHEM8EH/xtnY7lo3AmWx0V5ZYGSOXgmMl0uiD2W12C7fHT/yBnySe/CN+xZdkJJ7mb7q/uOV98PnPzq+flXTXDpwuHuzjQfw2W4Els38TLvY2ygbTjcaZ79sZaHivwnIFyq5Lp+KfwowEPf6aRCPT1fVrZtgBgcCa7xhSQwH6nBIhSEAjnCC7J+Z7P28D2NkiTgJA2iWuEV7fsvSuNaBoMJWeIAR2DgzzBBoGLJHkGFRJus7yZY6Mo7g8xHeBM56gI4ddkPfeq6oQlm5Z454SRIuZc86RkxNEjIdB62eNkYIUgAAxSW0CVfmJ7sZS1X5BmyBaOzaVEuBqp4QT/1t20J/njQo2lqvUDmfHcAXw2q1QEA1eK5WCJ7eUOCOpf8mwYkdyiGd23Ix+y169TislTtYSrX5L8CV8tWcmt74yzJZaJyfjkTg1e9W/IgSDVwEVGCRgdIjjSLYMKRrrx0YQ0WNpELCRYdoIzmx+54CexhLI71jnAXpOrH4940Wv00WgzbFoauzxPbAggVKgqY1423jZGODatfHD89XpmeKHdrs2mtO31SnOLf67Bygz+wRQC5oSzc5LbCRYZhL7rRIpAALeik3RnI4CL2YxBLoFF4JP8lTkWiAlILIxASl6+msMgKKihb0O0qfOsQu+i47Vj0DbNQtABA9+l251b3a4IKBrBDmBVhImCJPH9rmgTDHOeQUHbQMUQDS/w3eS0waw+vSbD5O4NR4JPL4rQpKrIA9YxCuJSp94FK30fmdCkhE/s0W87s0m2i25fyuOos1yTYlfdEr6AQ301U620b+ik8QAv8lXcg/MWU0jaRZXVpbxI7+Rr6jPfEB0p+/1rVBl74At6tZe/PXsar+7Ll9CLpYhBxD44MYa3/krM8u1Fa3shU2hS2GSj1C46vP73//+JYfu77xHeeJxY2smuM/GFpDJH5UIR1f62Hj5wL57xjk6zUrG13iSjJKH5BKIV2CRHG+yAeCz++iK19EdPzzbGN+Sb+eALXZYGx23aVj88wzrrkDy3mObCZFT7cSb+Fk/9asojJfpZ/0oejYmIDCeNebuV4TY1UVdxzYan7gIyyjGSKAkyfwK3eczFJ831u7McDTwKdFRe3Te7vtsBVbpev0bM9snW2+W4DvqP1+fzMM4TUB4xRLcuaCWrPmSPuN3tLc7fKuvKqB5NCe9RrdZJjxhb+luhQ+PjfF5fC/s6LPjzsGXkrul9YxJdKNr+Fu+s8/oogP1tUUgcWQT0i0oGMsmHjAOujcp2Fi1ySTs0D2rb8ZsZWH26vEtkw6eGecLG4+YugWHTVzrA51sGw/4cO25TiwzVj5CDO4+Ex/0nT2QgbbgAskUetBCv+rTucUckmH2d+JOfBZHuj5cns1Y1QNH6WPxoLGje2VlibHHZjYGRU88ry2+KJ7snifJOJ3v/janzHa6voJU+WB/2RFfayzdJ5czC20lQ3rh0Tez+XAbXkVXx/rN/7PN9NgjR/BZ/Ytr8lS0RVN8NFkTn+BJhb8tftyYGa6BCCio7vKDlNrSH4lRyrHvh6UUpvcFE8asMhIzI0hCZxMe68OB4vrxPeY0SI5QdaNPle9oXEM3kxpdZh9MsWeU7sN4oM/s3M40x2zJQUE75tpJu/bN5Kl8mu1coBg9QH73JJz+1jmi33EAmbKqxNaWZ4vqo0BZoEhh4m18A+IZV3IA7ACQEuISupdeeulSEIlByt729ra9Vwkku671Kp6UPboac+AgvkqGVXxX2fCqvquyR6+iSTyp7f4LUs0eWL6nmtw19aWqyFEklzaEadmGqlvtejVP7dFXTksw2oJIPFes4Vg2+HWsMTQDXV8MMj4nhxJ479+un2ThumzGMiObhwGb3c9hqqhLNM3Cdrz7GrvZrvpPLhLnZAGUdp/iTPq9xyUdku54JZDGf4UoFcfOZUd8RPcpvsRX93aeo00fu5+jVyXuc1dndH5XhSQ/ga77A9oqyYKQ8cZjsyZsmNzoneObDLMxIC7blAwo9vRZ+4C3YlS6aFkdsFzbex445xc7DxAJ9gBEn47FF0BIkKhdPkMR4Trw3V/Xxb/uEyi3D7TVj2TXEiS2XR/Jk69UDGVf/NwCjY6ZlRQQ8a4+Ld1fmrsOeI5eBY0FdrUhXkQfMJ3MrSCpfUv0gPTGh3/1U9BslYjXdpiBzHc2PjFG8SR6+Xr6nW4J2o23ZMhOxgB7xwX4bLP26qNiX7TXD1nTO4AXbzZOSgyKd8U9G0vVpnPdH72etep3bVg+63y+vFVMlp91XMEuPgMKfbLhjnu9XtfXb/4h+4jnXSu+5nd/8pOfXP4wW62f6IjmxtYytfy4zc5qIx4pdiooKybEp8aV36ovm1klg45vsYid8zn0X8GHX3cdn1e7xYo2bGyGt+XqjSk9Sl7Jrf9oYd9ri/G439HYv2WDeJm87Zwr+YuG+GO1W9/J3CopsSf6Jf385Bbk4mX/yUBMJ1PtAu98Lcy0sU5CxfYWdFvFIeZvITXb2QQX3Y2RnM3oZHvx0kTE+uJoqZ/dpAxuAdTrv+S3IkOxNUwivu6YJJ+bdEoQ6ju7/dGPfnT5g357JKLvClDx0DPs8V3Romvb6K2+8wfRyPaNp8/Go7gued2Y5Bp+O351nQmm6IUn6LBz/HRt8MF8R7/FWP5L4WeLdmJQ1573alfc6Fr0bnyKX/3W/uLXjntuOFuNbxJeRUhyMj6+cQvoYgle4EF834JAesefSmolorBUx92H18bf546NrisciGVmGGtTobu+d/ae/2Vf6zv4fsmipJxu8C14nz8gN3wi3z5NJmwiDbPCCl0Hj8jl6lcBrrGYHYe94pP9WZaPCoTJtr9ijhUz7A1mMSazr41jC86Li8TA6HAffYnnJnTkkukUbMiGup4u17ZVatGl+O14saY+TWbQGX7kwn9toAWAyJxzqjEkpyTxi2BVdM9wpBybxKmuFiT7BzoADpVAwJPTjuFmGjnehBg9OcIcUcAgwlWnOE7PAUcHA2b4Het8dNZnS52a1WtstdvyK8/idKxZRUA7JvbPSVGurlsBdtzsWf2Zjdx744uKMxB4Vr04FopPcQF2leN+402KYGYV4GGokrGCkUTdc0WNISXzChEPpPeZTL799tvrnZPJnnwBAxWn6OFgal9gjraCofPrODwfXoJYO2YmC3gtvei3goSZIzqVLpqxcJ8ErfEEUgJldGuDbbwxG7vPJTBIjlEwU/TpuJkhAa5Psoz3dLL2LfXhAIEDVfz0c4OJ5EQCnC46r7ihwl6/KvjxiA5ICNkiecV/gKD2Oeh0pn699mUTc7pmOXdtpQNAa/zhqDhcr7yIPrNaa4f6BrbiV/3jXbJb5+nZ0pyvZT5mKiSnlgTuLPFpP4KqQL/gaJNcIJVvAygaX+MF/Bp3fVT0SV8BNsGscXL+eCxICugdV6wBODj0E1gJdtEVTZLLBQCNCShQqad7gq7ljRLF+L++RTCgm0CA4lu8j0ZA3oyQQlz01LaKvSpt/BFH2JcgxsfVbtdJGjbILcA0q8Teo9HstRm39csSIEsj8w2Aef7QJomdj0/8Yv2LLwBfx6IxPjSrlE4uMEqXu9/SLkVPemNmZAEb0IQP6xfYhlfMZYv5tehuXBLV+M031l70sb9sNmDfjFb6KgYCMauDW5AQ48zURF/0r26xe88MR1t+rutqqyJnRdbGVCIcvdFu6Td5td9GyXq2FMAy+wzYdU/PftV3sb8kSPIER5CzhKA+JXmA5Cb5jbvY1PPoPfpU0dcGK2wi3QgjJMf45nGWZF6/jdPeETaTsZy28Ud//IBHyGgnCtI5bUWfYgCdNyu8SS0/Fh8tTbTnBgzD3qKnezfWSIzXBvuu8CQZgE/EmgXpcE79mDVzX/wrvqcPyc3GqPFbUVRhsX5rf1foZR8SazFgi53FmYoX6Y2d6xX/+E5YTQEwGtJHG/KlU/a4MMlgWWX+rf7EpX5Hd7/DiemyV7yQM16KAWeCws4lC66nr5ugSNz4Unq7cVsyWbvi6SZT/IkYoR+YQPLnvOOb1ErS6YZPxQE6ukmrfhXPu8YsY30qhvjObvlYCQ05igf9lpvgoXv5U3aRPCXLdLJruh7OkujSGwUpyV/jkDuYcOi3JcX5+PrLDjpuUgtWgCfJaYsLjml/CxKLXWBQcvAprid3ibh+nTNeuMO90dw5vpfudMzER/0qNvKh3c8OJKJe5Xn2zYfVh8ekNr7RGxN00ZxtwVGdz67ES7JQUJZIo51/J3O8zjfKP9IZq0qKMWTHHylg0u2bJ0+evIgAyV+NdnEKHHEUgdF1zNJkhBk0ZZf0BBzMunQOsJLAWSpqZ0uvmFAx6rqSVsuACYQSq6oSTO2r5qcwlnaq+pfs2bVTArYOWRVcZZQz0T7Aa7wE0Gc0W94QvWYxVCPMFHTcDMw6N45gCwaWlkhAt2iREkgsLCHtt2uisfH037XxBj8EusZTsAAKvQKh8ylP44guVaFNLLqXQQOr9a+6LuBzeOlBxYiCZfJOrwJKlgoCQ5yBwE7mZobIvjFbMlcf6Ws8tiycvlmyo0JktllgwHeyFaAEDDOxfqMHuFDUSM6SIFUtM0QCCsfTb1V/IKB+VKw3qHNw68BUpiU8HOQmJGY6LMFmD8m2v45HDxl6LlxC3Pl4V0U+B1if0SJZ6FzyNrNvVnoLRbVlJUH9ND4+wExkx9MN7++r3XhphQrQ1diAJE7MbvI7g7PgYAM3vUk/ojEbrG3JHeDICUuKjbfP2ssmJKYnMJAMAwqCHJ0GPlRLgXfJufsEa3qwAH99ksQB6FqQJQFXjNCXIEKP+TBtWaWDL9oGTJJV1yT35Fk7tQnEdb1gTffiaWNhe8sPvgkv95PvwIfkzhdbapkMgR1j6Rr+sfPFoWKLDTnyQxU+vdvcM+jpUTQL5tHJx6Y/ZjyLf2brAKD6TkforSIGX9Dn+k+6sUBUUlv7ktja8fhRbZQUBM6j0a7e9c33tHy/Z3Qt4wcWJMTp2gKxaOLDACZ8p4+7pA1Aip/NtEWbpazJwWqjZFB8j854bYYinvaXX2n22zPhGxeNOflkbyVANjiUlEo2N4bSxfUHnQd2oqVEt+Xz6UXtAnfAtWKueNl4k2n+MR56D2htmgHDU3yyeoAPyQemV/GKvgLSdJoexRvJgKQLJuBfFJrhMxMCq/dihLiFX66BYZznc+pLsTHdEGP4/vijENW5rkkvO6YgnV7aZM8+KfRff3wwzKL/zucn8Kf74ll0VRDp1WXtAWI/DePk9xU16rcCmOS8310bnixuWGlgdaBZz2SmiBaeqO+uyR4tEfX8/KXIt3+bbPKvfF6/197o4ybwMDLZiKEKpusTJXTsgBzZ6toD30KOSyd+iRNkKXFC85nE0aNtE5ZiQ8YRTYuX+p0NZAv9yS0UZI0tWZOLNtHeffyo2FT/8Cjb2bhGJu6DBU7e4Yk8RiEwvYF1uic60wtYRhFkix4bi/AHnSY/NgacMqofOMGKj+5HR5+LP7r2LMZIksUHsuDfJc3deyawfM/mENlcuq+wrj05h9hgQksOoKgXffXjMRKY3jj4bTbV9ZaNKziaFGNf7KBr67fHXyp2RlP22r83E6RXJpLigbxJ7L759a9//SJm5wAtWSHsLlI5BgC7RnLJUapAxFTPgxbITEl3vGs4AA7Jc6qW1sYkAc2stGfoFtRZQpXTtawgWmq3ABuN0e2ZydrqL8Z6n1fnKJzlpzE8OinaKjSnDOQ4p6KxAL4An+IwrgKDd6kFZixLXecRLYBXn4Qr0ATiBVIVTCCRY89oLRuM942X0CVTAvguH+doVJ0Lav0FQLpP8GvMAj96LSmKD/WV/CxF7HdjrV3vmwuMNL7Aml2e0cLRRE/j0G8877eCjZnWEunkbGZnZzTNsNBbvN2+1in2HVBbB147kgzOXeIriek3h6DiH71kQQ8kdpamuEaiLqnvc2eA0NZ98TlA1p8qI+dRP6qztQ3Y7yoHhRC0AQ8VRbouvZVIN6bkq3iVLI3Zc2xkrvrLUepHJTAdMAsIaKommlXITtZBszGB2vUec/AcF3lcTJk/wZKc+St+yCw33aV/fI0ij0BlRpB/EFy7j56gmc/j9/oEWFZ2jgGDC54EUUMSPPGD3WpDHwIFvVnfa+xdg1YFF+Bdshp/FOT4YcuPBCdJcm0ApmbbJcPAOn8P/PTJpyzIIk8JLZqN16xrvxVytbW8oPfJ0UoDr6VptqjAmU55nUffiyk23pLkNzZFRXsZ1HZ8AiKsJum3ajq+kje5kKtxLQhQ2BKP4zN7bLwB+exonyWW8OYXWhbdc7rFmdqKRsUjvk9ytQCTjwOg+BGzjHSef29m9Qc/+MHFr+JEoCOfhS5+In/fozj5f3ZYXyX0LT/tOoWm9KQ20B4NFSpq36NL0bcFN74vHqQL/W0RxRiTT7RVCEkHFOMWiFkBoPgEJOUbgbLa9lhStNeOmNhn9+THPMqkyBq2kRgqTNaPxHMLEOwdHfEeoGdbnZNQKhKyJbMo62/4wvUleFNb/sVsvpaP6DMeKoaZsKi9aLJ3ikJTNhTfPEplZY1kZYsy8QjIXRyheJzedF/6EW5o1ZpN2dILuC06SmDjdf0l537zQ+lWemep9eqRWLqAXhFNAbV7W6WYv1DMXt8qcaRT/DQdhR8ab3rD39IR+ts5M/ubMMEWsBc/Ss784SZl/KpEU3v8dnKD55Pp6p4YwX/pL16lt5KvzQPE7+4RNzuv6BNPPZankO46M5f02ngbX/fDu6evX39Kz5c36bTELJrxe3lLRvwffrFLOH/jpjiFLv5c0rs21xj4PzOTzotz+CmOw/5wo/Pxh83jBcxiHMv/2qsPY48+OMNn47U6N3tZH2oD0/Q/3+fRtNpTNKcjVkZlf/QUJuy33LLv8EDfFcvwUjEm+zUZp/jXfXgkRve7IuQrr7zy4LXXXrvss0dgygflGfHKKsTu43vvbP83v/nNNTNsCZIZIERx+J65XEdL6Lu0uUCQQ6wqx/g5jK6PGZYSqwBJAiwFjsgcl9lCS1pStmhNOAXj+pFYdH2DLyjXLmDvuckUL0MseEdHbdZfDOoeu/FKUCmvytlW0ASIhAhw1X60AP0BE/QWGKqYx8OEw9Gl5AIdHjEQgSfeWirbpyBeEAC6bIgSH83QxafO9wf8cNJbXQFEOAa7bEZPxQXJDllaqgwcpXSMi1LHQ4lsdNhwo2MFyPpKQSWxEnXOXEWMk28cNgLoe+0HmFRoJbwcGCcLhDfu+uAgltcMgb7T0Q1MyTi+SmoFZzNSeFf73Q+8Nm6zZByZ5FMinL701+/vffcKrwDts2fP7mZkJSWNgSOwMVB9C2aWiAjyEgDX2DCn/iQF6WDHze70O6diZ+/0LV4rJnhswvIWdqJIxIlJhpNJbeUP2Ftyod/RJqngqDyGwYELZACaZ/X22f4NvMDAJo+Ni/7r00wLvRAs+mRbW70GGOm7wMnpqyADOc6zlbMo2H34Rnc2QHZMUiLgAzeCIJAsOJwJmKDEB+CNwC2gAdL0f4FafSTP+MUXCeD6N7NCf4oDfG0AskBKd4ATYJ/d1yf64qUkT2COH/mQfIFgdhnP7R9gYoYAEJWs1Ha0pWPpd49q9IqVaEj/rU7KBkvcLBWu3fS3e0vKqjIDjYq4lqJ3bddJ1oEQxU8gjC+gn2wLkIx2SYNzjVHhbwttHbOqJPrMdtpboTYlwyt7Prd2xTx8XNCkXzJrzMXdEtyHDx9e/tzrDlvGWrJeP7VhmWoJcboQP+JNfxUVStrjezt/x8P8WEu7m/1rU0YJBxlu4srea4t+KGKyEXaNr3BE1wHzkjtxlV8D2sR0el5ROznGX7699rtfMcj7ro3VuMUUYLbro4Ouk4XEMxrIn08XV822dP8mw11vxkpyFu21uX6O/Us+1zcai/vYUp/sPz3n+zvWWPtP5tl+/r6C0+74Xv+NI7/NvzSexm9X83TbM8f8Zfztvnxx9xaP0p9eu+b92dGWLlagyX6zhe4x5vhSH2EaMibT2oebYCh+tMRAcSO+hBPT92xO/OcL4Q98oaNbKFywD4fy7YqQ0WpmlNzEB/Jiq86LG5IKcXivO6+F0xoLv78xk77WZ/fGz44lI5hjsXDtwYt0T8xULN7H5+AweqbAkm+y8kwC2bG+b8wQ80xEKCqKI2IDnvBLYmrnxWb0Nn5Yd3Fd3/lM9sCfrow29usfndqj1/xs7cDR+ubLxJbGDasqlnQPHYY1fNKTUz7RhO98Cz2tL/tiRCs7iV+ds0eFR0mjp3MwRn13TEGY7fEtEtf6laPRrS0IkVfjy5/sUmkTl4t/FEqK0636abO89Off//73XSG13+iF3/jdfl/6+eGHH77oIgmECg4HhPE20aIQq4iqA2ajSv4CG3YB4dMoAAAgAElEQVT+osB9Eq6svMEFRjpn++6cllkfzsnsYI6yYJzQAkXdl3AKov13r6pjxz0TmWBKDgI7fUoQ6ifnZvaYsixATzgq5KvghCr4Alzx0yx74/WsmaXZEjPOAzjatgWeFEugITTOAtjyyhlgjLFbBmtGT/sARJ9mQxlP9HrOuPNAAr64F/DnECQuHFo0J0+za5Y9WYa5+iPJqy1BKV3i0LsWKAE0zaYm302mu6f/xmzGB7A0Xsms5Ar/GXM8iY54ouosiC2o0C4HZkx2Hk92+MrxLNABxKI3HXv99devWannz58/ePr06d27kgVLMxfxIv2PR5xDx9LtQIjZo/oPvDW+jnlGr99dV199D3hWpImnwEzAovs9W493jaO+SwqApk2gBD2yDEzkC9qwpk9gKB01hniyM8klTz237v2yyQnwjFcVUXaJDZmTkYC2gX31nPPnt+KBYpd7LG20wmSTe8kK0MNX8p0Sh85rj97ssdoRGPvON5pBBwwt7RHkk4ngybHzrZa/8w2AlcDJVzUeRQHPQAF3bF0SvHYYnzwjKvDHPzNh2Xy7T6ZbtZ+epF+B1/yf5emNTVFOsoJm8txZM7Tm89N1SQBQ717BX3Lc+CVLZGHVTHFE4O5VaS2ptNrIRojpaeA6O0svLZPtPu8NB/BqX2KwwNY4FnQDO9HLn+cj+VErN6LfozzGCBQB+AF0y6f1ZYMnVXlgmfzFZCAbb/pkR/wh+Te2Epw2I+r1NPGla/Kz8SbwkV2m0+ms8VpdEO+KLdld+hBPK2oHYBpb5/NDFbXpOF0AWoHCBYGrA+sDNs4BgNqLRsURSQz+0zVFh9qUmOcXWx7eOON7sttnz+N/yT/dkvAAbwsEdzkyIM+XiuFsUDErXnYNjKNYZ6axMWdXC0DxSmLCFzZOfIVJTHawGTENj81M5zPYGiCbD7CkPD4l1/Yl6Vg6Wx+ec06XijW1mz/PN/QHK0lGG1fj6Zr4nY70OzqTQbqSrueT6q/VHo2rgrLCDCyQfMV8CZhYEE/YpL4719iscIzvtaGIfybDwD8cqA/4YgsO8b32FGnZvURL24s78FACQTZwHb2lS3TO8bWB7uF31342pkkexGe6wretT1FQ2+TmTF7rs/Fq13n+RUIKv5HNxslNAMVSOBp/ja1PyTTdF+sl+lsUxE96jRdblILF+GI8WAzoGPnCmwpYVhF13OTOTi7AJd1v9ZpiWLTIRdgoPi39ZHr6cz7xjAd47PEj8WF1OJ0UTxQ9kmf/MBcsi7+LwUysLh7vvJlvxXb4qr4aP2zR/Tb5Utjgz63+yjf3+rRo7X3w5YQeP7R68cQDcNXNb3/722tmuMZzzmZbzNpKkjldThO426BO+NaFF/jscEkJbdyTUOqvweUIc5K1aZZKZajrzOKqNga0BIUCcRXmANfOPCRMS82iOdosk4oWz6uqqnIoDFMy7FUR+2wxsCgh3KBb2zGdszPLFh8L8PGXojJ+jgS4ZMQqMo1VkklJBQkz+ozFLGIKpNpuJ7XG1Hn3Uqh1HoLCVqBrOxrNYgmifUqIjJfztmS5+9Idyyz7TT+8c1dBJB7TEwCK8zHTnfOQZOsbDyRsjMYz6ZyQIEf5z2IGw5SQ03XOn+Ht/etsONEAQHz2jJgglq4nfw7GbJSihR1jSyDSldqzBL6xRU//gETnVeniVwAkECYAmIWOrxV8bABSG91r1UH8yXYE/my2trquewIVeBMdJQEKSKrFANbqQeMJ3ASg4wl5p8O1vUsJFQuiJaAcmMkv5A/S303UrMbYGRU6LODTBYmDIL1BkSMH5lavBara0V/3Kspx6MAL2awvoBu1DxBJzpzDt87nK8wm4Ws+VIBSNFLkESyBgHxVxY94nj54xtEyocZxAgcgLJ0SrPAuGvmVrgPA67d/myTG89qON4HRn/70p9dYkl8zN3QoO++vMUZfsva8bu0viKvf/LdZLgkWG9lkWMDlw+mCoNfvTYrJ1q682enbb799JfHZZO1J3Is50Vt8KeHE++4tkaugY9lffZg54zP46+yUH5aEAQHRl6y8l7x7KxzFw3huabY9HTrf8ZKDlhrXbn1Hc/5iwT99X1ANCJ3nagOoATQlit3fmCtqvfHGG1fhDR35h/iTf/P8Y/4rIBKvvYUh+hQAo7kxxPt0HP3dZ4fmTVyiVVKXLkgO4RBxwtjYPTs7ffauoKIvCyAbW/KxQ64kMXpb5ZV+VgCIDs+Je/yrwkp6440KixcaQ21ZYYVes8riL5C8j/k0BqvnJMniifsX7MJAeHUmPQt48XYTEXbFp0rUFbTRyu6siogflsfHBzokia29Yojl6tlVupFcO664EN3pQvGwDay8rhDGYr/1W7wKFzamdDG/Y2IkX+EZYzGcnq+PlqjRqcYlbqQvnY8HXgWpoGj8GxNqt3vRqi34Uv97nA6zq7VPerI+TrKG3q5RZNxkTdxSRNEWmdPPTQLXbmCPjbH8Q8fEQHRoZ2ntmvrDY7qz/FjdVVjWVvfBCGIpWepnk2rHJKnalqSJu+6JRwrixoS/cHr9d414Lvmk3+Ij2UZzOi7fsJpAbOhT4iu+1jffZSVL/e/KkGhV2FkdoC/rz9gwXLZyo6Pi+X6KxfiGn5v/xYf+zwIBviiewN3isU8ygKnEw+5vvAr+/Gt9FzdMjNC7xlFb+Y18QLEpX5MfCPt0Hz6fMW8LLTcfffTRtZt0N6hUpog2tPCMsNlFjXESBkoBMMcAbaDjdTyBh/4LipKpHJ716H0n6PoA0AMCBZn++969Obt23ezfLoGAawzbGVGKGdBvbGbPAADCFiBikmpDDoaiC6quO4FF5ylxzjrh1FYOvT7ru3sFlu5n3BJOBqEKW/+uAdhzxIFLY+y4qozlStFRfyojgphnQOMRw2RU8RtNvkdrbVoeE48tXRBoJLu7HKZr4i/FZkgBjIJkiZuEXcJseVBBHxABXoHo+NLYPMy/IF7ikD40zgWh3cOxq87t8ri+bzUu2i0HI29j4LwkF/gXj7xrsSTQ7KflXQo28bbxFcQDDgHCDNe7tLOBaJEscGLJRiVuZyu9rspSlxwI8CERXp4YK3vl4ONx9AT0AykB2trpeLqym2ApBgkWAotxpft29hO4oks1XEKeb6iNxh64j97GHc9s/KPKzQ7YoYC+/NkgxjGf/koBameHo6F+8AJw5Yeiu7/Od46zFjDOhAMdHhOobfwDNoBeM+VdWzuSPeOM12aRt4ij78bhMZCCQXxXWCiA2Ech/W3sXh+TjBtHeqMg2tgkCwJzdFjSaebas5TdXzvdl11X+ACCLb9PlrWZHtUWgK5AZIXDBvTosTKp+xpT/Mo2jIccAH38oA+ObxGic/Hb7Gu8ePz48ZUMq7z3bGLXVWmOtuJTtERvbQZySlhtQNi1CrqKBPSBPCXUXZtf6DqrAZJvyW3/+T6bY0V3tBQ7ujY77zNZ9NxkKygkQpaa8mlimxi1YAd/+DHAAs0AFaCX7kkES4ibhbOztllcRb1md9vkqLFYaRIteFdb8UphYfXa7AMdE3fZP5uiJ+x7k/hoN6MilqbHm/wt0JR0rx8DzMwOSxgkeooUtQuoW/mV7IoBErvk0V9jjoZo5TvxV8xlbwqoZFl/indkk05kV1YgdXyLMN1jMoNv9iluSTr4R8nwfYURoJNvSN5kRw7pZjLPbqzC6xqFODisa6zw8Axv4+j4bm4FN6Xb8QIP2V+FiWypttKv4odn5rOR/hqbWLIJIJnCemI9XZIc4b0Jidq1SkuywcYkAJuYRZvjrrsvodt+4Tn6wl7xGV712fH+olGyQE/IrWu2ILIJz7ajD0nOFhLxDO73G53a4WsW60omz5yh/iRGEjQJk/uNjx9wXhwlB3oshsM58WWx+ibj/2XsTnZkKZYtDO96k/MCIETf953oYcCQEUjMeDEEI2BAL9oNCBAw4Wnq1B+Hr7QI7SvdlEpZmeHhbm5uzTJz88gNkGz4rP2LXn+tpSNBxk5uPIsnWYGXVUpI+qo8abzoFwzX9+obmT3rs/hAcCzAZcvwLl6x62s/2UIygI4N7q0fPvaZb9D+HDyTr+gTfy0eW1mxBux4n8WK1qTvVOIIcoul6tvT/eEi69TnbM/+0ouNx/qIBon1DbolPQ879vbbb1/Wod2zmCcrr4xNFtNODKVdhVxFZuC73iBNNkIFxoHkAqHATW0DUp11yvBlaGSRWuyEr+C39u06eLiJkqqMX8ZU+YTgj7FqAWXnZKEzmp6QyzhaaErFECTQhB/wikfaWQzGL5oB05xBhjogVVDR4kQXQWBcGUaLJvskQypgoSRbuknYNygTRNdP82rd+r812HOb++AEjjb6lTQLgBpXRi/+1iahkyRIQCUjurfva8+xAr54Vr9+z5FDtVsNmNgJpsCeximYkjVm0Fv/+Nr8JCD6Lt4XZNlZouQSA62JkjcyUT+1FwRFA4dgLkALWa9t/weAAgLNL7nlWIAfCafuj75eBQ7xSwlY3yUngZ2cf9eMgw7BUjzFz/je52hItiQYOMfudW6Y0a7f1omjTF7Ts8BGZdXppp1o9wNQAlx2IR5EQwAlHgQI6zf+JheeQt+Y9Z9u9b+ndn7//fc3fvnll4MP9S2Rso5i+b46u2CB01g7tU6Z0zgD6GhRWRH/4lF0C0RleQVzAB55YScWdKyBB6I4D7tkDLIH3rVu9a0cPBmIB8m+kkPgCm+sUWuf/EdrfC8w2aME9du4lQRHpzN02buucRhssORQc5PUUoaplD5daW4CjtY5mc2+R2+8jwZPpuxzbThVwa2jOBwk0N29yXjjNYakjqRpY1tTiQLgjM0BEPCLvYu+gpfKfgviW4v4nexHb9/FwwJZSYLu7Vq8LmlkZ1glUn12bQOpZKkd8oB6r87JSkiQw/hbu9ZS4qU+o6WAuFf0ZAtb2wLhSpOba/faUaWXeCDABd424JXwWV3ZdtbIsyScBe9BJUrhkxlBWDtyP/7447GT1/cquOLF6mtryh5IoG4wSr4BVTYMsCJr/O/SHO/8vFHfexYBgBitZLHv7KgD3H1n7eCiPrderXd9S6aHKZJ/iYzWoPGV0CcL9QHcwSn8GiALhNuB5ANU4PBF2rGP/ApwzU/0mU/lG+1u04ne6cPyUUKCr1wQDBxLSAOWfR//kt34owrIT5mht/YlkTzUio/LBzpW5+GabBAAnW6wZd2vEqq1bK6VTKcTnlLO5icrkgIbDMJ45tRnvlaSwzq0xnylRA25hQv5+t046bvWLD5vQkcA2Nz4X/hOorZ+yCT+buBINzYQhVv0tT4OPzdQOet99wlM4VI4RVsbCZLH5mCjYGkl54KX7pFkaN6CTL7zMHJXr/rceIN9x3Pz0z/ayDb8CZezT66zI4uRz8lCSZLaxlfVks0/nsOCZIQfkhDKL0gEOcpYW4G8fqMBjmWbYR+Jtm1rl3h5K7FLXuhsNC4+I/PawYFsL/7QEwG7/vBz52E9F1dZw02K0A9r1bXmpQpUrIZmNEiS1daDW7u2OtU1OKp+YSj042ftnEO2XuLDizfffPOKtv+VdFBqhjsm2l0S8XNSDMg6kFVUCkfoMCXhiJiAshLA/fF6i0Hoa5vTDbxlRGNM9BVcMpoelCRzsDumlM9Z2O4HMmXUBRiUmjJ3rzNl0V07hpCjMH/KKyjykJbmH5ByziQeEwKOz06TxRfMChYEANEFcAGkQIA11PcqCqOqRJ3DBL4aP6ctuI0v8bA+0Wa8NV6yLdEdf+vPgytWdtbgRpddGQkS8zT/2pMbu1G1TQ6cE4/vgu7+98CY7lMqGi+clW3t7Kg612d3OcBRO7u2jA0nJbihfM3BOaLo6pUzrl30BZhy1H2u33hB/mtbP5yWHVDr1do4F42OXf/WcjP+W6rVfOhW93rqKXmKr5JEq8d9D2z66YO+q+/GUu7nQT30HDDrXjtHgfV22OJP3zWe4LZ2zhTK4NVX61/fX3zxxY0//vjj+J9x3nN8bE7vHPYGwXRdMok86Ysj4LQ3KGB37BR3jc4DkwKoaAcE0ARwx1e7mYz7OgE2Rxm9QBKYJUv1QR7pL3shacYp05dkUeKw/wt0A+nK+gRY3Ve7Eh/dK9sq6G9uEgF2v5VnKl3u+v5iAB1uvAKCZLYxlDXHC0dO+JrG23OyyWs0dz0alRwnD464NK9sE32PPkFxvONIF/hz+GTeesR7QXsJnJKXjd0c698D6ArsSqr1ag6e0t780vN94I8EYP12PbrZ23QhPxB/A/9sa/fs/xx79MbPdKL37pMMrp8eIBTwF9BGN2AFqK3dIePkXoDifYE3HxgtrUP8KQCOJ82/qhdJAD4n3e6cVvTm8xwt2soSgLz1Aeb5VLp8DtrW7gpwNuiL1uRF4prc7HMqVKK5v/Z8np9o40sl0xx3St5aT0mmfFw0N56Edd/Z6Y5+lXBdN8++b41gAHaZzWHX4hFb6dkpwLhkGN/t3bxqx57TBXIP10mW4HfXge2uSdodAn/16rteG1gJDiXJyUCfVY313T6oMT7Wl+qGrittTI/qMxrzifwO2w1vkd3aoqm26UeJoeTPTvPiUXZ550PP2On6bs1V5/D7ZBX+4ytXt3ZTAo7cIFVbPgi2Mi/4zT3APlulHVzUPLYtXuw41m2DFd9Jggh4NwjiX7rWXAXxaHDd+H0WcKGX7NTvYtS+J6NrbyQf6EJ9byCnH757cTcZwQP+cHEnGvDH/YJh/dqgwo/1tWRvZVJgW/v41DWJNrrR3LKNHroXnXhaextC1ikabERKIixfySNemaeAvz6tDRyzO94wPF2X7BDo4nX9wcr15wjOOW6KNnJk3Xtf/dA32twjHuQXGhvG1TY+elaIHXh423jmSbbYWXPhY1XpqTCrH7b14rXXXrtq/7+FPGcR6gDwloHss4UkYBSzCZrAvi+D7HLaLSYwAlL9E5KARsFFfxnRrjujlKOQuZXN3J+ksSCNKbvQ/3ZD6svcZWbW4KMhA5lg2BnZQJgRQ79FbrzAUGM49E2IatO8BQwJEkASzXanur5K3BjOiPqeY2XQW+ToJlDmV7/15yxvwhVAUD7UdUFqPE/oAoASDQILgZm2HhQmSM0R2X08n2tgpHZHHGh0VnLnC6jXj932hLnvlQwqnYzH7WK2/rVttyeaPXEasDW2zHny0z3JUvwF0J2R5zzNH+jwhOScfbyW8a+PaEpWmxsAwri1NoC+TJczf42Fv9aqzxvAJjt7vjOlB3yTbYBQQkNgwQCTVyCKEeHA6XLvDHA0cM6cWdfwsu8CyIHlO++881gbNAnIlcWR09pwePG6ypBff/31kDmJl/pQfs85ARPRRFbonCwgoMQhnB0hHnCI61jZvL7bihD62fh0W6Js1y3anU/re2XQHF18V/2ivNHOLxnv3bpaD/YXCAX+7bg31+j1EzC1d+TEXEo+AubRVfDXyxP3u4dNEmA1H8kJxxQ84NB47FXXq+7JprQ++NPc+xNIWfd1bMlPc85+2I3vnuQk+pu3AL7/o0GVhbNYZFQwBbQ6TkCHBQF2JqK7yqMAuSSLoyXdU2VJY6hSMt/oUQ7r2RB20GufnDnvZN0kauxcADb1TQfJenxoVzi9aI3IcfPKBxaARefa5vjOFwEAC0AkmfFK2zNv6H90N0el743d5/Tc7l5zaqzsb4FwMiDJ4dkcQAn/D4BEb/qSnNG9fYdL0LeYgw1o/PxPSdDWNrlrTbMlyQibCTwmD5K9fvIIKGYL7ALxB4Au/VaSR8c96yT+1HfykL5FC/BZX1u2GQ+Sl15sV2vVGCqW7IRGe/z28Dp+m11ggzYYpmfWekt7F+/0P9CPxt57rUyuDSbHu57mwG7Wb3xSAcj3xY9sQcmF1syD2HZnrT4AVkeG7CCR8XhDD9KTfEj2AyZZPLoJlWNiV6/ose7m07h8E/vAjwgeVM+w6Ww027G6dQ5K4pfEgyByg278ppf0cGk+2wmY1ZwEIWef2XVBiXe2cPGkoKr2+WB61j0SDL1LMsKbG/yQHXrrs/vRZl593s0hY5PTpds9+tzgDy8kFzeZ0DVrJLBtbrAK+TVfcQ6arfN5LRY/sDUbmDo+4qGf1o98qdgUFMezZFsyjxxbK8cuYL36Sbfha+3qJzokcG0eORIVPbCKjRf8ow8SW3By40j8SKjgx+KplZPoEKesHLAHqksaW9/o6D2+NNf0Pxux54bZrcbDx+5hF8kPDOQ34CXR2b7k5eKNN964ZCjsApscQZERWCe1CkCwVygI6E6e0V9wGhEpASPOiQoYM/5l0ftrIk2iYLbsoQWUsSNAdnLWUMfQGCegBG7X+JyNSXMgQN0n4EEbhgPXnJ6AyU6ke3dHKlrqW6aP0sYL3yt7BUwZYYLG6AoGBNgM1e6S1IdMD8GyU8SxCjADCMlCIDBA3fycGSZU6IwHnlxKUWpvLRjQeNlct1TbOkWPEimZNrIXbXanKI/sbQFvZ8g97CkQVqlUICg6KasSv+Sn7+w2R2c8cIaaIgrCgG1ZT4FqfdcXmUQrfuOXBEyf41GBYW3jJYcruSHgrI/WuevKv+JJ8tu4EioSDRwrY9C6AFAAknO36YOdDCXyjcH4J0/OYvadwE12uP6UD64T7bt2g5955pkjCYBfzSNwEk3700rR0V/y0lpV2lZG364Z+ZXgOgOD5GABgXXpnXH0PwDAMaCbg5EQA1roNB2L9vrijAVYdnY9Hbf7+vOMhcZdHekaOVlDTd7xNrmSvQTMmqv1rs/WsCCr93jmzCb5NUfJnfqrbL2Aj9NMnuojGfdgKMETW6QfIDVb3HwlnpLn+mbD68+aWaNoFxQLkNl7sh+d5ppdTyY8QM75W/z1kDBAGXiPRtlgiUDBAH7jdfPioPmk9M1uXmNIlrXDmQ3sM2AP0HqIVoFilUtrw/CodSOLqpzsFkdn8sImyI6zXelOutHZYMFbvFKhIdEHMEvaCv7pGR0wp9Zkg+Bz4jq6+JRkrAqAPkvaVOL94osvXidTgLEqtfCr9em+6PbThRIEzTc5d97aUacFQs1hE/CNYZ78rPfkybMJorMkT2vSuWVVKfUtAd/87T4mz7WXwAPCk4X6SjdUaKjCiV92hQV89aniLICpaqD+rSdASL8lIgUVkgr1uWfpu9615C3Z6aVCDAYCrGu3YFAwkt4niz6T/+6j9/CdnXrYDb47B0OLX+i099am9UO3ANjPlOUn+mmzAuLGaz0aJx1RQWKXuLm2Pv0JhPmWqiOq3Oj+eLYYZAMtAY+AiG2rP34SPoLb8B1era2Sd1iOLVgMiI/k1xgC/O5Rjm1XbquJogeIF3CvDG0wJTlsrcxFsLeBSvet3yQDmwjTH3yvP0lUtgw9fd//5E8MgL/NVQLuHCfoE+3O4+qPvrPjAiRz2kTDxht8+9KMTnzhn8737fxWZupTkp0eiy/0ASMcgdVVey/ytFUcsHsyrUKlewRp9FqckB3eYLExslH51n3ehvUSc0Sb33aWwEtH870lkjxkFn9scsGEjdO1dFDpMbkhT41pLcxbooksk7GVL3pF7+AV/rl7VePZKJAIFr/pL3phIrEk+roXvsrudD1fpHKJL7x46623Lu1aAScyPAQnIypIJSAmueDyevWv/mHYKcCZWQBXk5CxbYIEpvuArJxHTkVUn+HgWGtv9wKQ7167bzK8zUU7hswcGK81io3NaQn4YlrzEIBsZkQmyHz1RZgEFPhA6WTDah+NFr92dhOAbEaFcTVG9wBSAJ/vBGh2KNHO2FmH6N6dHgrQe3zwBGc7Ur13T/yN7zmlgAOwLUHRuznpv3tyXIEG65zCdn2DkeaS3Nn9p2D1F7C/++67jyBMoFXbguFAUIGxc4p2JePX0kcJZZijZZMmEifx0Dm+1qTvAboAn4Agg5FTDhTFV7sDzbf7BOF0Qxmyteh6xql7gbF0EuCiJ/G7MbrfzkZ8y2BGpzOVzbex8ZA+yY5mSEsoRGe8b6yy662NHQsB8e5U1icQVV/x/+GHHz7WorVhXMhe7euveTk/365W/ycz+5TQ2tpNXWfIEcqmN196zHgyfrVh1Dk9usvRLliguwIrTlRAEN+VCbOV8SUZECDG29aDnaS70aTsENjfRBwQVXsZXMBfQiT6gKLmIUAHEtgx40Rruy31mSz03joDqukywBlNKjnY//qNF/Gwe9gduh/NrVnnX1tX4KB+yXJt/R89yqVrW7/JXLx0BsizAJLrAqr0t7l2b7a/+Te/7u0Bb82PTRMYcG4AHxkhjxsUAy7sdbSmP35fu3WNlh7O2HsvD/GSRIymyoXvuuuuI/gCWARy8aiEYuMCwB31KfiiDwBAax0NkiatQfrR740XDMcroJGcSV4LCvlt/oHO9BnQwpMNLukZYCEYjqaClXjdOjWfXiVW0vfe0RLvWzNZe9Ux3RcPCuztimazei5BCYTsXc8KwCc2Q0KDPwPWNjCRBNuAqzmUIG1d2qWOHrgiHiSHzSvZiZ7WsqA8kJQcWY9kLhpUBQCvzZ/fAIKXttYkm9Y4+aj6FcCxI43Plq898n82xPMjNlmaXVQt1pwkiKwpcM6+LO+iCwaJbhsg7A/8UJvzLlFz3sBlAagdJHhG0pZ9lYAAxB0hyh7lN2qvhFT1liDbswRaBwlJFVu9Zyf61QGVCNaI/sNaZEYwvwEQX0iW6Kk58oPkQqJX3ysLbMrqWPcJpNhTvDIn9K29qn99t+awi939ndtibHTD5XS7d3aa714+CWIEfLXHd33yr+yLWGADv/2/Plp/csgXbyyweNnG0wa/5GgDaWOsDWf7Fs8KwPCga/GUvvp+5WL9Ad2wFksDLCr5vvahORtLYMwn4AndhVPq20aI5FjX6E0y0D3ij8YnR7fa1U1OtioG9kvfenWPCi/jxX/JKL6IPYCNFnexCfi08kGm+axdA/6KnWJDfN7YUPwU3U0nt44AACAASURBVPmhxo/u9GrlL3olU5pHa8DG0uF46BkP+SvHw9B6PE1amWiOq0YRY5GaRAupjOkc1JksRlAc7wypd0rKGTdZwICAuAb0RYtzlJvtpuAWSnmdAMsuZMzumgf5dB8lw1Q7RADwgmnZwK4BKxycvgh9bRhbRrB5AJiA5Qb6zU0mMJrxSmYynjtvQ1C0X8PaGBv0yu7Ej3V+HIBggvNhUMxJsJTTalzlygFFYyWAzS+wk1NKwBqLI2tsO0OEtOvOdXM+dsFlrzmK3cVlAFqbQGXBV8AyUObptclymeKC4nYkGLrmGm8YKqVX8b7/o7v+7e7UPjob324cPgJ1HlYkWVA/nWX3+4YeeBSPUsKAZeubLgUs21lDnwfKpIO1EczUtnZ937oFMpMhtJC1PnddwEWetzzZujLczas5xMPASbzr3FW8EMBYh/oDRGQd6y9+VTLZ02Ubq77Zivq3C4Y3n3/++fGzF4J5Mtg8BGvJQnKxsu1acpiN4lA5CI4v2cD37lFG3DrWZoEcndS34AIoZYeiJ5nveyBdcqD+Wn8PzGkdlO2yddGY7GV/rMsmtKKDsRfARou+JTn6zMb1P9vJVtVPa9Q6BMT73pOIVWo0V+f4ChpK5vRdNPvpt+j1JEYBnvkmYx6K1TpGAz6dd1T6HA+A+OSFgxYkAOnxOPpLJgVy0yGBc/TaYeu7/ld+XP/NzfwEvOQD8KPP7MBZbugPncieSK6xSeQg/WTbnZEH5Mh746ZH2cXGSm9bc7KilLfxaue5GSWJ4nHf9112LJsSnxZE1OcGw/xZbdBHD88+GIjhSxawAC2tXXy+4447DvsQLf2UUHKSTFTe6gFafL/fDhZw9lmpcvR1X3b7vvvuOxIazfuTTz45kpdK//hyADp6JDMAz8UabBof1vyVrsfL/VnB5hTfaysYri87MztmMld7u43sC//BRvCL0VH75Cu/01wlGiWggVsycjj6qxe7BM+oLknuPGukcfhP8wcGAelrUHfVtj43OLNj6jvXjalPiWd6s8EN0AvjCAgkW+INLAfgSgrGj9YlX+3XE8idgNFDt+offdHTGmQX+kufPIi09fXQ1eRGf8sfAYxkomvWc/0BfAH/mg/+soG7Xt0Ds5FVPpie0Sl+TfKVXKcvyQaczSfyn93XOK0hDAs34FU0Wlvjmas2jScRz2YLDK2ptawPSbz1mxJlxsDHbXMOQqNjZWbv0Q9ZsqtHttlx9nYxKn0l90s73TrbtvO6uy7xUJ9bAWJN2Vcy4n3HNE9zbf3yfTaGJBfS/+xPco1vq1tinGxQflKFoCOLtd2EZ33ww7CMSqlNAKCZzqv4rT+2MTwQVo0PJSolq2Efm5XJItmBJ61VvKR31mHtiMQTmYbz9AMLSlz0fTrggayeLI9n4r3VL/bHvPocHz3nJFsiiSYBcPHOO+9ceuhJE1e2UcfOuxC6JmRnhDJGCGBBKAl2BjABkNUWwFkMuxx2glahYwBQELOihZHJ+OxYGL5lCIADcNRYhLz2Xd/AYY2/gJjzVXbWZ8Fwc6xPCsDoM3ScXH1FuzIs/K2dsjsBUvfYQZEYYJSUtRIAhnYzJIRMFpNAEhb0UxDG0n19r7+Uqoy5p2fadVK/b131RenJUEY7gEoo8cka46lzQKtkzR1/ZeuX1gQ8PqGvHeLAP6fRuD1Yph2VAJnAK1pzuHZC463kgYCl7xpbRkyGqfFlkihnYCdwZ+dzM/oZLuAHQKu8MONWuxx5tAmca9NcBb3OJ9ZH4MpvJioFwUdJjuQvPZM0AT49eICObFKEQ4z++NJaOYfY+J747MnhSr0LmpRyF1A9+uij14aqPmU4o7Xxm1cJim+++eYo+9wnuTPsDOImRwR70R5trW99SwbQha7XVll66xvNtQ2Me1osvQcO8Av42HE4SU64dYinArTGY1uiPVksQOg6Y7161f/JVDTbLak/cqfsMr7mhICEtV9sQbyIrwVsyrQBpe6tL2dQC4aTn3SgvgQDkhjtoMUrsptsK8ONFgk1QCua4298aVeGvgCFggW2Pj5FC0cp6OGY0SOoaK2SQVUj+O/ntxaM5RydE21u0e1YBYDduBIQQK2SRDYFj+lD/Kjv1rxKiWjpGj/E6UZTgaJd5ObSbqfkYTTE9+QBuG+9kpXubQ3iTXP++eefjyepF/g2loSlsrn6AhLM6awL8QqwAeIAFvQvuNxg2Nz5zXS/uVTKGo/73u9+p8+ta3PwUMZ4mpyRg+zazZs3D/tW23gUEHnooYeOip7k8rPPPjuSbxLw1kfCWKAiAdWcki+6yb8BgM2he1q3+KfyRimioDR6HIHB5/gLc0jEZb+ciwZk+VCVIdFSslLgEE+zOcmIM+V2x/hh9tQuDfr5I7oa/f2fbnavM4Iwl2MBkqACQmvIn7MxMM4GwvVFV2Ek18lEPKUr7JKgaoOE+Awz8cVwml/yyF8mU44srY+0q8wed2/ykw6WeFPSSX+VksNUi7kAazqxQdQGqY0hUGaTBI3RJsG3OIufEMjgT3ynm3i39hEuFiywUfGq7+A2+EJVo8Cwd9WPaKhP89nkCB/H7/OV0Wgu9OdWgR1Z4vMEfeaFb4tHl8fm7bogl6zVNnoFPOxWugCj0H+xxq6TOVtfmF2CQfAFn/YOm1gHdgQvPexOsn3b4SN8D8+Sd4nfvrdTK8CWgGWLHScyDtphn/RcICxpnL10HIqdExCTo/VP7NtifetOX4yb3+ovu9R4vdK7KlzCk702eZsewsKtFwxN/8iTAJpt5W/InTVkg/FYYhk2FH86YrFHJ8mZyk3rbO3qa49yqYjLZhf3tjb55OMo0Ouvv35ZhGw3A1iJQNl3xMuAyTI2STvFW8pKiDFlwYgJc9YEhuGR1Wa4OULb5YAwcGZBMax+gdCzYVrjbuEExO4XgCdMGE34AD0gVhKgzwyauRP8FfDoincMAicto8zRcCCckj45YqUygnGG39zjiSCSUagPPKwdcOl8aX1HR3Nqvgl/gfA+IEpAknC17kBbYzU3ilH/di6Si2RLQoQDwWdBRvc4S1vbAKTH0QuuOInmoaQxIW6HwtOJA6cB2cYsIA5sFYg5m6ckTumlcpLNpCkDlglWvqwENl6mmIHFgnC8BQwYh/gBsDZuu6eBgOYRX9r16eE4jJOMN4PLKMbLaOie+vQQFXJIpsjVOlP6xmnYLVJux3BvCR6HW//OczffXtmKAPs5GG4NGDeg3S5BRqeS2soWAzWBaplFtgUATY4kXARKjRX9fR8/ncPkzPo+W8Wo23npvsZSyrnJuP6Pp0rIyTJdlqSxO8BpR0f8pz+AZ+1aJw/wE8RFY/QoCeS4VLuwO80/Ou0e119955DaKY1W8pXsJuOcan3sfFrT2sdbPIgPzUFiLvrbpfHU89a8/uu7vlqfwKYkXLREc3Qp20t2BbHkpD7Szb6PDnzzf5/7kyyzds1BQJ6zRT+Zij/8DUcfD3rKsScs2yHmLCUfop0/kUQCRNgqetoaRl96Go9az4Jz4LD5sz0lEuJffKpdOtKuVzbBjnqgIpkv8RUdBZZdVybaGgZyPvzwwxs//fTT9foDxvSWT2Nnm48EIhlacHsGw3zL+l8AV6DD77TO2dV+bip6W9vWHIC1Nn5nOlqbX4ANYM9OJLcSgZVF50/qOyDy7bffHraE/dkAqPmotLJe/JKAll8TYC4IwrPmKii1uxKtAhx92JEDHAU1zdfP9/Q/f9t79OUbW7v+XIueguHkVsVQ85HghQeSj30yOd8cb9NV6++cXjQlK5JT/AFssgGOwB0f2AfgVEKEbsEZduVdJxfL68UTMA7cQbfTaTtVeEWfAtvJQvLviE86BVMKLhonPc5/5zv8KgM9tasFhwhONmhHX+8r//RkAylAvfdo5sMk+WHBxWKCq/q3LudEQ/0lb6trdDA6rJWgtmubaOITVtfph2AIFtav9eZrzoHjOVFA7o0Nc6PpVoG9IJdPqk+4BY9W/iRP8HbXgP2CFyQ8YcS1a8ZlL9DIPnZdQLxBGTvSfcmbAGxtxe5KsyvsHv0+43tyle3nF1WSkhmf0dD3dAx2tMEDw2Q7/GpBNHZcJx1g181fjCPo677G8VOnfD7ekqdogPkd9com9Uq3stH5NLi5+fkpwP2ZKP3SAZiMndhEM9rJ/SYN6F98kCRuTR3zc9yr8dhraw9L8QF8h8qKeArToMf7lqFfPPnkk5cxGSC3Y9dAFkZGRvbDriVjYLeY8hFCpUsGZrAobwyM4JxCDLCL1fce6tS73VjKDxDL/FIQQMEubXRwYpypxXKtsRhURqHv1nnJTHW9OS0Q4QjsbhNyfRG4eAkw45/MR9fWecTnFTKJAsHwlqs2PqC3CYJ4xPAwjmhpXE879hCWxhfMdq+yTeerOF1rtgGI0p36B6gAAOUISjw4GQ+r8WCu+uv/vo/u7gtcKb0TTNsBTF6UjXG+XQsctwPb/4FqP4vS/0o/8bf5LhCMZsEYWWqMApL+4pWgpPEDd4IimbVkGSiob4mA+FgwHMjsenNs5/rLL7+8Dg7tADifHa+dL9vdg3iYAes7RxwWwDQPAZNElBLPaFIirty1z/GrV/0xhLUF/gPFzTGgF8gVJNVHZyZ7kjRjysGgqf7K7jsL2tra1ajtOk96iZ/x107AOn9BFufmKcq1lwls/OajDHVLBQEHjhMQYNTt/rFlduTjR/0LgulpPJfAEViSr+5NVppTuuvJ5c5VkhlgFG0Ci/indJJOA9WcITDWPc2z9pyxIDMa7fgXSCaLyZeKGdUWfdf9rVP0mmu8sOsWHemnpEZrT4ZqJ5Ek0y/Blty2dluRAVD1nUQM+1Vbc1IKXd98gt/Fjr+96qM1V96afEV/c1y/0+f6AK7JU7xqbq1rstT3SjPjdbTGn5IbBYuNXzDUmPGgwDzdi8+NV8CX7Odj67PgqjaCrNpmlz7++OPj7Kxd5PXDjQlonn1UtJ7BLp26FegnW8AKXV3A2VgeOtg8JV76nm7F0y3fjAeVUbc7LJnRWPEw2/DUU08delh1SM+X8ABM9ql5rH6zCfy1IMPczjZjwbi51Z+HzUW7ALLrZJW/6v7FE/XftXTWEYhN1POX6abEebKXPiQv6IE/JOKSCyC//pKDZEj1RDQAssmnSp/0Ll5K7ADYfBbMAlucgywBjXWGmby7n26RC7oJwAP/G0gKYNlONkLQtb69BFLVRAXDyRL8lH407+YYT7Ib+Yv8o+SCNUpH0Yl+8yMXAiyyAL+QJ7Zx5Z9+u0bv0MjW4wG9612/q4/wXffh+60SV2Rt5dbmyu66dS87IFDou2SBnzL/6JAggQ/pUPcmH8alA4ILtrXPiyPXDyzW/L+SCrCVcepLLHGrwNCmkEBvcW/8heHxWAC8Nq2x4HW8sE6bHLUJg0Z98KN9jtbsB7xmI45Pqa2ALnupuq7xswPJqc1C8rdBLCzNl4uXxEl933f95RfEZPWhX+ssQd89+aL0Cc5zbAV/8ZENU4EAs68tJHNhmPxAc05PxUxojzYbYJLW9Kl7yK0kQ/xtHrWBx2E/SQDrny/Pj9Y2XvTaxCR7vpjdOLC0h4zx+92TjWkMifaLq7Kl4wFaBAZokNHCSJN1Zo0TW8YxEoyHkiaErxEhfBGSsylb3l8Lk6ErG+9nehg6itTn6NgHpphczMr42mpvshwMwWXkBG/m7zOQZAeyz927wB0I7V2QLLPku/rTh6CPs1owaFeMgMkKcXwAkIWrnZ14gkepGa8FD13bLEzz9zRkSmWtos8OqHPaDIPsnoAxEN//AKzsFgAbbQG9AJL6/OZip6z1FtQKIPEwejIAPWm0nUhBe9+nlN23fDb/aK7fQJzv6ru+CoyjpfW282ZdJXqaa7ITCAqoBrJzxs6fMQS7Y9iYARrn6Bo7p95a+M1D5x4FX82zPtsNKuAXqMUfYLrvossDj5p3c4qXQNBmLO3mdU1igbGKpvhS/wt4GCQle3Y6lLsLagSbtZf84DTbjS/b7yiDLHa8rN/6UK4M9HQvfUqGGE4OvM+qE2QDOXB62jj9bQYwPgti4lVJDA/BkTG005yebUmx5Er00HkOrXVgpOml3UIlOtEseccGASmyxgLV5p7dq2xQxnWBbHxw/r6xW9NkqflEUy8ZXUCWDKO57+0S22GKB8r6yZUKoPhq98k6Racd+WjnB6JPlYOEBGeYPYjWxkZ79Ctfj/auxceteFhwY40diVE+naNXxVEfrV/guj+VS807Wtky9hKYASY2qQs4SdJES7yof+cVJSIap4A2mW8NlKgnd8kQ+Ze0jWaO3A56a9+96VW8qWrihx9+uC7doh8AaPzoJcBItuk+EA2QC2CAqvqQqF7wv/cB9OmSEvvmn3y22906RpNKHECQHfLwvWys5y+ki7WvAqG/KmGyd+efhIoO+rZBTDQB6uYmadE9ez16yH//wwMSUt0P28AnAnC7P/weoNbY8ULVjIocyXa2ULAhmcO+oq9+agtTwUF9jkfxONkRRMIryv7peuuhr8UAC/rpINt0DlQEZWjDVzaE7YDPNumwgaXrgO4GWptsMOfmlp0rUd2zPpKLXvnlaJLokiBIj0q2OVYjUbLnGMn3BqUCup0f2V6+o9+cBNUwpuu916ckqM+wh/UwBv++4/MX5G51d4MDa7WJr9Xx+kz20BNP9bXYE/ZtPP47+ZPsoUNLc2P3B9fji8CTH6Nb52AYRl95W56yXQJJ7VbOmgObHG2SLHyBxKU+NmFmbck3/YcBYXrr1npuMmAD/R1Xwg/WYDNsTuBv7exoNkbfh6EEk+hjhzc5JgDnl/Cy7+34xpvszz67ZIPP8J4jlumUDYf40D0S+OKOxmgO6Vt9N7aKq/giEDfPPW9b2/Q1mx9/rU/yJSYTn/Dp62v8L57JF2YPBPKC+D6r3GysxslWd5+KDVgUPtt5wpTRm0/qc/Mh95Im8MjFY489dskgMrCyGAbg+GKWEt3aUPzNriywZcDqf5VnDU3/t5DqtgNMMRIYi+kEmABR7D4nEBTHuTtAVFYlmgOR9WtxZSFaGNkCThCQEvDUhoB611YG1iJx5vqPB8rM7BYIegnVGqX+97MMCUOCAch2f07Tbo4deUFJwgJsLx3RL4NE0aO3IEampbGiK+FyRq5xGL/uk7kSOMscCi49UKq+t9yzcuVKKnNkzQ+YLDhrvQEtgY1d9MZOsT0MK17YfakP8sCQk7Po8jMUBZD7Ex4BzgIzDoUTZ7gFjwGP7munuWAq49KclI7iZ2O2LnZSCogDN82tvp1XlV3cnYTmI9DOiNQmWQlot869mmdzVjKcDgKcgpcC3dYm+vz2tsAx3saDgHvvDFdt7XYbd8shG8dD0erTzn78IStotrPJJrRuAk/ZSDvqHhTGseM7mxNf7Xo07+hORpQ7154cAtAMcmP6iRXOx2+Sn89wx09nvp0VsgMW71rn/gLurVk8UjnhSEky1PyS++yXUszol0Ske4JSNrH5OpeZrALSzalxAeLaRVdtJQk9cVyCAyDa7LPxPKSDrQH445VgxcO2WpPmI7McD5Xqp4fJjPVpXiWKzIctrl08i0eNEZ+jK9r7nK4IfsiR4IFd5PRUJdSHCgg2L1q6r/7oGxDIFkd/tsy5y+jYwDieACALbskYneOPBMrp+u23337ID/42f0lAzygAnHtvLl2ny/G5V3re2H4n1TMEOGrBhh0PIIPPjZdAISC419hG8wNK+WDBpsACnbVv/hv0R1OyGr8lvrqvuSRX2ekCGEFecguI1W/XSuRZw9qpwEjH/ESOQAIP0IaPOwfzigbYg0ziDZ9dW2BfgAJwCiYEQ9mp1lTVVnpJ3yUMYAfBcDLfPUr7yLNxyYPgTdCYPAUGsyEqsTaJVf+OgbAnbCRemTN5VsremNEkgBcskpHd1FhADBMCruz+Yj4BksCG/TFP/KfHjgqpkGoOlUCny+mxKii4JzuiygDm8zvk0W+9yTCMyafQBwFIdLnnHKziC/AugWQcmyzJWfPZXUrztK47Pp8ImJNd/N/gTT8wF1xIJ8/zgm8lUQSLdrzqh9zyK7Aauegdhq5/uHH5w76QMf6GzWOblj4BdzTtRkOfBfRsUO+StII1ySP8wgt8FMzi+SYArRmZ7dpWUqwckFWbI5JqdiXZCUn6+um77Hh/+m3tyG/j9306yJeRn+hV2cmu0XUyFU3dFw3ZnzCNpFxjwITxKH+bv4m+2giW6U10ZTuyMc0xGxWeFRyiKxoku2vXuM1Pot/Oc9eam8pd9hcf+CcJYfGG3efmLBFe//EyHFOCrP/b/KqSqn6jLXrhrWiCqzzkK38ZD+CwxuleSaR4HX+iV2JCgjT+iR0PeXviiSeOYJghsYNIYAQ+wI7sASAho3LOZm1GkeL7rntl2TGrfppsi9YCbiaGQmA4GgUytVf+BwgR7vqvvR2F+khJdl61SRCbG6E3f+XP0cxBUPruYRAE4GcnwuEBhn22WOYjcGEk7Bi0wAltu3WN1RjKqqJBTX9rBwxY/MaIp3b0AhuCUcrmScKebtc4Sjgpd/3IMgtSo5PBjvaUCEjye5vR1iuaC/i+/vrrY4e39n1HqO2+JPhkonEE4o1fMB1Q4jRlyJu3dWc8ybFdoJSmgKqHdtTmq6++OpQtmgVRHC2nKpjr3oJhgYrzoHbCrT0AFQ+cSVZSJ3snCAUcmlcA0k8xRY91DBTZOYovQHztzVOiJl4FOvs+oOBBW5xa7W677bajVLHgp/Ht3AVMBVa1i/aAbvxl8JK/gub47wm/snLxJYOWXgtOoqO+Vv+ARcmg5hodEgTsQTyh961F9LZ2yfaWVXKeQCZblFwKStmlrgn6yTQ7k6y2oyibqOS9uUdjvMlx2L2I/30XqI8+T4vt3TnQ5tq9yqs4GYGkIKLP8a1gI37HW79DTeeSnXjkbJ2dfzaq+1xrDkANMCnxArxzwjK/HF60cgzJLXkGUOKbgLKxORaASZWOqgllo9GUHNefn/tiO4CxeA04ODNPDyU3kpv4KGMcj+3AJyMF5XYzo9VZTckLtr9+0cF3NB8AjExKAkvSxXdJnNrkvHvKcvSlcxJo9eWhPmyZpJtSyXienZBYjv7aJqOtl6MS+IMXZD1a/z8vIBvYWzDpf9ckbtdPA4UBsXaGm3N09+6oBzDXnKKrYx/ZlPqrXXMDghrTg+WAZ2Cvfiqx7hxxZ+MEaILYeA7IJKutq6CQL4Uj2Er3Aj61tysgaMOHDYBaS7wm/+xu92krOdx3/Hfr2L3xKRsryWNXCqagp7BBPHJsyE5NfQGCjeFhhhLQyvlhEfOH01aOtspAOziE3yFv511tsiFYBH5hiHNwTV75LWCz+ZUoLhDO5sajbF4l843ZU9mzo/XXvP3WON/saesqlvCOLEUP30qON6BDt+Ae39An0BNU9a5N1wSYkjfAfv2pKII9vCc/kuZkTTBAP30PG5MROs5Ws5sC0fjSWtot7B3WWHwNo3SfTRV42mYCeXSfeKC5kXcBJjmBCSVEzHkDjOWfQF9wznZYs2wBGynJLRAV8MLWEjvutfbmVXv86t188jNkonvNj92XdLAW4gSyIBHc53xMuCvbV5/wJHtUWzhHQOungfw6CLuQrpojecoOdB8szM40l636S1ccc81GhCfyhXZu6zec4HhS32djS772P76LueK5gBveJ/t0g32G4xujOdkAY1ussc2i6Caj4qp8c/2n/8Uq9WOzqvFtBsbPrfpVBeZoWtfyS6ol2KHsRb41HonvJJjh1OaVPl88/fTTl4hvUkoIGQdKCdQBL4RfuzWy5wxh/W4WETMJJAOV8G1p7gImWa/dxTVhYC9hiMmyKrK9lMs5uFVIWdNoQBelWmfMmC5wWGeKsZSeQulDgBVt5rXGh8HVj3d8754W2s+i1L4FjgfO3iTcdnAkF5QiB1QKRjnG6MtBFfzE83jjiXWyWYIVwE756RqUxq/PlM3DYQRn8cIuceVx7RykMECQdW/NlJEDaI3NGBWANFc/kyFY4JAb207LBkHNKT52TqmdnACa30cVOC7QIaP129rUl0fbRw/QrhQk+mVlGcjAY3MhV8pO9V2/e/6zPukLgFOfSuW7zxlIzqz+7UYKupqXB/00Bv0sOHzwwQeP843NIeNg7o1Nr3pXEplhkWhJ/gpEM54efCXRUH/RmdFP7mrbvGWCo73/gct1rKtHgK1AuPeuR3tGMhlLBvY8p+QJUOIe5f8ypIxhNHYP+5Ise/Jv/QuklblmQB3TIG9KegVlGW8BaYkEpfmNaQfBejPm9e8MjHOm6XT0NYf6ix8yrPFY8sGZ9ejd7H/3+9mB+KSsE3hPB3tFd9eURQMbfd/6Nb/GTrZUEQgmBPkSAtHqt2Ptoief9R8vgdXkg7ORqHE0AmDvemPbWbMLTn/jQfxRHl7fbHhrWDCsLI3exn+BRW3J+j47AADZgKb5dl9y1IseCPgbu7XuTyBtV6t+JIuBGhlqICmH3b3xqsC88aJZBQmagGby7Xv98Z21a1x+Z305wB1/3QegbvsNBNbndV/yWpDCtpcESM6z4xJUdLxAOCDTnAqgk6N402dAcgOV+hegJks9TbsHJsXz9cWtQ+2yB/WbfCRLAE6yAQCzIfy1JDH/yxaho+/7TrBtRwvuAbgBKPdHu10Ta7sYIXlhL6LJWgCd9MPuFR8Iw0j41E9tJL0aQ5CMR30nORrdjdt9G4Bs8AEv9Z1STgGDB2ry8ZLeMJE++4wn6Zb5CUyA0vqJp6pQWr8Ae7QnL/ms5i4Yzj4HiO34pCOtr6QxH0O/rCMs4TN6zvrB70QnXYDVrB9cScfiv82OeGcHT5CE94IFvFtZ8l3zbj70ER/diyby53t4SJBnI0XiTiDA1rEX/EhrZfNmk8/sheDN+vVZQp2fsPbsJdnYxMFiQ3rV9f5nZ/B5rwtwaysBZYqF3QAAIABJREFU0v/iiniGV3A9ma7flQOBu/EEnWSBPYHdtt8NnmFugRs9h2tt5HQP/yIxbzMhXiXTjiY1j9qQP7EJO2BHWpVec2gtnHltDnaG4019LR5x7Co9odvozy6kTyX4Sz56HgifTVaiwfNMdqOwPmHV7skvhBOiz6aBBMDurNuZbo6SbV1X6dYcVBCxi579AnPz6/RabAIT5afyN2EL8grzFPeoKBH/REtts0u9si8Xzz///HUwTMEaqD8GRpYy4kXXDAZDIlvLqEb8OlzBAOdDGIzBMcqyCxo3eGCEBKFAbMLhTKZsvoC4tpxR74EhOwXRwCidM392h2S6KLw5rcFEszluxkGmmiKtMe67nbfysehS8kexA7QJYH8JTnxMsHtXrpGTVOqgvCva6gt4aF4MnsAAP7u3oKrPShgArcax+yKTyBgS1BQo5fCzJObWmqQsBeQFGfWfgtSfsu7tv+/6nLI1V7uO3WuHbcEF3jCe8R8Ar52sUQ43Gv2skXPAAGD09Go+dmBa72htDmSFbEpgMGQCWO9+w1XZaevl50kag5xEX2NwApt1pXuSIrXRPt4k++lkvGkc+gQgFSgUCMfLjOYGwmTJusfHkifxzA+bSzQkF/sTbKv/nKvvNpHWHOOvv/jb2pDLBSUcOYPaWkV39yo9bX4cRf/Tz03YAAZAIf2XIIqm5FuFQXQXoDRW65weVb7XA1x6ZTTj88pcYzun0z3KGPHJed7u50QAXkAwMAikc0x+9stuZWvdWjLm7CeDb53ru37TDxUKHEr8Ys/ZEEmjeJtcBj4LZPq/+Xa2z33AS3N29r52gVbBAvmki9Z5A7XWsDW2yyXzXR/Zpfruu6o4apeuRFd/bABgA2Tce++9R4CUzMSjle9kbOkRRNgNW5nkS2rvoRs52miIrnSnOca3LcWXWScfAvxkrL7qV8IpnnjegQepdd2ud/TYSWILgH/AD+hje4HWDXYAam0BTMB3QeT6M2u2QUDyx6ZnS6owKSht7dORQFVr0z3sYjLmSftK/FQ5CCYkFIEmZ447O52vcFSATVEl0k8zFYynO42fDQeI2HE2xfrXh+NW8AqgjxfdE/0blLBrG7jy34IjvOYv6kNSJFmQvOdjBSlrixbgCYZrl5x2f2OpeMmmqaA4djP+KZOXxJG0gtPopyCleTa2hKUEIywkIdVneg8v4A35gBP5K7zULtmsbWNJwrV22c3Ww9EXdqAqrGRMJU/z9DBHx5OA8Q2uVoaNubRYa36HHpjH6tZh8P95dR3d2VS+zA5Y8sW+pSe7IbQBdv9LBnmHw8gBu07/6RP7QQ+yydEh+df3ffa0X7iPf3DszXrqDx6FL1cua7tVCcun5iLRLunJ39dX9G/f2tKt2kjSsr/dT6/0YR2tmcQPbEfH6S0d2rWLbvqwQXrj2eHXv6Rc9/CN3dMc47n17X2TrLWR+LHraVcWju0etqR58cHdp+qocQXMEhzWme+BcdAnCSAZpTozHXKvdadvqhs9gyd7k79rnl3rr//T02x4r3x9PlBCOl5Hq2RAdDmexyZJRsOqtSc7NlNqK/GJp+K4fE58l1CkF+xVc/ecAf3Vnn0hD7Wv9Lr5kuP4FS0Fz/11f9jn4uWXX76U4SZwjBwDGdEOKve/II7CCwY4BkLOAWhH4DdIFmBsICmT0TUZVgCGQAh87JbGvCZmUWuXQPRSHkFJHTDHRAYlQ5LTqc+Y10LJSFFmRkMGCR0yW5ykzxYA4Kk/gbq5K7Oxcy24FHw2JuGTQWlcwknR+ty4gfoCv8YOnMtEcSALhlrXhMouLAUGtmRgGE0BRp9XTvo+/hVUtBbAeXNKHuK1Ms2Uq+u1bbwAlf6i0Q6W4KT74hFgygDKwqFV1lTQYTfX/NrdUC7dmDnd6BNAWjOKxInGczqSLCVXjKSy1+hLGWUb+wyIyIYxGuQKWHOPXbjaMz61EZDSw2iuf46vz36DkWPpPcPSrviWqiYPdtgCJTJj8aJ1IYsAYAGVn6Eq0Khk3TnJBZQLnNa59b9glN4LAAXEHLRkUO8MrqoHutI9nMmCGhm/5iNZRGb7Ln2x82luspMZ9Ur3Au6tTbxvrvGqNckpJIvkidw7l84GNF73ZVhrU3/oX7Aho+snWRqvACB67DYLhuhw15u7JBIHvTrBfjeunzKJJjviqhb6LplhcwXClcIHPptz5ekeSqWt0sZ28KK97x13sMMJgDQGsGSdBAzK1JNLlRPRnp461tAas5lVrJSY6L02dkubV/pc4N5coinHl4z62Z5sUdlyJXj8F3ApsZd8oSu6HQ9QHg5wSKSw88rK65+ss9+OevR5QVd6IxgkF9ETLXaWBf17nZ0DnF1bsL9BD7sGgEYD2+Zd4CLg0TfdbD2S/R6AlS0JbPQq2+5nb5LfXpJU8Si+d0+JingFWPKbnvYdzyWgssmVzUq6xSO+uTW8//77j/XObvVKJ1rr2rdO1jZ+x5Po4Yeyj/TD2kvYR1Prz/57zw7ZTet6r/ijrLl20ci/AuqNqdrCbstio3gBA9SHAKC1WNtG5jYYVjZod1GwWT926Pna6GocY+NLbWEzsgMbCYb5LrubcIz74gNMJLiJP2SMPPcuqdY1x2rocP3Gt+xAVQe9t56qTdiZ9IK8ry2tT3hUgLSyXf/WHX30gszv9+YpGPW74PkQdjPbAKSzc8A8m0rnoi0ZT348JZxMmHv8aU3WFi0v+Ru7w3YdJYJrG19LAjvGILhrzP3p1OxULxgGjrSufGNy5gGOtWe7+XkyLAFmTcxhkwHw5vKEfFmrtVUCavFC72tDF0esvEVndJBHa796n9za+GL7bOQZo88w1ybO069NxNOV2tRvNibfny2Kd2xXPIKDjQ9vx6990FbX0/fsbv1KCm4Cq3vgnb63SchOSKg1v2iOHyrrtI22ZCbf6eGnHR/s9+6jNT1UBh5fJdckSYzP31v39VfRswE+PosPo02y1/GhZLi5ew6Ns8nJRDavz3Qu3ML+Nn5jtW57lCb7EW5oTNgwnrbW1jIa8mEXr7766mUfmmw3CGxjwEbjm32lEDIUFC8i/Z0NEwFeA2QMik/ZlTZFsN1OzkjmpraN24RiXn9q0hNEgl3fgjHZuK4p2aN4gs2MSeMrAQO+GJAETEDOOZ4DeY4pw0Mgo1spoFJ0yg5IRVe0N2Y0Nz/0CZyUS3F8jHJ9CnIy4JUi1X/gNiFyPlAZQWsok8XQMSwMXGP0HQXi/Ouze2RCE/raJA8JY0qk3NQB/9qbb/83N+diA0DR0z3Nt77wUMIiuruvdcGbriUfxrbLQAGBGrxJPiqXLiiwG9b9jc1BSRhIAshqtyb+4jOjhQcZjzJy8T4FLLiM761XtNtZtjtMFpMhyYwFb5S+fgvi68MObn13D1ATz+wq0TPybFygLv1UAdK6ZSCA0Qxm/bQOdMpZk76Pphxra8DxNPaCDTqBDjJcO0GwYDneJZd9Fgy1Hsk0RwJ01U/toxnPAS79Ce7XKJLteNV1eijwbr2Th4B+axcPJAaas9JMP5sAoAJ2G3jLQnOGtYmPkjRsnzUA9hszvsajZKA1aU5Aj2qW1lCg0Q6+s8Y54HgmCGue0Vtf9cFOczSNk4NIFnvlVBrfgzjiSfOSOQX0mke6bzewfpVcx8Noa04ewAeMqLKRWGSL9ixTcxbstxbK3OOpXcDotFumnFNysDk1TnMocO49ulu//qKtP7tYAkt+inyyd+lw8m5Xn8/runN69Q9Y2RGkZ5I2gJwdLf2zMwKo+LYJZ8HCAkm61VjxVvBH1za5u3ooQAZcmuv6Y/0JBNwbbY4T9NyBQFO2If1oB7fkiSfho5Mv677u6YxofEo22ed40FrhCZ0DXOx8kun6LCH1yCOPHImN+uNzCpw6wmGHoXvqL960TnyK3Zp4JDEhoEwWJEvsaCSjcIPkHBAWX1zfnVQ+Odq6x/lWAWfvbH283sQjP8+2beKiftNdZ+jyP+RYQNWYfAncVJ+CYXJonN2EEAjHs+g+JzatLZsvUCTD5EU7gQ6/APgLeMhftMUDD6rM3vhJxXjH30ZXf5sEktAw1gZTgmPtYccNvLQXEAneYJ/WONpKBPW3a5p8ClLMvesCzL5rfZSqC2wExOzu4sRojb7mCW+ZR+tOPvmY3eCpXWNn89MPvx3fHOur6ol0Nn5KPKjOaUy6U9/dk12ODwKgvpeEIT+1Q1frLH6ARbouMMVrWJyc0H9z3wAZztfPYtT6sU7sroTPyjUbJ46BPyRxVp79DzPmO+OjOar86V6bHvTa2ueHs4kS6otjxQhwJT0jK9ZaXCPpDd82P4GtRDl5ZgvI3/IOhrdjy8ZHczHCo48+euPOO+88bGrB8AcffHC816fEnHd2PNrp9toK8VyyoLpPPMlmtgb0woNfmwfMma9WVi5OswMsLqKrqsW630bgOQEvqdY9rdvuNsON3X/YpNdff/34aaUIpFSyt76XDSBoDBGizgYJ6PNuoSmFLNQ6aYIrc9IYMcOOsL4IdGMLhlNsO3FoFXgxCASIwgNVaEhoWoQUoMXPoQqq0Q/U1gflkbUjgARSOcXR8OpV/70SyhZVQM2odF9zdjYAsOU8zZ+R3sAvuqLJzmt99h3A370JQUFqwsagNl5zrW3j+BNcyuQ0lv5SdA//aS3sdDMwtcupyaQWDAegow3PBL7RRDnQ0rpFH6Ng7PjpvKtS6ejkPLqvuQSAzGmNQuM3RqCiv8ZOVuxqmJ9yOnITLdHQmMoBG1eW3U5BhqUn4mU87TrXJn7npGS2GHeJCOVftZUdkxnrXqXCyWY6GtCvfyBM8oRuAlnNx04yMAfoAQkMhCARAO97wXQ05XiV+zWenWHgS8BAt+q/V/0A2gv+BWcMZZ+jX0CwgEwSiLy3tmxAc41vKgH23HnjRrMd89Y7QB1vu785eHiY3a/uD4zF3+5VKaJCoe9ky503UVIrEGkedjai2e7wme54plxHCZOzP84Nk5HaRRe+R287br03niMQu352bNmR+BjNfiswxy0ALshUMSCojLfRHy3JoR2FaEgPejX+Jp42QdT9Mq5kpnlu4gowqw9jZX8Frxx3/Cx4lyCSyLOLWr/xqDUH7JuvHZdN0gp6Ww+62D0At0SRcizOno+LZr/hXR/1x3az1RKg0QBsd60+JWkFPfQjmQcilGEu8GQ7e+fEgTE+SGIP3xp7g3hgJRr4k9XRtZddB/yyl1UJVCLtmEk/edODWJIdthBgE0S365Cctg6Sd3bU0ZI/qR+/9rD+L9r7i458SsF4f47PRHvyGACly32XvLWOyW5/8TZZj9b644ud046fknK957tU/Ejk8KnR33yyFZLXdjeaE4DafXtMw1xaM8Ae5uB/2WnrJ2hovNYgHQREYaiV58aXZEATW8tW02+ySv7go+4zhwW68Nk5CPWZfJIhoL/5okHQ03dkpXndfffdh21u7QPifoaPvaAHG2zzL/hAl60BrOn7tQFolBDboN611sZDv3qvjQqs5MtOWHzjcyUNo0EwLAnER7V+yXwviXZ2Ihq7TyVZ/dLtDSwliOOLEtraJiclztHLNtemgDh5l6Al7603W2cu6Vr3JktsBawVHdo1XrqevcoH8f+Ci1sFw+zfwYB/bJnNL4l78sHmks0NXsgm7ED+yIpkUtfZSXyDVdG3iSfxRzwsWItPAm90wUYC8GxM9qB1/fvvv6/L/Nka5cTND/7PbsVT8sm+NI94mg1qnORF0jPa4AYysnOQGJBsir7lmZhI/9nS55577khYdq1jJ++///6NP//885AJtgHfxD/dL0DGG3ghHsGkfEg0Sg7Dpdmy+JsMwa6S4Tb80v8t697KvmhgS8VN5ich493GnUSHuGiTMsf/r7zyyrEzvDsIhLBJeYABA85QymgzMusICLm2DBMF2Hvcx2ASzCYCoFgExsHn2jrj1f2ck0BTsM5BxLz+uh8Aqi0FFUwl2DF+MxEbEKOZsOsPCJKNkZUF2BPu7rGbCyht8CbQks1kCGTJBe+yKYHbhEcWm3MgKPUTfVvjT4mNIcDungx+L5lIylkfXUuJCblAFm/6HP0y2Y0Z3RnhwHb85PAF587VoZshjRYPC2Oc7fpk2DO+smYAdjQzTHamW3vlijKu0Rfobt7Nx/zRCbjJ5jXfrikXBbqjubULnAX62hmuTcC9eQN+ybEneStvjQ9956FUjREw6NxUQXUZ3oBnPG0u5MZOe5+bWzszgQclI9HWuAJ9GVs6Gb+BOY4D35pvdNk9AaYlJ/ocb5T81GefzzJL7wD+1W3gO3liH9iF+FTfst7pe3ORqZZgsqPQuvWyE7xO2DntjHrt/KavrCN+NqZrzbPyz55qW18BNLzqWkGZMmI/d+RhUGwLMBNdkkJKae0uRz8QAlw0byCpNcILQbSHyKVDZC69739z4TxaV8lBYCpdcj6oudl9S57syJFFjrZ2klLxsP8Bt/pP3ks+Ra8gOf56aF+y0ZzqN51l9xaE2sVmN/zGtgoBJYYefMU3RUv37HkmCRNBdjRK8DW2nV42rb7YTT6CY6Yva+sBeL+L6Mz52lrAga8CrlrP+EC3gBhAJznrhc763GD4VgEKP0r2+JP6AQwAETxv/K1K2QC4tRUoAgrd1xq1W1/Qkp1LByqVr6KnOaGTb7UjX1uBq/7IYfckG9muEnySghK6AB1fRE7Su2xkQC7+N5/uzw72v2QKfjWfxul5FdlItilZyE43LpspIbPVBnYfBOXJlN0LCTdraM2iWfJUwqbvgDM7OXxyOgwk848Cx8bIbjgC5kw6HCAxX1+9+LjmL0nJj3WtP5hHQNEYcIYAiGyRqd5tkpjLBpHo2cC3dtFHFvc9uXM+MBnJ90WvoxpKkfGWHgLogH5zIX/8CN6RHUEM3e46OY9u88CP7Ef8jOcFl+ybZypEU7xIFuobXlAVgXetlWQAbNlnCVo8lQwUGMG97uV3o5+MNn79O3JV2+jeM5PpTLLaS3VRYzQfvp6/l+yuD+ejBWvxCy8FyeywahzVXJKmKnfYn3hCP/iQaIC92B5+j71YeSZbxl6sC/9L5rCv1oIftGYrC82t8dns1irsxZbUd/NUyQVPo0elU21K5lSpkv7XznElGL8+4o2qkdrA6LURuMOOyzeYT7Ws5De558/EP/TP+sFe8SKdu+eee25cPUD5sO3dkz3/6KOPjqCYjPOPfeYrojnZUgEqQadip7ZkRwzEJ4ndJALrJ76x+/Vxfq5GvLL5Y+1XRuORYxTNkZyRIYk8mFOFbnrLTxxtX3jhhUuAgeOOMd3gycSyQ4zMCsNOnNHpen8WlsFe46ntBsyyDIz1ZtExc0EZoJbgMNCy731m3ChG38UYfUSDLIGxEmz9mXf3R9OOzTjjGQO799tRI+wAqnPQnDClqn9KKmDtPTpSLtlmBqL79ilseMQoc469ywQyQDJGPttlEgzL0jVm9LaeOa9obPyMsF1449ZncpPwJtQ58e7LEAe47Xz0XdcC0xkL8gY4cArxp+t+tsauXg7zr7/+un6oEIeLjwwJ8OvhEs1DaRze29VQgpITbr1T0ngWrUotmreAIB73l7PMARnTLh+nEw3OPcU7u0jRwiBGd7wt+PJUzZyY85Rd3+BNYooDUOYKVLYuHiwj4UF3OZ/mZ87J2AZVSlwYlvhrvuRxHRGjC3y5Zr6MMEMmOdY70Es3gDG2ojVIlgA6vOjdLo4HWZmj7Hv2qzUr0PBgKmML4uNBwLpdLMFwwLn7/DZf/QX6nWUkH13fXSqA2blfyYz40u5XZaN+Oq4+JVeiqc/JXv9LfgCC0dr46ZEkmESB4KI1EFh0v6egx5tkuLXg1OuHrRUMb4LpvPu0ICF+SZ4EYD2rQVAfHebfGMqmgVvlTLXbChk2UqJJiR7w0tqgw66MIBSgtdsb35prctM9fW78bJZ+NxBe/1Cf66jrh52L9/UZSAKmlc8BIHaL6SjnL4lUO8lnMmgt4wne0xVARrDBp/Gt/Bz+dB/nD7xEE98iIYFn2gLmdmlcBxSzR53XTVe6p9+N/+233653hACL7k8vq5TJbvvt7vqJBtUv2UU/n+MspedXCNiAPPLWPKKzPtPXziTH/2yppw+nc34eDrZI3vslg/SX3klEtrbNR0AS/RvoSCbGj8aWeJPY2mAMCEuGldGiIf7Y6czGNWbjqODoXiBNECT50pw8twG+AZLjkR1G9hRegW+2amKxWLSTr8VBtdFuASVg23fkve9gFrK3QQtfQBabrwf2JA99H28kDD3Ehx50jSyyr5K0a8vpB3mGSeC9aJKI2jbklu+o7+SNXQ1z9CoBJCHefAVAfFN8WCAOw7IncFrj2c2lE3wrHYwW+Jh+w6ddgzUEw4KF7ldtx1ZFf/OVsBacSsgKvOG5+mh9ereuyakEtKMH0cV+0d/GFHDs83bIGBvFxkhM8U+9w7jawhuNJ9CWoCFT5LW5CO7ZDnY0+o3Lr5JTSfv6lUDIf8KdtYMBN7gj7+Qyfqm4Stej1wME2Q5B9VamWpPWLtq2MkCA2frZKOD/8F8yyFwlAFZ3/R+PW8P//Oc/xxn9Bx544LAt2c9+8SWbHhaoz+ipT0cW2Czy6vgf2yGJJH7ig+unNVJ1JeEHgzZfD+Cq792A8AA4VU/1GR30ie+mx/ycBJX2bGTr4DgS/l3LU0+TJkyEvsn7TUDZLYCW8ZVdkm3kCM4KfY6+KQYnsguIKNcYCwC4tk2qCfcO0FFcjAHMGNENuGUnbbOvQAGanC6Drx/Ks8G+BY8ffu4mBWjhPQlR8MoIA4acoZ1kAI0jkq3qc3QCUa1J/aNX0Nbc+s5DKvpf8CcbF083EJax4gwAMspj3AQ0INTcko0yYMrR4pM5UmaGMT4rfwV4o0/5b3Q517yAV4BV2wTf4fcMVN+lsGXgyCkjyGmYR3RtVrbPgIT1aH1Twsbp/ujsc3ztzw506wS8eGJvhoQBrx8BbvQ4W5Sy0xuguGvxvIBCya3y0AygXbzm2h9+nIGIrFiOWolZBhlvJHQY7vpJb+wQk7n6iTeSW2ScDEYrQyOAJUfxpXGas2ADiAZc9CfJAyShx65e191T/znzrq0j2HLiApP40xorgW8N6Fi0dk2J0spiY7ee7WAFoAGe7hEQNefGsyvcusWn1t/vDNeWjYmvJTTQDaRFk0ChcfusbE1gJeOrbE1QnKNI3nvVd/O0Vq2fdq157eJJ7UrSqIrA95y00laJGmeOWz/nETlY9hIIq7/m6AnbyayEwCaKonX1ovXn0K0BW+HYhZ3cvqeD8b+1lJVn+3uXlI3X9GoDAGCL3WQLrQl6jEdHmqOMft/Ff8cslKzayRM48WPxRmAj2LArYVe2tedbjA0A060FfBtQ0A8+0rq6D0Dkr9kxyc3Wlz1bHXQfWpvX+j36lQ9ozUsYtZPgfHhzBpgD08mEIyJ2+/me5upnmASN8UaydHc8mp/dqvpvHL62gLt1Aowc9VK1IQhIr9sF7t3P+UjELEiMV/gETC8Gwfvm59kbmwCMX8lOvFM901yju7k1Ph23/irb6As5x/uu77l3+um6RCUfscC4/wFV/kMACfPBVuTiDC4FefCBJAxesNXsH/Dp3bh9jsbkop395tUa+H1t8rP84YvJ9uI4stQ1PiQZMq4ApXt8B5PAV923Gy7xhg0ThKTvzdGxOUBeYsfZ22SH79xAOFlorqp40MqfGo89q5/+p7/8cnR2jzGSebu0bHq8q53S/sZqbEkSa1HfjQGT1Gc4Sukuf7SJE/fARPxCfHa0QZDZtdaCrLLDgim6Rdb0BYvgEftEVvGFbRTgGEciPTqsNUzMnrHT1lqSGD4Jw6tUyI+2bqp14q1KLfLVezbQ0RZ+vXsE4Na09YMF4SXxR/3YnEjGmkO077OQPH0djrautV9bvnHUBuz9n8w4Bx8+CPvEgx5E2I5w9jEaBe/dIzEl/pEQhwEE+K0Tf9j98G36nu4nn23YNEbyAZs0nliCvWWL8YlPsJ4wfZ/pcLTaXa+9JAecJ1HNnsAM1xh5g2GGzcNDNkMrcKiNTC3DW2cMF6dK4GWXOJ3d/QXs12DKamBm1+rTYsdg2YMYjwaGjfPk8NGxBlCbHb8xNsjegJoDqS9Goe/Muftyyi16u3sJSeN5upzy4O5vTKXnzSXj0nwY7fqXrbPzbVxGRXYb0OeA0cbIdF1ZFUXrO1lHCkh5GIwtVY2uaCwL/9hjjx1AvD49xbMgoRI1D7ba9du1YwQ8YIsT4RA3W4cXHInERe8pcjts8TtwEfi3E6oUs3FlX4EOOzTNtf8ZWFmuBVQy6Zy33fFAUAbEOcpAVzQxXslD8xQ8FWQ4gyxgjE9K7+q/s3hl6eJxbTj0FDdDmHG2Iy7ruskYAUf9OgPamgRUlWsDEXQhudMHsCNBQM+izdmNeBMfnf1EI2MjebRZb0kwWUxjRgMg1zuZBQY2CO87RwCcwxUEsEFKFvucbLZTH3+TDdnBrjXOJvnoYnrcetYmHsaH+qyvZCxdbg3rL7tYxru+WvscSfeq9DDnEjbK1SSq6EJyFx/bqepscvPdn5+JhhxGcuThZtHd5yopKlWtTzZEABEvBX2SAkq4o5e8tx7AkwAhfnW/gASI7ju7isBD4HCf2O1/zkn5UrwQRCYnniFQIF5lR+8yyfFcpUa0HU92/Cf7W79KxNMzQXl861prFV/6rGQXEGPn6h9A5OO6Fr88A4GdQEu02fWqLfmVDFDGTV7rd0FK90gQdm+6HT9VCwk6kx02mq8kK2j1uX74O0Ew3fYZsOw9/kh68buNLzPO5vJv/IBkGT0FUJL1kiytcYkXZcbNsz6ao0QeuyWYSxZV/jSun8/pf8nd5iaZVp9e0QM4wRd2cI2XDkkuFyTnJ+ojWcoOsx/5Kjsf9b9JYmeM+bBkWKIUb7onvrIZ0QsH9C6RArwJALqnfDLiAAAgAElEQVQ/+5ws86/1VXsVQHhBbuGDbI0H9Qm+1570v8oa8mHt+swG4ylA2ThsQ3onsVF/AKNAcu8RCLCh2guQ6VDfC6LTp+bRz/z1wJ7axI/OWEoSSBbBnWz9Yj9j9p1AnuzZcRfwuL67jHBlMiVQYNsWj5G95KO2re0msQRbqpKanwQlnAa/qEwjM+wB3utLAICfeGctBT/JADlrXAFZcu34i2oJ2LN76z+a7JDSJcG7jY+1Lf1P5qKnF93rfxs1Kpvqy3XYBD/okHhhEyt0EU53jzWE2X2/NpLf3eAZhrS2K9Mwx+o+exzeSE75f0l0AVPt8oGtqeAqvvcrBp4nEu8lT7vfukdT1wT97AafcNaj1tZTlVVYSZ6qSKgvG5bmXD/8ERn3XbQU5Duul0wkM/ljOIYfsl7shOCe741Pnp0Ao9B5PA7fPv744wceSkaKG8Kmnt9AfuBmSTF+i92p39Z3YzYPJ41eshlf4HB+KbqjE9/FXN3n4XGH7XjmmWeOn1Yi2Mo8u0gJGRAEAS5r/LrWQq2BJLiElKOmbMYExBkggn7O5nD8QJQgicECBhuHoFE4YHAdDadnh0HWJ8bKSADssiLGqh/b/vEvoUrIUiIZ8ugT2BKo5iYY4ijrO5opZGMCLLVvgT2sgNFtbHxyvwx6fSVcBKy5dI0wWNe+X2ct866EA0hL6K7Olt+47777DgOQjAQwOl/ZbmR/fSfb2PicM6UgA3Y8+1z75hVQSTk8zTg6GrNrvQP/0dv9BSHxOb57EFLgLDpk1jlUssWpc3h4B4xktJy55Fwbv3K8+sxht/YFOoFvpXjxw04XWetzdPnt3+bavX0nYJdkUE6YsjZvWU7BgPOJdjs4LEFsPKyv1qwgyoMsKnf58ccfrwOEc5JiZWcDYzLUDlBlkQUb8ShDH38zZsdvsv3jXO08KW2JhzLFgiFytll7oI1DBjDtspKNQGBrGYh1ptYufnLBBkVjf/ERGKsvSTzlrJIT0eQcezLa9dbJmVdPXo4u5xllgKPdznDyGH3Jrx3p6Cood2ZS5Uf9d2+y1LnknsjbtYB7/JNcUBrUPJV8t0YlTUq4RXuBH6MPKJhjfTH4xhYE1Zbziw5gnn3b3dv6b/71mx1rTZoXGyiJB2QnqyUDVcakk8lK807OW4tsRt8nG708nKl7e3ngXm2bAzm3cyWoSxbit6deAxxd3ySugLC5CHwFXxKW7JwEJwcNZAGvklECXX6w+zjqBVjxTNYeQLdW8U7QDsRvQLuAlO3kW+ny6rTAGfiJ5tZNKVu0SpJGF1nWB9/OXit167pgOVmSAGz9+lNGjBfJXmuS3YgXzbFr3QcE21Xvc7yUEPCZjRPENG59SmKiuXYChto0dqCrM3DOswu8O1ZT8in5susSXfXJb23FQ9/zn3aP2PeuRY9EWH1KTsVjVSHx3wMdyV96y0a27o1pbsnKgko2MH2qLy9rKZhqPqpOyFJ93Qr7RJ+dPyCy76JLMonNpOcA6a7LGaRuEAOnbSDd2mS7SqhnI/KN7UTlT1R+SFhtkLABq37J6gZKtYMH6WPX4b71d3Rwk8LJe38exgpDLuaUQKsvgTusF68EEXQ9Oci+2WG0yydxacexsQQY0SDgsX7WW/9smoRd84h3+aDe2YJ8ZsdzwgV9l29LjtjU5iHB1v/1JwDii+BgCX8JvsXom+iPdnh07Zk1E1zz/5Iui/3jDxlke7q+8siWiF2ifekXa5CLxmXPYRbyoq/awoPOraoElIyrbfPNvqW7qiSzLwK8aLX5o7IRvlBZQMZh9b7v1XwEndEH42Qz7HwLemFbeB4Wqp/6sEMuOaG/aLL5EJ2Oj9Su+/CK/NUfGW0e4i/HyCQxt2oiXsa7MOQTTzxx6EH9NlYPXwwDqAJhV7Z82kYE+0wP0QezSQY1V7Ky/q05wClipvSw73qJs47jMlcHqI9geEEQpgvgNruwWbrN+DAAvRNwiuUeAk5ZOTUGa4NnExPxA80ygpudogjNAfgAPBmQxuo64IbO+o8xzogCNb1vwClQRWMLuAkDTiZDhfYEmQFSXgKMdm+0bZBM4Aiysq/mqiSE0SU4jStrlaB6wmt9e4gHB8n44w2wcQ7e0RWvojen/9prrx1nDAKUstspf86sHYLaxkfJBgCj7+0YxINoBGwDAYGWALJgp3nFs75PgeonpeuVQZDlYfjqu/7aacvwZ5xW7jhtwEe50vJeEsBTIls/7QPxzbcsdq+M4AY6KbwHzTFmMlLnTL8ducZGY++ydGsgWysAP575GSoBu6RA9ESvh4u1XrVvXb744ovDEdoBkthh3CRgGot8t0bxvSRAWfzGUU5rh7y1apzWpfb1m9y3bp7+Z67xrvUREJNljknwAPACas19A6uArHLe1n4NXOPLeiuZJmvJY/MDSpXKtmbNQyBkp7nA1LjdZ7e0+XZv8uU8kJ3X5hy4U8ZUXyVNekpjstL6OKtJf0tW9BCiBc/N3VMsc8bJSRnn/mrXWges2CblTM1ZyRIdERw0B+cjW7/WKd43fw9diyY7vPXVte5pvs0l2ej/3ptP8hVfu0cAkzOJ3q7Hw77P4TVG30tUqC4QaCTX7RRFv6RSbTg/wRgAIxuvIgVwTCbinZ944h8kWVoDxxYkASQxnOWMr0AJILB+jSPeMWWcmy8QAwTWh8QiO78gTT991zrRUz7Gjg3gCfzgyQLF2gBJfKXyTDrFPkWLYJitYhPcu/dYi67hK9smsIz/eO1YS2vsoWEy/WQnneneeAZ/kKU+84/xRVIU/6O5toJ7eCMZSSaTqYLi/uJlfQVWK+1uPeAZAbxSUgGleUhk9zkd6bPyZ22yH8mTnZXojYbkIl0tIZYuR2vtsjm9C56jQaI7OuMLv+9aPGs8Nk6w0dxgGmAd/oknAgUyx9aab21bt3hZklYymq5ZM4ni7G/2TwJE0EJXkpNoXpyH18lECdZ2ieJLNq31kMClC2QeJoTHNliiD2TeNVjxfH39LTnn3wWWjirFo16Sg3QGz9kK8id5tGPSoeQg/KCSkb9kE2xYWDu8k6Sg7zaFHNFxnllyDhaVsIQtkqMw0c2bN683K1pLciHwM67kAvphAvfUn3P98Ofu4O2DjsgCjC+gt8vse3yDG6MdfbtWfc8XNV+BFJuXHEfnbshYs77vXnIQ3/rOfOkQLJ1M2B3u3f9hktrA1fEjfU6WbXzUV3y1wda46BZkklO2V4wiebM+R2WWBGw8sV7kaHkYfY1dX9mSPnt+CD50DX5uzbJdKzvkZ5ON0b5JBDaR7WYDjK/yMyyVfw+71Ef+IL2Pb5LF7HnXYZF0xQYBf9g8JUSyr9EDo9UX/KwqovnXd21UJcWD7qU7Nm6OGKlguBtkJAVADUxAN2CThbAADKxMkuwZomXZz1kLC87RyjgJdjGAwwfcZXpkNjCwSRKYMwghPEoKZTHRBDg66N0YDBBgswEWZw0AEe7GyTjUliApvfLgiNoKBjl8c6EUfRasr9FlwAX2nLXsO8CZkERD13d32P0cZbQI/LpHlkUAARx237PPPnsEw85aJaw59EBGgWJzkS3Fl/puro1X/wJ1O22Af/cXEAsm4lXlFXaTzGsBZf9Hb4LdXDP60dJuHyfZ92S4dp7u23VAyi49eas9h9yccuKC3eaVXERfwXpAJ8cOXG4ihcGNB93XOsQ7mVO7xzJa6KEPfU52mjtn2ncCy/jfDkiGupd1aZ7dF49/+OGHoySl/wWf5Jix3rNmdDpDF+/b/U6eV684sb4v6GmseM6YZqD7i06/t4y21ktlAB0B7JOx+nLu3gMsGqf7A00F+PXZXDhNAUTzKIjP6DKu8Z5xFnDQHUHtGtrGbPc1vkZnL3ORxfdgEM6gMdahMNh2r6NL2XY8SZ76LuCZA40eVQFshhLs+kgvBMOtiQQR2RbExjsPJaJ/XWtM58ebiyRBfFMitOX43dN6N6faJyfmmF50XXY4cNurvvgPcl/bAtb4b6e69W9trF16FT2V3maLPCRMMLAgW5Kme5MHu4npqOcG2GUTPNCtxgd6kzMP6ZGwIQtkFxgGYtgE9KgIkpgTpNEfoKs5yXoL2ABcybgN+gUXAgh2emUUDYAi/VkwLukZ/cAUHwU07G7sBjD62cBiA5LaLvhqfnYKJH8lgFXHpDvJRTLaWiQDrT05ZZPWzgA2jed8JABnPaKjduzyzhvYhSsaT/m9XW+JSDTF7+iUGBMQsZHJi91wSb34GZhMpmovAcGW+JWB9Kbxs8k9fIzMsk+q0gTcgLIgOBoAQFhLMEwG2D3YDY6RqLSTAwgmA9GcPDev5m8t48FW2mR/A7HK2wWrfKlEKzyId/BbfZWc6JhH79m0Ko0KwmEEdJ/td3173SoRRIfIEVtPbmE47QRNErB71APmqa3dPMdI4g39aQ3YQT4enoRV4zf/TP6Tj/i9CSaBmsAibBD/yLCgLX2KvuhVeaGaILpqXzKw93QiPlZ99NVXX13vWuqr8WuXTgoO8I9tIc920cxzba4gNH70vVJyetQ4EjT1a6MNRpM4gcmjYXkjIcR+186TsQU6gnabYvoWG5ijYLPrsG78tImmSqp1bd3yt/kmzyWxq94c88vh1jBJOpE+mye9ia+NyT+QY5sc8Dt6xBzRs4lQ9l9Amj1s7baqa7EhnC/ZyO4me80b7u+e+mg+2bZdE3Ji0yF6mk+yp+oMPoL92eJos1EQ71TptHaNE4bbIxl8WnTbvbY+ZLHPXadbcAz8IZkWDX4VJr0VU0mC2kiBQZSYd9/F1Y8uX8YUO0596RVDNhhkAAlw7QS9mNxCRhijBTx7Z6hkbQQBnF/Em7RF617ZDE+z20yECUZX31NKu0CMSp9lNQEeRjuBaaGjbzNM5kxBt49oBw66rwVKad2DZiDBebp41CKgTyDKUAAneBatm/2WYBBURoestrmuw5RBspaCCYC6/t1n/ddY5Nj7ce6EurG6FoAoAP3uu++OeWQAele+yQmuQwKUORRZRcGEe5Wqxq9ezcWOe+/kI77Vf7ypD78lGX8aSxBaHx5CAvA4pykAj97WxcsukqSEszhksfsLmgoY7XaTXYkeRm5lhrE3Zztq5kHOmsMa1eZDroBmRql74ktzjB4/Zt5ualnhdu7tgDJ4C077TgLJQzhaA8mL1joZqI9AX+P6+ZzWMqC0u4jR4ynF7YIwyt2XjgFlggo7TgWi/TU2eiTHWst2JpqLUkfOMNlt7q1HfMg5tV6cR7rdi2y3TgCOneRkKt6Z15Y12bFMVuqbvOObhJIAue+dL0Zjbbo/+yP5ZTctnnSvh5i0NhxpPLcTTd44N4EOEIM/EmjmGQ1+GSCbRG+6T7m3gJzDFgQD1Ft+133xp2BYUqOAO1qjrbYyrrXzoCMgl+2X3JLh9aCw+G0HgR2KDra1cTZhSYckj3b81sKOYY5Zcqf1x+8cM3tstyYa6y+5EKTZ3Y+/EobsEjDHL+Fz70Au+9LnTX7ReY5fEmeDUHrbO/1nS9ikTRzv7gebVju2NzolkgSZtTP29oWOxutvg5P4g7+SEZIe8TWZj7faAVcSFZIDxkVf37PV5J1d7fvaAekbOLCRggTJ/QPs/FN6n62AQ+y2Sk5IREiEwAd2j9gsCevGkSATXGVHSub25+dZ0vForiKk3/LMNncvOQICo2uf2cH3AfR8An0QkHnOCxtnrSTlPLCyz40JSMMEfSfgjpb4kQ7XX76qkmYPzYwXZLD7FtvZlWIT2aZkI7tfcJEvyVcXEHuYH5sl0QHv6J/MkUuySiY2EGVf0Em/YFLzjJ5oad34X7wRSPW9HfP8oPHTe9U4NgG6ZxNjbCubKKnd3Mgs+8bvOvYFT/bOPjoCtvpmpza6Gq9kaTKRrOWrfv7556MCSfDB7li/+rJjKBiRgJdUXN/ZvKMp+ZHYpHN91zjRotqta6ogyBq5t2b8qMQQfFc/8Scc0tz6My+JLUmb2ooXyIZKKKXv9SvIZEN8lvTu3uQjfclvVdpvV7O5NJ5qkHS451/w63CnI2OSbubNZ9mpbT2zHdGVfuDz+u/o4gu182sNjSfwrR2MygawuTY+BMPiJPaw+SR3Kl3JQXTHf37JOiTP9dV1si9BHU3Nv79erYmHHNI/Or7zTKaiUxwZLZ771HeNKVmAD3BM/MG75tGus6q3xS/kycZpY/R3nSB4+OGHLxskZgZcRd6yBhuQ9R0lko0huN1XpxaesmxQjKmb6dhgCZBgQGVVOAxBY0q6Rjz6ZSTrr7l4wAkw3fUEP7owSNDbOPWZ0vSdV9+jmYO3u4wvjKgsWvcTYIbMODLcjAd6gGPZDY4anb3LcAu+7VQlyAL4+gdOfdfY3S8LJZjtet/JmNSvjL0gojYp3kMPPXT8JlnKXfvaFZR88sknhzGItymHAJSDsm7Gj5eUS8aP020emw0HRMlH/AXwMlYMOIWKH9GU45IhJOzWtzG7bwNGBrh3AVL0Jj8b0Cjrk7VL2dsZLXjqfw5Yht8uV/3K0toxAqR2x5lxjkcry6vAXZPkoFcciR1r5dSCfYC0uZFlQLgx44eyntpEdwalceprd3vIde2di/Ok1q41990xqZ9kLJ7VX/dZNwAkurtPlUBtoiG64zmDL6hQ3lvfXRNgO3fXnAQ3ya8HYgB4CwaSseRbZjzgWkY4GrqXPgi+k7FkorHZBgFOfSUPlZc3536mIGfZqyRSfxlpRwqac+P0Fw3RlUPZUv36AcbxqDLkAE/jRaNy1+7f0rFkznrF+22Hl9GWzYvu1jp+JgO9932yVz8LkiUG4nPAVpmwM4cCU8mMgETtkkdJwK4JIqNB9lZ5U300H8c7rIMSVU6ePKuGSA/jSeuVM+TMyZ0EQ+P5KRHjAxB9L0HG3kSvAAV4AuT4i/UHglOBirkANXxXYwsC+ZzVa75Le7J7q4CAPHYtHmxipr4FcwLxBf/5VUGgeRijfgUkAKfAhH+Lr5LUSnAFiKqgzE+Q1Ji1rS+JusaRaJAcZ9ckawGp+mO3BGDmJBBOn2pvLtGbHPanggtv7Z423+4nD62ZALgx+SFBZfqyCYa+f+mll44qqvS0caIdkEsu+y3PnhnQrqjdJD6/d/iArxbQ2sEERPvM/xSoqpqJdskCO9UewmWtux7/eqGhtv667lkeBa7ZspKeqtngv5XXlWc8F8wrne+9a/GtYM0zHM5Ve+5nA6zTYkeyufoAM0puwKwCYjhN4Nga9VICTIbg2ZVPCZLWx4ZAdnh1xNo1v9qUwMz+2Q1mLxf4R5sknCMq9ZlMNo/GZetbW4G0HUJ+XNVVfddPiZd2hls/OIqtpUf8i3cBu82hxog+iRF0S1TBl9kX/scuXrRK5vZ/skCXoodekMF4IIkomdM1vq+1im4/kdc1gZv59B4tMFSyEV/gpr6PpsXxYobmCA+FBfK1YcUwRC+bfHBA+qtSAsaLbhVu0d33zdk87JraQOEvu85nL/4nF9Hd2tghX6zVnFVyNVayR2/ERpIGfaa7zas/SXPzg0/pkkSd0uc+i9WyHfENnfUdnoh/8TlfnMyHcchOc+UTky1JhF1L+th748F33Sd2kNyAyeNlNsuDCm36da9EPBqiWyxjvhcFwwyFwKoB7fDWIYPHCVIsWQnKKROyA9WWsQJOOGTjrmHtO9dXKGSvOWBOg9Grj+4VHMn0Y54gTEaacDmv03WKnSC1QOts+5+jBqCAm9oynoCmOXD+XbdzHK14AvDqE/DAW5nD+lvA1Oc1LI0rCCRg+CoR0Lr0Am4ZBUE4wFQ/SkIC8R2Az6BHc8Fm5ciffvrpcU63Ps0HSAV0CWPf9z8ey1QFwPteVtvaCqwBERlI/XNKkiP1G13tVAuGOd3m27riZ+C83cfuTXkYBAG7udhprk/lFptAqJ2nDqfofab00V35DPCwmerGcX5VMGwt7WKcQQXHwDj1bo2Tl159xtfWTiZVRg3vJL4E97WtTTxypq25t4bOX9rdNI/G83+8yQAlS/GUE+3/DCQHSf5l88x1A5loTh6iw28EJ18cdXOMtwKT5uSpjn3vXIgAvDGVXduR6jsP+VE+K6DBMwkNwVm00C1BpaCIE8jOBEwffPDBQycCIe3URnP9Bkabc/JZW0cy8JYjouPpQPPOAQne6hcgjh4ymh3o+8bg3LqHTAoQ4xt9UBoVfdHiJ8Kas+QW2dry88C87H9Agax6lkD9xs942DyToWxIWfZojtbul0mW8ONzfB/NAEs0dc+WhdGJ5CfaJaQ45+YPMKhAob+NUcCL5/xbdHswl+/iIf5JVMigCw67vgGrgEmSE0DjL5orUN87f8qn+Syw9Zkv5ev4T+/WwroLIBdsLxgW8PGtG5hLaPZODtAj2KcT6ZYdJj5bQNm9rZtknznY4bTuxhGMC7rI4vK678gNHwdMki+lt8ar38b0YBzjRzd7lhwlr8lw9tv53fX71jYazI0ta4zuf++99w4QHf83eIvm+FDgWkBcubTf14SzVi7qr/lJIKqqUbbdHKoCSr490Kz5wkDZnX0QJXnAS7tRbK1Ko/pvTvmvP//881+7XyuD/DD/LqimO73XJ//S3Gob3yRJ6I0H2cAM+Av3wIWSNvXVi2yyB/WPB/ziOZkTH5pjvMu2CTStRZ9rk03pHRaG8+rXbpUd0OgSEKbnzY9d9hvRzalx4UDrKlELB2Sf+PN0hyyfd+4kqtkTGNXGlqNnizEFBXAzPYftYTTBPv/adfijedi4YAO6JvFQn60jOx/dEovpVNeTHbLZfP0MqWQFfF7/vouPrUH91id/L+CEYyXAJMnyA7BJ39Vukx6tN963JpJMyYcqNvhQwjpZUZnpXknz1iXcAQPFK/3Wt+SJXVWbUuhvLPNuLnBA/ake1aaxmr+x+x9fyIUEV7IH16eT/Gbt6CQMLgBma+lbsg/zSGpJfHYt++rBq/EqbCh4VZUlSS8e3Ao32FbFA9mVZOWzVfRJgtSnBxn6qVayHd9gQr4Sz1u7fwXDK8hApcwsB8sB9lkkviBCiVrfNZF1IJzsOiYCS9BlietfELQK2iLKRjQ5gRtmWKxdWEIvUGWIOWyOVtAbnXYTo0OZSPfZyeG01/Ax0BwlWhhwAHcdW99JHhjT/DhBQSknSrgF/QIi2ULz4hjQRfFl9zyQhBJvWVb32nmNxrI87Qx39qlXDrIzKJVHO6BP6ChS8/Syvq41Z1n4DE1z94TN6OQsuj+jJ3PWmm8WczOr9V0fZa9rbwzrqwRUAFswHM3xAwBIVroP7clwmb8C/oweQxKNylvq388mRC9Q6MiB0qS+l5DofjtG9VObvluZJ/f0hTxZz94BAWACOPRE8/QxuWgsv/OJZ/FcJpFs19+exanfxu0ejjD+9/LOMKrCiH8Z+2jI+FtXWUoP/qjveJQBizd4i0d7jmWDxP5nV+wsNc++N5YgNdqT87K70UNGo8sTygFh/LWbZr52qJtv69w7wx/f+tzcAyu9coCN13w9bCY7UX/pMkPsQU92PJWRCdLxsc8yyJ6+KNFUn3YRGq92jR0NtaFvjVXb1pvzqa2gIV6z486Wy6p3X/evc8vRtHbATTxSosXhtJ52muNLfWQ/ZNi7v+xtSbB4KHPrCIvqHUFkPCav1l+CLNlurObjYV0AOPCWjDhL11xr1zzqf3cRo5WOLZCKvsaXtANW2WEBpvdkQyDcOpCB3gHzxhLI+W4DarIiQLZGfFn3C6A2GOYD6Aedsjbdg4d8sADM/DeY6bu1Q3z5Jmu7n6+T5U8Gui9ZFExsgNzasLcSdfrRXkJHQphcLg0S2GRFkIXneNM9dmyyQwFdlSDNMVsfz5LT+FN5aVVPnmAvyOLXos16419zrjLk3Xff/dezFiQd+JZkLx9a9Ug7SxKG/DtbtbIYDyR+2Mv1c/yHgDc6PZHVmf3oxReBWbRl93uXhK59Ovj7778fJbbpqjnQ+8ZZwN74kj3kSlKme+yOqcIBRqMzmui34JeP49fqU5B/1o31i7Ds6ll9wmb0LvoLhMM3vdJtD3trXnZI0/3ul6QTpDYPO3WbJE7GG9sOnbHNo7YS0B4SBPOs/6uP+OcoB1nbBJvgM/7hI/2ODjyHm+I5v+secg1z8O/RSy+jl58WWMYHfexmA3zc2I1lY6m51V/6WR/xNX3sf2fxkwGYF2/tpBtLEMr29b2EgTb/ZeveVuWoojWOmzfZNyIKKkk0JpBEFFS88XUVQTwjSvTCKD5Odv/nXr/wUeyGRa/urppzzDHH4RuHqmoNsIsOkMZJ7yVZ6CKdyjehXaJMskhiLvr6cxlP85AH9+vo98bhuyVrWpdEtiQaeyiWYdfsQWOrJJPT7FQ2aW2j8eAjAaSkju4QwX3r6zuBcTwhe2KJ6IU1oi9aW3f8L8DV0RFv2lP2o6JZNw5trR3DJ8ff5L3vPFEluYxPEg78detXdGht9DH+6DTgBzfWYQPdC0WQmyxFH/8b72DvzokPzX3v8ePHp036ajw6mXFjfABAmRgKJMjDVMcThBbBAXOaDL8MBADnHJVVjlj2OpoajwABvwLImCMzx3jGXE6CYYjmxuFk8IAxYXz0x2szaByGpo1pLmM13oJV4KbfZcYFh8BA864Dbww0MhqyWbJE+MkgRfPr7MZdJp8AtfbGJ0QpLSfaeLvvjSNbiQbKmGNtHW7o45oNzucI050BjS5/0Z6wtS+U0PW70SGDui2dMjkpkqw7cMpAMxxkVPtmdGTgBPqNxQi2vuYseyXII0sZ1I51HVDjNn/r7bzol4nNcfYXbehhnPBDAAwYtw/AiKBEdpNDoswcyGZjV/cYOTLFCTRn16nVotcaVb8Ym+bluF3fA2RoaW7sxnWDm/afHCdT6yytybtAP8MdfwWO8Y9u0HM2RIa9PWvd9Fiyia5pWQfUkyV3AE2m2ysVKAY04981P1Ulo60xW7/ECp6uYWUkG6Seec8AACAASURBVINR5Ug7vt+jPRmW+WVfBMyBXcFe5wS6Wn/rAyoEqa0Pn/qtcQMKbtrRedqy8AfIwRsBrYRkvNEd0JgqC9ZtH9liVRmVVzLRuuJdz/UGFlQWoiuZKWCoirZAxl5LNjRee5FcJE8C+datAmHv4pfsd7/RQ9dlbdAVfQKaHHS6mnw1T/S218BVvGGTkpXkiX5Fh+vqBdkLJLSTdjyn2tiNp5K82XjAF+BqTAEOmytojR983VbBmusalPIN/I1EMPAnuAb42SCyz1duUIEn5pMYaozm67PfOrY5+w4NjqfPncdWxzdys5gBFgC40pv8ixtZuTNzY7WfbDkMEB1ssiQT/ZJQkbADgADU5uqvu5y++eabZ970qMd95NNcQ9r1rCWgkuvWE22SypKXbL7KRrry5ZdfvvHkyZNjJ7OhHiMGdLffAcoqrv3tUxTsI34D2/xq83h+M7C91V7y03H5KraEXChi9BmIT7+Aa9dmN290Fwj3HGDJL1VActVx9pUMk5e+lzCR3BCAKz50ju40+s/XSALFC74aP2BC8khO+V5j4GPvdJF8shN1rUSfKmpjWV//t2+NJ5lkL1SErR8/+x097Kp9WX8J927QLYG0vNRluWtiQ/AV3ubfW6vELp5J+sVv55NfNOMr24Z/9hGW27XD/pIN9DE/mdy4PIvsRA+74LI+iaXeYVy6AOM0Tn97HekmwuBIvlj13eVE9l2MEn8kYvPPdXL0naSOJLwgUDdRNMR3SXVdGv3ueeZwpkBcghD2WT8izuAfohMmj7eN4b4D6YhrYe0d2WxM+9r/4hVyEB5sjdmo8HD70fH0i962XvvRd+LA5m7d+c2KTjoLN8Zp3OZIp5q/veovXuWTs0f58WyeLpL4h4ewdPuS3SU75LP3ztu9jl/JkSIA3Ni6WmNz91tj8nutL7zQfkVfvx0f/ejRo1c2gJPj4AIl60xkWyg1YySLBXjYdFnIJpO94AiPt7i9IlYAKSvBcK2jdTyAAJQwopxj5zISfUepgGAOlSD4vs0zH2e34NX4HpMgqwOgyGpzwptIkBWTPFgHTtgEQKtAraWN7rvOYSQ5Icaq7wELe9m5GZ1+cwdMwRjD3rEcZetntNcY9p1rApa3wKLsvgC993i7gUfHCHKaJ8UIiKQEqtXRlPADsIKEBYV9JzgG4sgPkG6uxk3Q431KGk1917ugPJ61pgW4KaznvrYnAX2Pk5DV1YopE8egCTSbU2sKmdKiKjAESCRFgOJtDxE0q/J0TnNypP3OuQnMq0w8fPjwBB/aWTpfABQ9HYs/zVfwJjiQrUVH9DYOAwsER3c0A/WqI/HfzROiLRq1agO1wKzrfpODzmGYBC4MX/xXkcRj2fXmk6nlEJonetr3jH/GkNPuvNav1be5JFY6n4ypBKQjAAu9TS6it3N7AVscTIY2fkZXcuDZ4wDD6ob2n3jc+arnrtmVnOBY7NvqKJ0AZtuXZDA+A8Bknu1Q4ekYHQz2WmLEdfFuyhKt9jy62hc31okn/AMw2Ngdz3a2z+QLcFPti8cqDDLRfEZAVRW5Y/if5KsxC7g4SFVpz7XN+cZXQU40tt7Ga3yOuM85x5IYa+/iW7RaW/QCxNGcvDRePNPWDVRGZ8cCLhtU0iPAtf0EvMgxmwmMkv0+t6ZoATL7TgfM+h52URLhavvZ7aW9edrrfE+0SKbEr85fcA/E+R7Y5B+S48Zqfl0+wHvHCkq6tjJ+puftt/s3wA6SkeyYZG/v0Sh4ar2N6ZFz6aJ7D0hSRM8+OiXeddf9qrTN1/qS7c5LroE0+gRXkG+2oEfRffHFFwe8dl4JllqhWw+/0tzJikeDedb5+hI6S+6sbwMnl3Rs4AZ7xNfm80xoOA3dElJ0MLkDKpOh8EJV4WivitP8ndNvzYvnOgDJq/H7jOZ4Th75DAlBgNlj3NgJABvd7S18FZ0wYOuET+nl7o3zyCu97djskOtCo8/9RqJb8kvhBV/ZgD4n133WKsv/CkLSFR13aIr2xcSN0x8M1nvnsZ+qdb7DD8EKPAmD8lXtUQmfZC05jL8FUfaLr77qcfNb6wY5MPTSZc6O16nQ2uFoweN2JMGoOhMFpJJ0cBT7wPaoyAqWN25w3TT7w064FE2gw/ZEN1kWbHpyhYS8O6t3bvzrXD4dXm0eiTU+zk1DO2bjjf5vXn4reSDreCAe2T3tt2Qx+npvjbpIyKZ9wvs+RzMbLt4RMCbz7iezeimIFE+JR8QcZC45yiZoy25N9tVTKXQGkjc3I2vfXU7VfP2hT8JYABttcIjAOZ73/cZejdl8dXtKWOrKiKd+d20/f5yfcb13dLbn927XuJ27Sbc563yBMFl6hoWDpyDOBbgTjDauSRl1AEZw3fdXEIlI4Mh8GLBgizGPZm0fgoyEQIBJuYyFNscAzdECWAhcATG/bfAiI8+Zy84CmoTde79nmIzBeQB9MhbxQKsSAxpfAWSASfC2DoeC9854Ckq1YfaZQU6o4otWicZeUKH9U5VonQyD0lhu2tD+rIIIxqMfHfG7cwvUqmDmsBtXpUt1JSPQeVqnKPwGRc0dr1K0aIh2ysUQr4Kpunac4IsTEsDHgwxciqWts2uGA0rN3TrIudYcmUogkOED7DkwgV5zxndgTlCiVSPwHiiPJyoO0de8qiQC09U5iaRor03F9TXAA7ropYxzRkAg0JroQQB4jZEAXzCjzck+r050rM/93v6gXRtZ/AwkNgeDCqyyDY3TS3DSfnLkCwBkkwWAzdFxAnPV7b6LT+lDx2a8M6T0Sla48bQ+M/T4x0EDHhJVdDsaM/gCXjcWYjc38xwNBevt1QIZScXz5e3FAdgzwCta4mNrkjgrcG1drbU15Lj6XSC6AAtfrLXxPDMVbfFnA0KdMv1e9SzZSYaAutUzwCp66TggnJOK1sYhz7L5knbRbQ3tmfFUsBc8Ny+H73qozk2XegGHwBpbY3+bM+dYpTueuYmWYJV/WjDbWAKk3SNjb5VD8o4+SiJp2W2s5i9rDvQ1p8RXx2lX7F1LvTt10lsyruIXiMv2CKx0PvQZv5tH+1s8i89d/15HQMe5W3x0tbZ9jIikzFYz0jsJGTerSof5h2h1T4f42zHpAJp1gZBrdsH154FD7ZMLpty5Pl5lB5sn8OZmhv3e+hoPgG/eZBzAk/wlxzCMoD+aNvnvLvYld/MZzdvvzVmA5XIJgQZfplJHx3feeNWfQA8glQBp/1tjc7cOetH3Kla6VK6JWmvnl9oreIR8td+1cPcoJUnDjlO9bz7Jaz42/YYpkkEBAfmAcYDd9t/9EJJRl2jQD8dLNLL7goU+x1P+RDAsEdW8+BVdAui+6zedMxI+klodC7P0XedJgvLV/HHvKtt8U/zveDZvAw6BGVoE+HgkWdY7eyqIor+wKzu0uLzfopFNyUY0fzalv2g1duMKbuE+9MCJkm5977XYUjJFQcIlZ52nE1Einb9OXpPN+B69Gwjbe3vYO7uqMrm8SSZhY/LRe/Ssnde907l8q+vBBeb54c4TcCZ/YpH+D6ukywVOqqeNpV0efm6ujsEbXRDsv9hE0sWNSOkPnGEv4fpo6VwdlJt46hjJsebhH+Hb+Nr5ulPcJLS9FF+lgycgvOvu5IPIZGM0buuT/CUT4ir3RnFJEj8uhmm/dLfBanxK8hzvJX7FX5LM+KLAE53tnedAV41W2OiYfGnv8b94I1sp1mkecaM1pR8nGG5g2TxELhBj8GIcxYno/hfgCAY4+Q2GUxJK3CIpm8zUNbvJAKxjB9SBAFWyDcCso/G1ELZwG8oIbgau/zmbfu9PloXjY7w2CAXgU0aO2fw7pyyXIIjCCxCBCAaAs2CICCyAEa2NL/ih/AtABCNbrZDVlzVqng1q8YjSqaKuYcQrczeGLGT7k0K1H9EUXwK77Zdr9FQY4pfrdZINDltgmVAn3H0OUPR7+xJNFBGABgDwK8WUeecoOVYGKtra43hh76O571KaWujee++9cyfI2sW6K6ObRFmz4N9105tN3ow+ELVZZi2+MuzR7C6ngbLaUFqrYJgD4qQbPx6q0iVTeO6RHq7PBOI5zT4vP5qntWU8GER8liXsHNUW1524A7HgSuVbdXLBi6QP+9F6gPL4pw3P9SOygs3PONL3TX6t/eEA40Xz0dm1bfE2h5bMtbfJICco47pZ6dbcetqn9ts17P0v+Oj3/lqTqq2kSednrFXGcjbAsWRHILpHFLV2AbxKFJspuBJ4JbPR1D4GXFtjNAAa7b1EYZVOlbH4lZwlf+kGgN480Rjfk4GceWPEGw4EeE4GJfaqCmunxw/701jb8eP79geYT88ERSqcKn/sXHxyTRJ7vPILlHeM69XdmIWj3WwyH8DOCQ76nNxkq9qn+NZexTNtZaqsHLeALxrtUesT6DRv4wK7Aiw+s/0qgOo6q2xWwUdOufVJTMdr1zy7Jl12P95pl21evgSojSftfX8CYmtr34Co9qn9ydYWMMaT9PvBgwdnr6+VWsnV1sFGSdpEdzR5pntrz7aUOHF/hH53mUHn8fe9CyRdIiMhltwlj7dOtnMZSHvCX5ijREY8jvb4mny3V+1NfHVn3fjb+emmx2219vgU/fgPuLa/gjB+vzVET5040eMRe9Gf7Gjbl2iKrni/MtH4ybuKhht2qdIDfioheAWEC06BXoGBJFPn8+OSqWxsY7UmSVu4pLW2V/m81sHWdZ7ERvxmD+Es1ZtoiwfJM5/cvsJEQL7Og+aPR25e5Th++Vqg2WC3YzfhbY8kT5pfwAd/CXDW9uGfql+fyYAxzSvIEozT/Y4X8PE5qmt8kYAJryUxmo/+wkKCEsdcMUB7CxtaI5qyr8m1653zEdmyziFD5vQO7wuyJHwkFTpOIocvwBOYn60TG9AlGBLe9IgeOKB3SYrFxzByNLH9/Q6nNw/81/eKW/2Opr7XXh19bholkdnv2TD3EckmJ1PbTt46Jai0fyffEjVin9agy4KPEk9IXtirvveki3Rg/ai4hw7AQOQdju04tkD3nSTMJkvgNwUMCTR2t7Vmb1sT3pIH/LYXex+YjSEUprKp2Qq4V/DLV5IrBZL4pHjARzUnu9188G7r5Wfb9+ycx1QJdiVX3N+jve04Tw2JLniCDWje1n/vdnOkEwx7caSMUINz3jYY0G1hjAUQSRApQufKllFWgIfz3uCXsepYG8DgyTC4O1+MStAZCucIxLWpAC+OI1zRKji3DoKdwKBzM1XxQPtnx7YpMbwXgysLRJBskICr32UMm4OhWUeccAloVGltnkwdkCXr45oTge3efCE6+x4Il6VBhzVqhexza7X31+q+/W7u6EpIc2gZjT4npIGFhDBByyBrxwT6M9iqWIA+YF/QFf1ds2RvmoNx7l0WTzZX66zgpX1KPlJymdtkJ6CU8eh7NySI5njSeqKpDH9gPdoDB40V3QGtblTUWgNY0UhZZffj8XZUtKY1gjKjjlMt6/vmcJMIjleWVVZUNhG4jhedWwIh2jJIsnMcMB3b5A+Q4vm5gVYt05JMrU0lp/1qX5IFd2lOfzJmjVs1yd05gYP4bg8Ecb0nZ+3XXv+hYp8MxfNa1JvLtW+CNRVSeujGFJyIDpSOFyT33tqSQdVNY0fLNbMf72WP41OyEqBIHtoHd6XVlt/32irjSXPEKwCSwyu5ki4I3qrixze6nM3Yil18BGIEcBIrHevOmvFf4KTa03E5hfZVm1z0RBe73pgyrNG94FdSDUBaIAkgkE2Bog4eGe3Gbm2twWOpgB+PieoYdmTXyCG2zsaL5vZeBUuwq1IZDwT7Ek3Oaf/iFX/U/rKH9Lo56G28k+Vn5+lS48RPjrbz21N3He+zCkLnsP941efWkH185513TmBWW2p36XcTH3ZO8JK+6frIBknCdJwgUjeCzwIL/i9dTrcKcpLD9qTvJEeSE3fjT+dK1PRbgWLnCZ748/gdHa2jObWdtQfZzmhujp51/v333x9+dpybnqm4SbppGcRfcs9npSfdzC26XIscLf3pbmkMXQDxub3TZdTjjOryaS3ZqYL97inQPN0wK75sgNF6412vxQXtV+tr77K5e0+GaE0W4kV3jdYmKnkqGR3N5uL/k48Fsf3ed+RGELIgOICrOqVaDIx2vktN4kV7ley4GU/jKUS0xo6N5mQx29vn5Mt1fY2rcy35doNB1XaBbnNZh8CI74Jh2OXki47uHaWjZ4sYGyzBeeGibJMxBZ39br/okW6zHVfQKoiNZvtNdhqTn97gBwZmRwWxMGC838CWfYebomODyP7veImXjhekd+xiXEUZOHPxOywoCduYJWbyfXC0QHsT5P3Wsb1gsf6XWIBTBTmwP2yz67K2TQ7AkTAw+9y8aIaXzQ9/ijs2sbHHsq+LVxuTH0Vbc7IN7WXyJuGueJPtisZkC15o/HSg8XrBS/yimIcPax64urEkmtl9xTZJW9i5cSTFV2/FK82XfPSZ3VMEg+sk8PhM+i1pgNaVNx0D7YV9FcTbdzIYT+hdNDS/Lg+YqHMVQBTAzM8nwbybzOYf2i+XDLVeibz2n08QCCu09ptz+q797VhYVXdbtMOrcGBrO/L5/Pnz0yZNuc9u3ynBCniTEToVGYaFkvWZYWJoONCYKtjYgLsx+7xZPYLe9zELiHZtTuO0UJuyhkWATaEE1EC37JTr/RoDKBAQopVAcai9tzkyiIwRQ0c4lgcc/larCJxAQ4aldQL4jRmNCUI8EJwAmfEg/sjIuplQ80Rf53BSlA8vWkd82PZT/Fe1zChsMkImUqZSlqpjGOeOkQly9zgAU+ZJljAeua4Df/GFE2gtqgmUEXh3bVOGKb5R3njWuJIUbmKS4YsWLUQpbvwpoG0eRiXw0ngdF5iL7g0QAnLtV7zre3cX7PzoBjy10tAh48tCNkZ7qqLKgQMH8ZRR2ewzICTgj9Z4HairStHaWxfD329r0OgsJ94+BtwCcK2Jnjdna2hPk434Heh1LWagOdr7LfmKV9HguY0bDAPSwEE0CGjIU99FS3/tWfRUkWq9zdkca2Cb3zq1ira/nLXKaPOoOl6DBMmT9q3fdDnIGnPmqheBCi3WEnPxJZolVbQxuQmWNimO0jXa0S5gFgTYG3YST+JfL4HltgY2jmRPTkA7LZuS4Q/kR58APH5JpCSffW7/2IDmlwho7njNVgF7/ATHFQ1attORAt3oAZ7T7RypZ5cKajlSQJttJ3/tuRZvGXvVNEGE73UPCdpVE5pblY0d5jBVsJIxtkoyo3FkkQWAjdk6Gk+gmoxKhgAz/e5RD56nSueSiYKogql41XgFH1U2HWu/25eSFwWABWD93x6r6PGz9C2aBfmAPT8FMAmI16doE41uyYGC72h1w8Bt3V2wLgnmOiw3qEquOq7z91F82SQ3OGPXW4cOimhwLaZEhyRlY+o+qRobjc3h+rQFhSodru9MD6q+pwvJXRXd5LS966kB8V7lQjJMxYit6L09qbPEteqdowsiPjZ+yYbmyj+pDrf/C5Lbpw1ylqcSLwJkPr0xJJPSAxXW6AI4YQTX92YD4mk0Jj/tFwwGHDcP/iSHzSdp3TrZseaMhtbV3tCPxukYAUP6K7iCyfj5jmP3BaD7rkAhuBUEwS0wxyYH+j9+srONv4Ae8BXckjtBu8Sf/ZGokCCEs2ATSS40bhJFkLn7u7jaevgXeyEYWTwr2Ow7cy2WtG6YnW1MB1tTe6C1tbX16nv7nqxEJ9/LjvDVEhKC2GusgCa+Y/2CRJ3Ywlqa0/7jWzY+uvYFV0bLxge6D5pbkN2YuhT6Pjnkw9Z3bbJCd1q0uMZe8rrf3Ok9GrfVNwyQjvfiZwXsYgh8E5T3GVaStI6W9sb9RegzbN/aOoZeS5aIS6JJwQ52gN/4cLi079tjyaPo4qPSVckm8rQYoHnib7+JoxqL7VHEgOfb78aUyIPP6R5s6zNb0v41ZvP1cp57YUgQRHtYtP3tpVgoHoT/yWa6n8640Wp+ofV0vtjodPcWDHOoLYJSrfJds2CyV5vZdR4gsgFux1FABm0NHVAjm8aoMbwxr/Ns7Bq0nYeCMzY+x1RV4n5r4Rl4WQlB3GZFWk8MxCxVusYS6DAcgmE0opMDj+ltgLvGyjAyCMtflYnm2VYOQWRjckwC/t5lPlWS7Glz2CdtOxvwrBGLH42dYSio6bx403oB8gSrcyQRBL+N2dychuBPBkrLVnPYe7IACFE4hkTwwgCTycaMp82XgKMhfgHX0RnA7VXAW1WPcY2XnY8vgZvOExg2vpsWVEnoMwDaeCqPrUP7p+xmNOB98iOT13wy7PEmGjzKiAMg98DD6iUjxUkxgs3bXlXtDmC3fwHrgo72sUqKOxO3jmiSQeXoM+wFnq1fEN06Wlu/Zfwb12Ob+lwVKyPe8X0fMA1YuqGFAJOMytw1ZkZShk/bUuMzoDo+ZCyTYboWrxqjfd/gOj6oegBkKht4x8gC/NkAexHvN8vaOa1NgosjASb63Jz9NY/2WqCO0wWeAFT6JOEmeG2NQGD7JKEWT+J342rvb906YuhE9Lo+OZokQFRwkgc0N088ZGMCThyG7ou+i1/ZrM7dZE17ZX/R2nnoTB6TCTYfKMpmqNBqXUsukoH+JAG0hUZn5wqGBbWcqQw5XZAAjFebcI1HC1bYn3jbOVrMG7+1dr42345d/WRzZPlbI32KjmhlFwJT6Y/gGYhJTrucocCklwQBABbPoz/57Nh0q2OBotWt+OclEEiW6bnknApMtLUH0RTd/Bu/xs9oI25P+MmOLwBqXW4w1W/JXa3+nZvtaY7sXd9Hd2NkX7KlBVztaeMDv601nc1e9z9fTa8kmFpnPBZ0BYhqMW+9yRNao003SjSne3jDJvdd9PW7Z/Tih2vOC7QLetGp6pJueFyba7I7p33JZnWZS8Fw71qjo51fw+P1a+0j4Bxd8cP61173f3+9BCiAv4DO98lwdKWb7dP6RzIk6M7m6lpJj9vDjsGLeJu+AJ57P4/ma5yOEegK2tEEhEeDuduLxlMtwh86R4fJN5zU73yk3/ouGtg+72x48haf4rP2+vWF0SR4RbvPOpEkSuDKpRPmfK2Mt3/4HX5c8Avvru6aq996CfIE1psgsPfGsVfxVsdV55EbQQScJIDbAFeihu2ExTcoFh/YP9gRHWiNPklpMu43FU2BuliC3HRcctRf5+oakQCBA/gdfrr9Zev6Ltu5hQsBde/paDJA9qIpnc7+SNQ1lvtGtJ7o7DjYQrKodSjasFPkk7xKXFr7Fqc8X1nRQRVUZ2p8ENxJcvYO15MVWJpsto7GgL8VbTqXPYTXe185Y4esV6KNv5VwhHXZTYWX9h6Wk2RtfjY5GltTc6b7YSeFmPZRy7ciRvP34hc6L/vbcZ2vMNI+bMKl/yUYmju/JQaDr/iBxjpt0oIyyslAynIIGhKkJtxsTERuthMIXIMl42k8RmGD5IRdIIWODZydu4YACOpcjOgcGRPC12bJYAo4WnzfM4yqLQxXY7auzW5ZE8NH2BkqBrh5CXwKllC6ntaxjdExeN/YhJMhcmw8dY0onsg0USJ8sXdXY7MZc8YqGhiC5k+omjMFJJD2V8U6IW6sAIeW6A3EGQSZRk6yvUpBtA9KPHA8HLXrpzieaFThIBeSIx3bmJ51mqHSBl1gmGI1X1XGQJhr3eKN68UCVAFOQDh+ZhgbJ9q+/fbb13cfjAduxkDe2gfgRLsaI4QHyYkkQwClz/HJjUNaFwfDeZOF6AHkgQ5y1t7E3wxD6w149lsVidrd2tsPPvjg3FDLHZUlS8hWawqwB2LTBYF/vO1zSQRVPMau4/sTgAmStf2o8kkSxYfWmOGXmEjW2vOqFP21d9EUPRlHDp6zaS8Yx+3yUL3uXHS4lpKMNT+nqgqr8kPv4mV70L6qKNB9WdPe449xySYnlawBWOlG622M1sb4sh06GOhZxwlIBOZbbVL13OMkd3Q8tG52kh1uzByRClU00gPt5cARJ6Y1KZkVOMUn2XHBsMof/yAzm/5EO4AFqEab7zo2WqKTAwQuty1Up0rHAF2Cah0HrkFrb1SUOUKgTBCxQNZe4HPzumt5eyYhxna2tx3jRiPN22/Jg4Cu8aPPzf7YqnjEprmMoWPJJicdfyTNdLeoFOiGIqP2On1z74p42N+CoOiNHrqkIrzBS2NKQkRrY0q6tp7GbL/jeYmwgMU+lzUdFvTqpmktyfe2LXdee6Qzq/97RX9BfzLcXMCqGyvFp+huz1QtrHvBnRu6SZLydb13XHvW3BIvjelZmNEpkVNiT/XB/RQASve8kEiLNnYovmd7ay3vPH5TYHRNgMMwbHnrV2GhexIZncu+SOjwCemmoJ0eScrzT+tjBaUdG+2SHC4lYK9aqxv8kSNV37XRMN4mtKPN+taHwVjJxyapBCyAvgThJscFYHROgNax7Pbiv76TTIsfElXrVwWJ/JTAuD0RkEmG0i3BA/6zcZ3TmqKP7Vl/sUGMfSIb+NVnVWI+dHEjvIDnknDsqOSQIk/rk8BfvBk/snOwGf23hk0KLHbHHwltvOAfk8PW0PlwKb8JWzaG5CW7CAOp0rbO5ogXiim9w846wVT5+KGOb13ZpHRah44OOzeJbL0CPz5E10m0CL4kuFtTc2UHXXcrYeV+Iq2ZHNNRCTwFNfvW+iWVdIA0b7SrUHdOc0kOSC7w2XSx89aWuGM0TOF+BORXdV7sJMnQZ7okYQ93ZW895qlxtRx3rhsRCpBbW74iH6HLj49rLe4nxF83noKBbj78Il+wQzKlW9Ac/Ej8kfhrb5sr/rkLdvu1OtzaFCTu3cDyK0GpYIOSAoMUcjOUwKNzNsspaNxMKAZvVoMwM44bVDMuIn1BePO2SJnn/ldt6jeCJ3NEiDq/MRf4tR5Gork7RrBMeQl0YzNqAlFgag2XKkPndxyl0TsveXip/AAAIABJREFUA8jwRT8npmJ2dRwCKaAsmiUUgIaMBINpLzo+JXcDGMCLoW5P+j3H3zq7PjcwkcB0LjDU8SpGKnkdlwHouGsmL/pSctk0d7aUfPCbQIQxVIWLN/2fwmh/sTft3zrqzi0wiw/RUTa/wDD5aB1l57VSx7P2o+C341q3jDElYvQbN0DVX3xo/sBNQbXnpGW0om+rhhSZAZdcaB7BZPsdb9yhmjGPH5S3/683XGIotZJkHDIwranKjJtB9Z1KeGusulGgfLJfd+0yAnXJhMBbawMIoknQEU+0vfe7mxMwjo1LX9szN0aiA4K2ZEjVOhnod8EwQ844Aj30UFKltco6crjAeryTANsAll41RvujfbC9YRzXaUtmAWMADD3tPI5V9ZmtFHyW6OgvGguq2rPWImHSXjLWZLo1Z8v620tCZFDpN5BBz9pTN0wRBPcde9VxOQPyxlm71rHfOzbaegFPjRFvrUNgAyR6brCqG1vNX3BebC7n7/q1vs+peUZgNGRTskPn7o63+ZOPqqg5d2CL3OdkG6vf0uf2X1ITH1afrZu/4eTbb6BAQL+Jp/VTyZLK2SYB2bDshW6KvkvvVd7JjcCHTWPjtG+5KUh8TXdcTpHetY/xcQFoPEzHPSszECGbHj0Cc5U9dllwIDBIVpuz/ZM0ywZlP+NZtr/39kZ7eXzuWMBJwtP1n8CV61kB6fZFAAkItW6P8UoHrLu1qr40ngq5oLj9j243atT1IBAmAyoc5BWfs+vRIomXfYiO9EEytbGS/9YZf7VrJw/ZWs+pzk4mk1VZ7RU68Herlo0lsBMoNEc8EQBEP/AqGLamDb7ibS/4jZ42fi9gU+W5z5IgOtck15OBpbM9tqfm4KcFpLBM80U/GWWnrZNthx17F0DClQIbgaICTJ/9wZStG3aIn/TV966rNk9rFGQ1VvrEVkleCfQlPAXuu3b2jp+zHlgSdmy9Kq74KinXudbITsYnNAle2XKBFP+x69bSL1DRvecSAkkRSQOJoWhIjh3XGq9Y8bqXjcUO7X5EF9u7e4VvLuWJhs6XiIDXkyH3m+kcNiD6Nljn69keiV3Ji3jprvNuutoetEb3gohPYgmdUHgjcSiBu/xvrvxSvM/WNB7e0jkyIEbguxqHXYdLVKr5ELZSosJa46ukl+SqhAW8Az+x7Y1pr/C6z+R+q6mSN/STTRezZB/dkyaaXYseH7qMRwGK/Yrv+YqSg/lq3WwSbOKGeEa/kgN+FSaMLtgLPnU5UmOy9+Ky1iYhposoW5yd75jGZT8l+I/u3apGr2SIAChKzDH2PSCxEwrIGEPGQdAsKBaIckK9M1qO3eAT8wHMfuMcZEkFedEuIBR4aGUg2CoKFI6zB4BSMuC272SaGWaB8GZ9OBgg2meZXcG7zQBoCabsRLQ0n/XLMlOuvo9X2gI8N1HQ39pzvq6tEphptyhIut0x/Dh3AAfYzSGovCTcBSoJjBtdESjGMVpVNWStmw+f2gt8pGQUuc+M34KVNRrJD95r02udkgO9R1OgpOMYi9auWlNA2PeygQKA5CUeBOhcYyrDJ+gHsjsnGZTxAkS0Dbu5iGtSBLetEbBtT9w8JeXP2Kq0cZrNB6DRPQFb646X7vAMVArUtIjUfsgYFRCo3KuktK8dW4AqWOZstRr3OXq7ViyaO9f6BReNGw87tjE7TjATzfEsmc5J1LLdHsiocijtHWMt0MYbhhHoERhKIsUnrUONgUZ6BTADXIKZ5jRGfIoXQK2sKSfBbqzTSbbbX0Esvmj3bR0dr5LW/PG1fXMndHf/7TgdHtHfcb3Hx/gr+NTyycYJbOKnRFhr6X+63/nu5Bi90dnvvbcveEB3+o6NkiQkc9oqe29fC8LSBXuUTLTu6JLkATg5NvIsAdV+aMXMxkSj53zKEkdPfOuxLt1ArVfOtzsIJ7/tjwRFuig51ffJXDomYaDysH6LH5EElTTs/D2uOfCPTpM/chkPyFzrChDxUe1f65ZobF8aM356lJmgO/mM7l6dt4FM37WHnaPFTDUcqI6PLgkJjKR/JSmyc0BXcwGS/O0mYJMNgQOQnlyVSAzMqJyqVDcW29U4KlB0TmKRn+kz0NFeJyudr0uodUoMyNL3Ozsj2Ogz/9x39LLxeqWTrq2N/1vho9O989Xpopsptk6XZ3Rua20OfHN9MrCm2ti+l7wJ7MVbXWB7o5kN8NorrawCGsFu57Z++Ocs6g4oLm+jie1oLToGAPFN+vQ7PCeQ4nMaU7AnQGQzzCdxBFQL6gT2G/gIjgV38J/gGB3XYDa60Ez+Yb/FlH7jP1XD4qfrMLNRzgXmVchXBwQiWwBhE9ELNLMp0dgx+ChoEFhYd3Ig4LB/uy4BY/IryDQWXVjMbJ961zViTRKPZAj+SA/aS4Fx43UsG56/ct1+fHG8fZYskHiVEBbE4l/0tjaBJVm3x+RHQCNpC4PAdtEdvwWn2a98o3sowD+SJh3P3jZ2NkBSDC9aI2yWvtAT/o0Mq77aFwUNuEAyQ4JH1xC70+9w//JHBxb/CvuIp8QCLvvquOaWCG+Ni3vsOVyO5zBz/GpOxR970HHkRHDennecbkD+gAw7rjn58vbHDSo7L78QL6PXjWVVjtnj/Hm2UcFK8QwOcqla8tl40SV2celWYwnu42F0dD5co6pO59ITl47osnHpDN7R+8Zo7IM7b8HSCYYNvkorGGZkGQVGWnDZZ0YL40T6Mip9ZrwIPkPcIgAQm8E4MBYdS4hV0rbi0OJ6CZLQTomXCYw0ARGAMh6NQzEBKFVrYIKwNJZKJYXvXMaMomkt7HyVLA6H45Xl2SyTYEQWzx1tGQfZLjfRIRCASwDp2bNn51FBCQjFblwAufVq93BH4RTU2lof4ZG9bl2tw7XEEhwSBnhMLhZcrkNlhI3PsWkN4diaj2z2vyRC47dv6I2++C/wBtz63h2Q+981JSkyIxgNnjcpk5eStzZyvU5DQBZd0dC4HZ+ceqalbKvkxWbi4j/63UmvdUcbY6+CC8C1ns4JNPVbQDn6qp61xwFrWa/m8liVjJg2xI6PZm1A7X+GqGBY1Q4ATZ60+XLK7bFrZrS1a5nPGOJBvOxYAZNKA3kDbttP1az2tVfzZsAE2a5FxgeAqPfGEWxIBkmE0S16yM6wT/S8OSWkOFN2jrzQ4fga77a1iaMiC+074x7trpFsDka8Snzro1PO7RhALnmw9uZtzl46TtrfnE00JzcCYkABv+K9dcQDgQZbJ7MsYZY9KUDwWLESLekPWeEIzZl86UDh8DpWq1O056hLEHRuNHi0VTIjIGw93c02WYzHyVd3/b1///7rTpHGSt6yhTn0nGaZaU8Z4Dsk4FRZ+JZ40vpca0S/2RTyDhxbT/vfd4LT9qlxSo65Bjc+dr4bGra2+BYtnZd99bzKzlcNlVACjIBSXU/sGTtJbgV50RYf2g9zbgY8uWh/6E1705jJAd+myhvfq2z2p8oNeDWm6gQQARgLUPnDBZF0fOWEHWityUTy0fgbJPJ/HZONTT4Bt8bvf10XgHXjsukSHpLv8bnjorm/ZLBkcf+7ozQs4dxksJudlZDZJHjzuCmcanvzljy6yp5AMRl1fTHc0Z70neRQtr+5JSgkFZsbtnD3clUllXpj4o1AJVrtvaKEfXKM5AUfBR+xg82PN4Lg3o0ruPAbGYYBgXN6SF7IqeQcXMmP8UX8v9/taXKtZZ69F/jFy17pkZb7xpXQs1b3EPGbBFHnLu5lW9hLctl4Eo+wT+8wrt8kadhjvII9JQUEMM0j2GndAg+Pz2KvBbt8kydS9BkmTF9dwiLgkNxL580J81q7BCxfxDcn53SSHxGs2qvWKxhMTz/66KOjs+1HPGObW2N/YgSJczeXImOSO3yYtml217qidS/Xaj+jNX7oSCFf0S4xwY4KoiVG6HN0NLeuwGjO5paEzJZLDgo2s2kdj16FILpCfqItvjc/fEv/YYbGWLlpDJV2chbuiGc6OTvH+R2vu6v53PthE1FkduMbGF4QGt+0dze+gp8nVcQHeIyd9fgkcVmy6D46jRu/XFYCu7U2xTZ63F5JJq4dZ7uitd/b/3TEpUyNY9/EkrqPOvcksG9A41wzrPoFFFJSjGwASkWxHYtxnBCDITCS6ew4ys3ARQgHIygGStd4cxCcoWM2kylwJkwMj+xKY8SUBKX/2/j+7906E/ro2Uz5roMCr5B1LF7IDAEPDL4NbF5BAD5tZVJGjqCo+OIbUKUSar7Ok7mUXTNnFcHunFmrbMdzAJvVjQcJeGC1ikDzcnwMAuPBUQtcBKCC55xT/wdU43eC2RplA12bLED2Hm9ljDg8CYOUmJHmxFungJxxEbBkhDzqRgAZTwOFBWvaF+Orqld76A6CeBfPkiNVG0CtPXQdpuunCzYD7fFDMkQbTXLqusfGYLQASRVGSYD2koHsu3jXmlynA4S07oKlAuEAW3yib+1P5+F3RkproN/an2isEtdzYwvQejE+8ZwDlUEWSMaX1krvmjveRq9rqxvHnXrpETnonY62rtbkRkrxNlp8n2FLr3UHCEz6PV5yNp1nP2UFo8ljq+LhJpQaN0fWeABTdLUuQVL7psOBY2te1UCBMEeuqsVeSpIBnYxx64t2xttekH12KRl1jWXzJjN9lzw3lmAmXqvQ9rtX9HBk8dCjzlqv6+Mlm4CTZPq3335747vvvjvDPHny5FRpW3887s91343Rn6AdbdEsGE6W41d/zRtvVOpzWB4FFq0F4f25mVXzFhCX8Gkv2h/tyK2leeqAURngWxoLT1Vr+RSdE7Lj0bO+TpUOAGGjOy+w0RqSj9bDZqTzyUI2I5mTkNSd0HkFl/EiWWnd2YxkvnNVJu1n9LsTsORG62CXBTgC42jlY4HReNX88S77QD6yEc0DLKtu01sdB61T66yEZ/LKx8Y3nRr9DwvgV3TwlcBIvG0sQFByiI3t+/YiXgpOJAV7Z/8BJR0jwLwgSdDXuwoEkNs+pH/N3U0GC3S710JV3mxx8/Jz7U/3XUgOBQjRmh3RSSUJ37vrt4E8iaPOldSOVjxvD9yBuz1Kr/lziV1yIAkmIcMO9Xt82+RB+9T6BGqCUnjlWuygL+0nPEMn2GrByBYbOoYs4jlfrXgAO8ASpxJzhwc7BxYiQ+vfGhtI30C+/5ff9I188k3tp86KbKekieA7OuBf8oH/eEWuYVSJgk0ooROt7DjZZY+tQeDe8XQxPrBFm/CSwG7edHiv0ewcydP2LrnKfupO2IACj+yZ9fHNkgjmJlN9LlnTX/qVbX758uXRITInILNOeypgSva/+uqrsxfRFq3549arWLDxgU6ajjcWney4zqerzSnZ3rvODYFav1sj2UMve9PY0Zr+JTvOiY7tOLG/ZF7bL1wpCbSdL62xfVC0am52Cq3N29g6XfliRYvoE+wLyp0rOaNQQYfxRWwQjWFA/hj/BYuSF2IUiSv0xtt+UwTTaWCeZHPvg9J54rtkjV/Sodd6eu2YEnliTviJ3SebigNb2NtqemvdQg67ED3tQ7a7RDY7fO/p06evGEkGT5tACsMIcA4bEPkdwxhQmQQZMoIsyKSAhGYzNMbY7wTrnafyAwTGkDUaG0QR7kDSXn/K6QpobHTvq8BtdAxEp83pPAkBgDVhk7VHQxvDGUR7Yyn3CxwTrvjdGmWTtOB1PqNMeKKBYnZen2W6JAoEntHReY2d8Swo1uoqyBD0RUfnN7ZHZLjgHRgCbGTYGOHN9qRoBT+uU1OpUEVICAu2e29chgiPU26OFI9boyBR4NGcvVRSBGS9xw8ZRXIE1GZwZOcFGI2v/QMYBOjx2N4CdoyJaxZai5t37YPHXbcTHQKyxuq8DNE+okgCBjgkv4JA7Y793nfkqXm7q2rVu/gkWE1+Wlt7Efhr/CpoyUHrY6gat0C49tT2pnnjswydFl5rTU44bOBam5ob6ZCV5mlP2u/oSHfan34n962l73q5HMD10slFYwjuyHT0cdT0IX42R3S7xpmj6r09ciOF5MOeuIGXGwK1FtdHNlb7Biwx6M3Z8b0EyuyHjgtZXrwA1h2nm0FSKbloDVogN+gJYMu2am2Kb9m1ZFf1qLGjv/ULSARJ8S4e/P333wf4930Av+6RdEHgE1/jY4mxnEW8j0cqixI4rV/ioDkFOI3rkUDxLt4nL7o0ZOmBElWBzqPz0RnQyhbF89ZZQFfg0lyt182Poq9rZptrwSuQ6TIKQSh/0XqTM90e0ajFPdqSgeQ7vnVO/Ja44w/bfw7XY7dae7TwiwKfAGr2xTVn2Yn+GrtjVYfIC/30vWq+6p8OlD5Hj0CDHPEdElq1BLff6Vg8F9i0hmhrv+OHhKzxGpuvBy75xQ0oJAAlXwQ0kq6968RpTQCXxDQ5lSwRyEkAsuHJWbIE8MErzdsckq+qQ3znBuits/UmX+nvu+++e/b+zz//PJ0W9Ch6+Qy0x6/sWTZkr2uOR8lIj5jLxtJZdwuPj9GUvkZ78+sIcp1k8hAfO6f1SKREZ/Qlj7p/NtnZ8f3euAAnX9XnxWKNC8gL6gB8lT16yDatvEvwxyOJ8MaDhc7gt5dECyAuSdVYfce/tWfs6iZI2QOYENAVPNvv+KzzJ7nkk2ABCS83QGsOY9CbTRRsUjPdWn2MFjyD+cgnHuAtvZEwggsFftEcjyST8NhetN7OQRs71LsAUytwY7nhm0cT5uv4W/6aH4OLtlAB40gyCMCjJ5nN/pZ0TP7iZXeHd4f45FhAjw/kga8vSVhS1U3u0mFYwP61d/iitZU/tS+wT/PpvCMjeCPRks73x8bA3dkEWBx/BfXRoLqZnQg7ZZMEoI3R3m9lO15plY4+eCWa91g8agz3XImn8Ta+xptsUF05bCs+de4G0c0pQekyrU0s8dP8UHxwLwS4dPGpRFuy0ve9BKvmbi1bhY2vEunRxj+wvRKaG0d2joQoWwEn9nmTE3yK4gRf0nESxJtsav/7nB1wEzE2rDk7P36mI9nM9tZjX+998sknrzZj0mCcO+ckuCU0jC3gwdASSMxnaFYpLEa2gLJjCkPi8xrSvgMEzEHRBAaYSnAFOgk3EBozVCm0Ya5DbR6OO4ZGA+DQmjJ+DJh19D0wKfBNSPrdhrYZNkS22vWrbU6ZCi0OnQektQ8dp302+hKoBERyQACJ9oS583IUeJiyZjA7VqC7mbDobkxBcbzpuAzCtns0NlnofMbddYsZmgQsngSiKVl07E2hXJ9KbrR8yAj2Hq3R5E6J8ZQzx1+Zb0kB13MK1gV2nEw0U1bGEW/tK2Oqii6bLGDdDFzzMOqu3+u9MWSiOy9nkNFi5No7zycFaMl1PIlulfLG7zwykeF0t0SKn6FjfKyr4wt0e45m9NQyH/CTdIj2+FVluDZBz11eQCXYEwS3di3C2rbcMdZ12PTRnrvW3XkcbnwRZMWzzu+7jm//G78xJCmSO3tHn9szFZLWEr1uzBQdvfqdrtD9xiVf7JJWUwmA6PTIF0Co81ybI3EQLc2R/rbG+OGRXbK5QOAm7GR04ze5D/h6TBHnZx1oT4ajtSRI9KWT6Wu0AczaltnEeNfYL168OPLQ2nLEjdEx7sou0SjRFG3ND0jhI0dKVpJPGeZkPVtTgsa1aUB5AEZ7Z9+1XxxqPBA8uzFRx7eu+FlLa8FG+9X3OmSqsLq79QKj9EYrK53G/2iNz8BWc8dDN/vQZQJIqujEX4FRtKsCuws6JwzEJJMF9sl0+9bx6Wp/7i6/AWN0SjDiGbsQLb16j+7G1RIJnMl6k3lJFUmSgnzdDs3V2K5ldlfU5pBw5JOTn3gSzfyim4nBAmQtvgBAbJIgSjVNxaffgajOiX6Bf+On38nHgk0dN9vVk4yoFEpk9L7JrNbaOYKv9Cm5p19dFtBfL63lgjiAUCIRKBTA2Tct8skxG8V26DjonO73kL3o5VrK/k+Ooklw3VrZz8aWbE2vsimeBpDs6kaRiLB39nmTFxIcaOsYWFCwtOf3nWPbj+QjvsWPfjOn4E/RAH+AUonvxYAwJtwG4zTH2kDzWYe9aW4JUAFV+wW/JN+q6+xD9HSesdADm/Uu8biY1zo7fvFCx0ePAoi9gB/jky4gVeF0VhLD/HSeLkl0wqR9z/YK/pKruhu08pfEVBAQLAimJVGMly3rGElleE4yJZ0q2VjXW76iNcAu3Rzpv//+O7KczGoDhjnjdetJXtgN3Y7wWHxTeNLNlTwJUlo/2uEhxRv4SoKz4xp3bZ7OEQme1h3/YSBjw5HsTDJTUJr/aMyOlxzVeWjvJGasQwBuD1V5JZuS6XS55KTOlGxqfOyZ7Pmg5IGMwlytAXay983hUYDwROdlR3Uvdj7bI4iEmaJNgLqJKQWh5sFnur26Ql4bozXk9z1FR0IFNu+8jqPXMJhkevIC39OvvtsuK2OiJZ6IC5O/dGMTdeycJGrH8PnR3vHHthcMc/aqSh0QMylDxFj8sYa3V5N5MRQWZkFrFBgQgYnMIBDAWDNUxpddRIPgUsZONkKbEqb6HnAWRNlYz5yyybKOaG/tghHBgEwloyFjz7Eq169Dal4BP+AtCwYQNa6Wqww2INwaCQ/l9d455rF2jp5gmFegFS9SwBVooKtxAXiCK6MVbf0xXgLhfo/PjZsjAvrbA4Fo38UfgRQHJWBtDAF5wV30eJRFQhrv41PGuHVm4FWk3IzEul2jCQTaQ5Wn9sveqRYAfKtgvkv2BLnRuaB4QQ4A17Hm5JDtUfx18y7Bs6BCpaz1bgbX9ZjxLweC/t4LNgoKMqbRm+FqHwQV8UQgUDCcc+z3Tz/99Dg0WdH4keEtCJaxlUGXqW59buoA2Lpmtrkzfq5h0iIouZQsu+5QZU5FOF3ru8YW5CaDxtaupFOhfW1N8da1ICqOssTtU7RInrRmmcD2s3l0JdgbST8372nd8dFf+wYAsGnaegQnqv3tU/xqf1qLAF9XgICFXZMASle1cLuB2zq2/m9tbsymKkxnVDgBx45vPY3fselA6+r8wH4ApvHqFOiv12bgF2wA+QAr+699izNpLzumubRfp7eC1H6LX+Sr45unPWIz2uNkN5AhUHFtU+t4++23z+PC2mOALHqSwXi+Cdrm0yUSf1SxrAMA1FpPlvocjeyKDHvHx9cAZ9V0NqO1NmYBSzR6xFm87k9LeeO7VKM1Bxjc1K69UglKFvy1NnqY7PZH36Mv2gSwjkungTVBLkDXuc3l2eMqU9u5oQrCd0nixNvojmZJ1QUWklALWOPX+vx4IOnjbsuuqZe4lYRx34XmFQyn9/Ew2cmuRH+/61bqOPct4PuzN/CDBIVusXioi0lyoURR46keRbPry+OFpLa9YScASQBZosxNZQDOZD15aX2N2xoaUyJahV5wrwspPYvvyV82qXnjlfbu9hwuap/7WxtO/zaobf2SFH5PxgQzcFvvMGDrUH2NBvIhAIhf0SU5B9MJRhqbLYbzBDF0kx+VCHcJBtsjwIR1+t6e6viKH7qvPA8a7uz4Bf503RpVmKNHsN//EhT2iu/ut8aLbsEGzNBc8aw9KxHWWpqHXUkfjKOAFA8FDWS7uelWx5Ozxk8n6vzIPkZveM0dzdl1gZV3+9i7AlHvkhzkvEArrFHiVCuvglB7DLsmt/2fLYlmOFEBoXN7CTolF1VSFVZcv22NncOOwA7xwt6TlcYzZ3xUPY/fOlmiV/BnLYojeN986Vp+J/3s+Ghs/+AcCdZsO78nOBW4SewkK/RHoCd54xIhGKM9yzfHXzFYtDemTp/o81tz9Lv7RLSXvfjQ6HTfmOaMFpfb6c5p3TBya2g82IsN2aIQm9vcm2hJ/zz9weVu0alTKXndIJqdESvQbTpER/o+uqOJHegcHUzpCn+3Ca+1O9Ea79v/zutz/sZ9Rk4sUzDMOMpsCWp9FvkzXAwowyU7pwLKSWCU4Lrv10gLgBdsAabeLYjxk7lsIxlXGcfeVS9UHAIqy1yBXrT1Elwn7Kp5MVemk0EQ1MnQdK712iB8yBi4NkDGSjaUwjdeAi7AjC7XP2wCgDEm9AQmGlVhWjNBb9x4I6BwjRkjroWacd7KMSOpHZaTlL0UqFF6e0FxNjkAFG8gqg2l41xPEX/2T6CohbT98yzg1piwyyzK6HV+fMzhNcc6csAxvjGu8a11y0KSg03QtAcpTUqG59qIBBzAa+fJiJL1ZEn1hbFWodhxBTwSKa1fJstdiOOX687wUFXQdYASUp3b8e0VI6RNrHPcRKvjkpGMpcdpadHlzBjV1qvqn/HuxagDh1uNjBa8jI72rHeBj6w4494YnFR0dW6GNdDXess+R2evxokGbUztZePQ2dYIMGxLpgxp48sa9z9bJSmju0PbEaCagwBuOHMgv/n9CfDc1EXGdq+JbY5AQ3xx/Vdj77NbOSRZc7ZFANpnepdca2+VvIkfyZ1KSrLaPrYe7UHRGi8DUdHRPkhatYfpW3RFg0QXXQBOdLT03vnN1x6oqgqKyXn71RrID+AVL9niaPSYr373mKrW2TpqKesaThWNaHYNnaC/tcULgVX/A5NbtYzm6JFMULXsfDbeNXjJaOMHCtO7aHOtpqSqYLf1quhJvjSXZGa8jTetJfsW/fyYvVZNANLI+fLYnqm+AYTxl09pfvaD34yOjnHjKi2VbDj7LeBXGYlO9x1Iz4Cl9j8asi/JlMCBbZeYlUyiA723H26s1Ty6H3qPJ/GnuZILAL55rSU+4bFkRPtAFtASr5zTfC6FaO/dL6E1xDdJrsYGfHUqqRABuc0lGRy9grDOba9KnEje8RnAascKFnqPxhKTHvfUehpTIiT+etRYYxSA/PDDDycg5vs6lg9Z7EauVJz6DRDGo35zjjGiWUCYzPS/a59hmPgVPzpHsgtYNabko/HhTnTw54oQghgFDgAY7pEEUQnSlRR9AvL2Vos5vLbJANifyWygAAAgAElEQVQBf/3W92QtOpI3/l9yMXrjucryrgfQhxWyiclBtjY6dcfoLhCwZEfgZrhYAknAvQkOgXe8cEdfupLdYjv5N1hYAMhOwzsCk/xXeufRh7pJ+E8dagLtaHSfjy61Sn4FP3xJ+ygohHvXPsCTfAK71zkCQoFz36GhfeI/tKyTT/iv86IVDuj89lVcoRvJfthXBanm1+nV3rrkZTvdYAlJkT4LegXekg2qudEu3pJ06xj2ovE71314jlO6vcRg7Ud7WAK2NaChsVqLdmCdoM117USQlBBP6SBa+w5f8tv91nc6d1qPS6484k8irfW4nCT6kj34U3HKmuwlv0OG2AaVeTFEup/s9u4yQskJvIBH4ceOi95kO1rTzVMZ/vzzz08wbLEM74Lyzd75n6IKdkTxMpOMi8CEEhq3xamoNneLxySGmSADnQkGR9Vmm2MFYA2IwFMAu0ZZ4GdzEoD+0OBYlZWYJwhg1BcYbjYFCDsMvqugA/mtX/VOAMTICTaXNsFwayBcHLZkhKSCoJhwbGuDdW5LWpWJAFnjCdDai/4nMCqIwIG9ab2cgMyiivZmkyUnGg9gWoMoOdK4HIiMX3N4VNLynEGQ7RHo7/W76CSfHKesUAYkJQD4BZn2y3za6JsTOO1/yYzop2TtUTzpr+8b3zWTGTePO2nMAEMvekBGGefmF0gZl4Hrc+tq/6ryurGRDLPAxJoBZQkgzlSFBsiWgbav9E/XQPT3//IK8Or7DHbnrFwCrY2pChrvWovrUjp+7ybb2twJMD5VuZZsWCDAkfddPMlpqNK19gx2utS6Cj5VvBj7aOt7rZ7NS3esy+UG0Sgb2zGqYL03bnTmcPpts9jusIh3jdGYui04TIZ8g5r4pBKWXkqStZ7m5FhbBwC+wR9buDYt2pI5oCvnUmWYDLFJZILdkexQQYm3rSlaAptV6aI9erXrC6iA1M6VjQaQ2Dqgun1LNnRCxB/V8Pibjjd3AUGy3/mtRTKTfEo2LLhp7HTGNeISBHQPgHbteDTGj4Bd4EcwHKANfAgWWrckyu5ZtOsgEHSwF/EmvuSMoyfZ5Yc7Bk3Nz78J5Ppdd0Tr3+BFElligTzxZwsiWlPAtcRD+idJBMyhlX9uzhJ0zdGx6Xuy05rbm2jOZtGj5pSQakw+UGK4OXX/qIy3XtXseBoNJR+SKYFY+y+50neN4fFPQLAKCfAGK7TH0cK29n3JtgLKAgddTu0P+6gFtDVLCjW+am72JLmSFAekJedVswR3Ei5a3Pu937zcvCyeuBa+Pej49q89yC/2XXdd//nnn88aVOMElzAdXyj5B0jjDZsg4IUV4pMOH3YL0GRDBYqN3bg6dHQr9F08ZqM7rj2VHCEL/Z4tzX57BCLgG9/Jc+PGX5hQMkiiy77p+mAzJPn6fYPh1uUz/YPHopNPiQ+N2THxpd8EMhLPEj2AfWM7TpKsgFXlWvLL+ZJXqlzxGn0CRf6vd4ko1+tKKmmfl/xXZaR/2tdhM3YQD7W6ZmPZSjgFPfEi+iQmrFmSq2uJuzdFNpPtEdSymwIecUDjRSseN1f6lqzpzuwcHXBaxeGUeNQYrSf9aB3xVLcRXKvSG58kiMiNS3Kiqblhu3RDtdNlKHCZRGvHWiuZirbmSZclT4ztHhdios5VJOpYlzntJS19D5uKbySPVpcas33uz6UCihzOl4Tjb+A/SaBspAIhm9UcujWaA3ZKvkv26MqT9IsnjWuvsgcwWUWYfGt08VM6gHQlSbbE642T4rlAnJ3b+Kzx+E3YHQ7SGZCM5L+yM9mYe7e7u5026RYmuGC8gHWCDrgBhgkIY9l3FGQzZQI8QccGVYxB8/W7IKoN7zdj932vGNAcMnQEg6GNYRSJ0egYmwE0AGLAGjrawBRvx2V0AXwMZeRsbO8cMYASDYJ3wZ6MI5pdNyu4xwcBM0cm4xVP+pPlZBABJUazcSiZJELHtJ4AGEFvrMDftqR1XuNvsNHndWD2LGVJEfrd3VA3sRJPO1a2n9PLoDWehMEaH8Y6GjPGrSkgkOJ0PKfZOX2Od/G8d4EaRWh+13A1t6qUoJdB6Dxggsy2fgkFSQIZVkkFDoUhBPYbr7GB1oxEALp9FWhEgyxdc8oyygyrXjSXZEt05HDiZ+PHnwIZhkmAyWlFj0RTgLH5mp8DFMABSnQb4N524/asOQEMQUBzRB/wr8VMO6CEWHLSH8cTHY3Z/gAvgJoqgwQH4Nb63IiLs7KXgGw6Rp5kMD0yKxoB10B3IBKwT5Y7VzKr/ZB5lIFNJiSfJIpk9enodjpEY3LsTpzxpHHdVEdGs+/iuex5+9ke4jmgxOG78VrnJCeytPa4NbFrbEhrl8Tp93iezcohBNKApWjKLrG38TI5SH4FOo2pVVYrYvLgHgiqSQKF1tF42nGbWwWfDrLL6JBRdvfmtW1uHBbPBb6tr/U0dt+pGEVr+pXs1W1QMJsMkFnAheN2uQBwm11DQ7S1RoCezMSDjonnuk5aH7uf3DQnmW3O/u+YxgCso0Fliz2yf4LVPjuXz+S/6a/EA3/Ih0peFAhXDa2y6G6a/KMgDq2Co+iKVr4r2xZgbg06aJLz9ikd7Xw364tfaLAfAmiysoCUT2qu7pSfjHZc46jsR1c8oa/rkwEjyZaO8deYgsxk5a+//nrjl19+OXYtGWl/o0WrZJeYZHN7kVmVCuO7zpB+A/IbaCazks+N59FqfDe8FU2tpXX3F8/j76+//noqwPE1PguQC9a1W5NlOItOXZMD5BLAhOXgG2AyfkQL+yxhvf5BouMw6PbqGPcbgdXIFowFY0ged1464vFS28bv+mn+W7WOnDZ2eyWR1v/xVxcNfNscfMW+S3yyO7u38UWXQfvUXNbQvggIJbHpocJEcy4earxkRMehYgtfKSGXbNAp/js6JVrwoHmTW7QlG/1tACoIFSDFF2u+BuzxPd0IU2Qr04VoNl7HwxYwqwQDjB9t2ZWeRPDPP/+89tebSIBpyHzjK4Kwu/wfGewc+9EaJW75yt7Ju+4VuApOlNztfN1fZFYCsnHscWs6gdKdzW0v8tUuo+n/sDO8hweNpUgD4ygasYUCPgG+AhPMmXzll+Hr6BDLSADgY7xS3Y8H/S9Jwo9KCrTe6NThEo9aj26FfmtuT0WIztbokYidp9INXyY3Hc+XSXiIGdhpWDD9zAdlu/Kb0RCP6UfvbNQG+ZJrxhOXSAzQYTJEzq3Z/sS/ZMQjGY9t+OKLL163SRNqBAtKEw6RuyALaO2zjWFI18AJUGUfduy+MyeDYU6C1DEMCiDYsYJKCsRIA80cOCERBGG6jBBwG83NJQh1XJ+jEd2csevgVB4SdMGLLJpMD340jtZcgDrBbwzX+8RPDlaA0mdBmOsQVVopq4xa9LUm1yKkYDnKqmsB8Hinmtgx0ZiDLdBsvs7vOxlg2bv9rfVo30hZW3e/p1B75z3X9Ha8ygmwRpm0PPd9IDKaAHntZSlLGfCup2ic1udRO6q1AFp0qPKrpDEYrUuGSrZZhrvzZA7Nz2gBoWQiY6CSxdm3R43VMVpxJCO0ubiGs/P7v5drTppbYkQG2k29ojvFDXg2R4//KPPaOckTw59OJK8qtJtlBFAyaoJhgV97LXBXvc2wSYZw7PFIMJ4stVaAQwKo9QCCra85okeWs/Ppcb+rnArOGLetUkRfvNkqEJsk623/JWcEK/Gn7wST8YEOCgiaMzo4x2iUUZa1bC+0IvVb6xdExId4BIjIFMugep4uYNG5WtPjQfsdH5uXfeH0yLes7Sb+Wkt8kmFOl6IpnnDG7AbnhM7W3G+ty43YooXOCDCABzdsSz6iNTpygM1PXl3TA5QALmXUm5fTtXZ6rEMjulUakqE+BwrdlEwQ4NKXbEH2ppu/ZRuiWXuZJAMQo2Ib0HNHda1n1tyxArJsZuOROfaZ3WATVPTiuxtoARmtG3+aP3tWQCzRAxySG1lz/gYfgc9+B/ySE/7T971bQ8fxCXxpv8fLKjYFwgJ8iUAJxY4TpNsb+olG9i7ZVjVrntYXCMufJO/drE8VdytRwAqaJbkBfq3JnVtAmIz2P//WO5oEOfG1FwAcLwSB8SIdSvfay4B+vqv58o3xpO+TrfQ8upKBbG1/WvRVpeEHic2Ob36BE9vHl8eL/viI5FNFMN+W/BijsZPNR48enUcittYq+N1Yp2NVRvmsPrMLAKRKiuBtr8cWuC1AVIGTJGVvVOT4Obil+eClxosGtoXuas2Mx4Ko5mkfO2cDlMZjy2CXZC8exePGEKBvgJnfao3uwK+6SKaBZ+dIHkkUxkPJb/IP09pjmAwGbA06l/ouO6SAxM7uOjfQY5f5akEx24k3Ws0FYumYZADMiS+6fPgPyTRYQHAcncn4Fr/soS429wNofQXELu/ZgJcMxFPBPz/DZrUfPS/+xx9/PPY5fW6/2Y/0QOAE40uuS1o1fjKlAKQi3LmdA380bi8YFR+2q0E8oNjENqwtlnR0rICZTcG31ihZ3LuWaboulmmuaFBpTQcbgwxKAvMXqsfxsj3se0mS7IUE+OILPCS7/dYr2RAMNyf9gM2iCU7M9uzNz1qfolmFs+jggyVPos/+R2O2dB+hmaxZa+MplHZO64ue/CXe8Qf8f+vi3+h+uhDPYEP2QzzYfomHYJLGjeb2od/ZpsZM55JxN/m99/HHH9/G+j8neg10AUoCzzhYWBM5V8DB+QieMazjEMhgGL/fgDOGSNbPJgtyG7djtk3Gb9EjWyUQ2WwVYCmTKWsATKCrczfLxJByxgSV4waGVQRiPGcN5Da2jKNNE6gLmhmBdR6yeh3b5iUkrT3hTJhkBAmGVploaZ4+x1vVDW1pOZyEvLncQEZVioGPHmux97J1BJRC93vzZBwyzs0PLGsVjM+MeuMI0FwvqvIgc+qaDjcvkQFNVlWWOXvJlujJgLc+1+wJDuKVIEfQrK1TRUmlltwwgCp0nRdd8bbx9g6eyYw9BNQYH5mrxnEX2eRK63jzeGblOjXApYC36ySjs2rm77///ro63HoD2gG8NY5aZmUyXT+erES/qr1EkSre/9zuAFz1TMC54Klz4+cGB4yd9eN3PIzuDGpOtu8Dnu2VhEV0dF6ynDxwfAAIHjGanK6qLHDR2qKp8ZqT3dGmjrbmYKviS0FU56r0s0WCnmh1bS79iF+eg5tM9nIzho6JR8my7LoqZGtKP9zpM5loP3unvxJR8aP9A3QWdOAT+ykxEy2BDsAVDyTVAFjr2ERF65e4jAfNDeR1nEQfEJIOqmp0bmuLB33fWjbLm0yqMkaD1idJosaJRneHBiz7XIUhuenY9MZzLlubG1QlU+1j9Hdc/OzcdJMDlc3WYuruvYAqoM0By5ILNIDqPvMz/IQ2+W2x01beulovuyF5qKKsAqFKvT7IvvFXW81yXHyIdj4QuLf+bJTAKNqTvW7Qwm7xuxLajm2/AYXW6UkHEiH8O8AZ/a4nbp5kMZ57hjegSE4AQn6lc/jnaNJJ1BjpT3T1fXKkAtFnPgVQpr9k0DzxoTFLniRTyYnnVje360rTx2xV68ueeP66Vnz71Nz5pXynpEk85Hfbl46VbIev+p4PIufN7drp5CZ907ER/+J5CevsvgDoGJ07YBlvgEky2W/Wji46plOM7+TjHS/wkUSJV9HU8eaSQGqe/o9+oFTyfpNbnQ8/wTfRKrBbvJZOSExGgzk7T7Jwk9Gq1vFANwWdgON67yUol7xdnVrcR175f8kngYLOFMkyOrqBNOzaGK6NhE+jRfCW/eSTBK5wLnzd/FuFbl4ddOxRc8N8rYtOS7bqYGpuey9Qc8kcv9p7+i8gXhmRgMDbxiJ/+N7eV/WrMlyiKZ3L93WchBYMIFlmH/k8+wWruB+ISjFfwyaLGZwnoScg1VkSHwVqxqZPkkoCqG0TNk/zStK4JjdbsB0eij5kPn7CkPxmY2uBFqz12yZq4GTdgILw6Gw9xoyn5DfZkExn//ncjmvMZE9sENZwszu/R1t2MOzWGvg2gb7EEL/mJoGNLUHA/8I2aKCD2Q3dkHBztq75kkfFmOZKnth/a7bexqd/kmzm7Bz2tPEkBiTA+i4bm0+5d3vu1ytKKaBgIGQBMChGbEDRhIKiNVIcXAJmLN9toNc5fZYh3SBAkCXSVzGyGdEmCy6jsyBl5wbqGTZAGwBiHFYR+m4Nl6xnjN21AJAyWBQwodazz9B1bnOqKnCUgomO1wcfjegUfOcoVZcSYDd9AX4BFNmTaNJawgnLLsXH1sHBCbqBqdauqsLJ9DklSXgyIlqhGG4JgGQEeG281pQwOx8P7F+K4HpjGdPGl4UX8JCV+GTPCXOftbUCisA1sAKENB7wllNzrUNjREe/a1ss6Gn9HrPBISV/7Rtw0tjNr+1YZr15ZNE4qK0uLJCNXpXIBTOd197nmAr0MhhVCDq2tbrZBZCom0GSJQDshiwMuaCzz4Ld9i+wXuUsvqyBAfitv/XK8kq2yErS8WQl3mr1SWYDl8mkbJwqUrIUT7VlS1DFU5nL/u97GdtN1rlGrd/cjCj6JQckN+Jx56lSNb/rtzlX1e4+q/YAngCAR3W0ZiCkfe349qo1l1RQCQTSA77uFtt5BesAMJ2Pntp8JYHoTmsDPLSc913yGW+remmXZP9aQ+ewm9ckEJrZiWiQtW3PAWKt5eS+8QXT8ViiTwC3Npnzi+f4zl9s5Y4stJfJgzv+R2My2U2rooOd5sDdIErCMLr6rmpaScPNiqt0AWKSK51jrzn/9lYwrTuCTaRHzUP2XMfdmO1LOiZYiK+tI9kE9FXjAM1NEi2YJRd4y86zc4Co5DR9zEaQiWSInd0kB1C+wWR8KLHWtboBovSuQMzzL4EaPkTCKJ3uMSHups1HA3fsONtDf+kdn9N6o7d5+j+cUcJDa6KqXHuYP9zr1BaYJydrp9ORbGFrac5kqk6Bxom2/nRVxZdoYHsktTsveUqu0tF+3yQ/e99a+P1+dyMYYM186wtbi6BEN03n1h1REN//2Yrkp71ni3uX+IST6JegT5cRHynJo/oUHRISrd2eSsB3nKBOBxW/L8El2Spxx+7AIfyJaqd9jvbdK4Fa/IsOtksAk71pnxqnfdlEogQJTCeYjNaV17WLbNXKDp1jRwVUHRtP9tp4RYPsxgbDApL41Ro3YdX+SZC312xFNEgK9d0mXzaxtRg73sG+AsHohJf4M+cL9JIl3Wquz2bPOrff0uk6CfPjrnlvP5sf9m9cdy12rwdYRvdO+qt4E4/YADyTrN695DckaTqWfroksfVqK8b73pMd99uIVokZuB7eJd/WJLHTXrHZvcPAzdW6VfBbe9/BA2zj2mw4W0KoOfMD2VadTHREzEVue1fMkCSgpwJaOiLI37gGviT/+Nx7stV6+S+4N/o8wk0MIs6B+yTyeldEcRlge1giRHGHfjUXu7NBeb/Dl53bHpNLfKY//Ko4TAwRHS6NwB+2QMKntWyyrLk61s037z18+PCVjZP9awKZNBsIdAEIgmIKTgk73vmAI1DJMAvWOLoEzStGUPQY1jEbQG4g2vg2aw1ZYzGuFFZgK6PS2BSjMSm3jGA0qw4J0iUNGCwZluYA9GS9EigOBvDqvXMXkK8hTmH7re8aW/a1z4Js1ReAUTC2xltQEg2cYGtt87U7WJvvARXAJDpTiIxKACL+pbyuf0we0JssyExR2PjR3AJkmZ91QoKfvtusYed0fEDONbHJRbQI8NoLDkrbTHvrekeP8xHocY7xoHklFlLg5uhzaxQYAfgB6njVWpoHOAL+o4exdd2gJFFzMrLxE3ggW4w2hyDZJFtOLoF8lYY+N0cvwRf904LdvI0XDwPF2qMAKGBJ1a7P7W3gMBmjo2xCjsxzCxsDEI/nyWyBTP9rqxSklzHUEh8v2xd30Y0PKqwqTtGve8CNxlSuGWBBS2uUSIofAuXO134GUDGesumAQjLsES+NlwxopQcKN+iWANh2e9c8JyfNWxDshlQ6NzjX3mXoG6s9lSGO752f7Es0Nc8CXPLmkoLWmkyWZAhw5JQFFYIQjnWdcudHo7k9AzIeJCvtS3PLPqtoxsfoid/bnm+d7KqEn6rOyqvAKxlTYUtGCy4C/hyjVtJk6P3333/j8ePHJ8lgfklA8icB51q+kg4FPvGG7HZONCV7QJYECllV7ZE8TQ6AsNYv4LE27Yfx3mUfgBs721xaIcmTfWn89jVZVXHq/+iKpv5nC+JjvO7FN8ucR4f1JRO1QgvY8FKg0vpVKCQCVCUKyLIDyXEBWnxof77++us3Xr58+RrQRAM72Pqitcde9SzobGryZ14BG4DC9rGL7DKfBUPEF8kOyZK+67gAekDdTYka03hr9zs+OqqI91gxCU5PKmi92XfJCXeZJrONaTyt+8lVtqx1CbhX15tPsCMogqkaT0LHuO1x68gf9RcN0c1mZhPaH8/TToaaQyeTRKyKR/xJz/hlmEIlJtoEDOlLa80Ouuu4akrj6CSRTG7e/ueXGru9cUO09rjfFAgAfRivufhIVctrAC1hyW4nZ4JonSiCYclXOJFv4vM3sODX+o796Li+p4dstYB1q7Z7+ZnAqbGiU8IMzoVFdPigQ+Kx9+xwepZ94e/saeO0h40ruc5OaLtvjPY8/mc7XaLVd4KCLerE1/6yMyW8kv1eMJigNpp7CXTqFEvf8hkuy2n9zZvf6br7ZFXQEr10PD42rm4yAZ+2VTq7eJufhZ/g+c7h+ySG2CGJVfsnyZjMZ/+jFb7XEZiuucFj4whuJb/sFWyZjW8dZKM1RlO81mq88QC8u0GgrkmX+sF1imXOEZPEU5e38f+wkKAyPVJQ6jsJlo7j69gLGFeFPf5IZMFN7rOjkEW3JK7gTePHJ483jO/ZSY+lir/wdHyQnKHP8VwyIVnVObv+LRrFVssfcYZ4gf0SU/JPCgnJBrwt2RntpwPgwYMHpzLMcFMMhovyWDzjLcNAgDGlcTZL1fkRv5kAytB3MhYcWURv1qv/KbbAVnkc6BM0y0RGK8fjXSa23zbjGJMBiytIAXb6Hcjrf5n4vpO5QEO/t0HbGigTZkMor8y54FqgwqgKdNHVhsv4aZfAS5ku7bspR+el7ClGfHBNITDFIXNOeCTDlEJkNLQ7ZDgZkxQ4xekzwxcvUxbBphZYGRkZqPgX3ygtpZcRAqJaY/M3b8dqdex8GbhoFlT0e2txjXTzxUsZMA5XMOU9owAASyQ0VnS19uh3PUdGoz9Z5k1cNF8OCeCjV8ktHgMofe73PnvkUnKxIIFCezyNINp1avjsbnh933juThvtHhqPxwI/jjhD1fje3R1UIsZ+R1vry+DrXtAubQ/aU9e0A9vR0yu+SsS4/rTvAuucf+OR/fhA7ug12W+e5Lp3lQGAqHWtjLZvjcmYR6tgCih1vV7yqjujY+j8Bk5oiXbJDYmhDWiio3FVL5NtQIJ+bbIwe5GcJ4uNpzqZLDduvEFv8tjx7VXfJXPts1a0DZ4FfoIpCcTOL3hJN6I1fgaOGrO1BfTjBT3VSqSC0Ljbrtac7Apww2GTf/IMLMbXZKkW0ALW+CV4wuf2LnmJd107WmvrJkSbM5kuE914ey1o33vMR/9rRwUO6bC96dzmai0eBaFKE5/IElvfd/FA9a4Aif4DE+Qu2nrp2uCjVhbjCxvYngAYbtjVWNGlY6Dvo0mwFy+Bruxw/MyGCpLxNP7xU+y4qkr8ThYKhgM3yUl0BXi/+eabc6+CeE52gUH+p+ec3i69OlVl13yq3HhGPHywvr054pmkCx3uHQ8BzuQ8GgoM3Wma3sdnfgxW6djkuRtQdR1jdNARgD25bu3tp+Roc6veNH6v1lLFIxoaMz5ovwtsS65JDjZGdCQjHbs+QbWFXGgzj//pplZTNiR+AtB8avoCHLLZW0GTiIyexklGOl6HV/xOhnrpptBdAt8sdotmfrxz4ltr1IUl2JbAz3/HO/60vYiWZFKVRlAK19FL2LPxyQM9kvSxx2yKIIqvwJve+8ObxVzsuICYLMObEoLZ5/jV3nQM4K0QYRwYUbVeZw/dpNtsSratOQQE7h3SmhYP41PfJQfJv8RNc1W06C9djcfbwaHYIVnusUnRIOEaf5LTzk1H4Lp45t4k2ciSoBLt2buSS54vHA96SRBEa/sY7fGBj5Ds6Fh8ZtclDSQeJQMlMhSG4MGOg7dbi2dKCy6TVzxt3nRCEYSNS07t2yYSyFu/JePpfGtVwYw2TwmJx3hu3c3XemD5ZLz5dcCpdNpnwS6ZgrFawwaE8UonkuSPjp/44tIsPOXTVOdblzZkASqdTRYloRRm9gZb8SfZVJ2HT1prNpx+tNbWlZy6IZ74sHX5y57253JJ/iUeRH+8jn6dEmtPYeP2vb2hk+IimH9jTR1FzZP8dsyJUz/88MNzAy3Goo3bbEzEbEC7ASlDBNjbFFkswEsmDyBj7Dg6QLZ5GV709Fvj6Rm/AknGT+BFEY9k372aN8Zykhw/RjOSMgYEstM3o05JKbDz+mxM36keWLOqgKAfIAO4UzTfOUeGq2Nk/wRCHAmaOa54GA02OMMVLa0pI5dS9eIs8LY9BFISPI5O5lCWseM50wxKRjIe9Qf8tt8Jrow6YyhD2nEMGr51jJspRXvHtjZZpegRPMYX14jGDxXJlLM1FBgEgjsuGl0PnLy57qT5yEPryYB6dEVzdSzZ75z2TzCqUrk8B4I8SsAeeOf8r7xBE0csk9XYEjmy/J0b7xj3+CtLqkoaz9qz+NtxBQnR2xiNt9dgJhsCYcEl4LnXbwLMWoWShcZmoMlEOrh3E9bOpzVPRjD+Wp/2TY4yPkiwkCl7EW9ac8cw9h3T+BJF8cHx8SI+kMOOiVYBIrvW75xXa5LRBMLo49orgZ0xFuyuvDefCl/Z9XiOj+xn4ydj9iIepj85INcAJ/9FuUgAACAASURBVD8qlQBF57UmlTOJCpUZ/KI70d+r/XT9bfLZ+e1V16QnT82zuto4VS/cAIqs4TNbAoyr1kssdVzHNG78BSbiezYpmdyqAX0DEOhhDrVKoIA8WY2H6ZxnUUvgtQdAXse4IU00RQdaOy5et/7G7/xoFdiohgGT7GL7KHnRsW60lFNPPmvB7Xf7I0jgIwVCAoANlCQ/BWrxI91v31Uf4p0uik3wqKC0vnS4+fvdi03xWVJsq3gFg9EfPwTDzfvTTz+dyjBZB4pUDqM74PPWW2+dew4EEr0kPgLO2tmiUSdRYxRoqHy29s6JLvLWWCqg9Kp90P10re7Rs/T5xYsXJxh2eQldkhig46qY7g6dXUz2oy3ZiO/JVcFCuhk/JUkkXPI9/QZHdA5/TSfZJDhHwAUoZwPij2sRO04AIcBTSABe4w/85pr1bKBr+BorOxsN0VzCo7/11bosgN/obl5ti/FtE8LJIH8tSbPJbp0nZCTZkZSig3AVX6nY0GfYrXUoJgDHfde5iiJwGPzq+/hkLCAZTmILWiPM1prcGI8Na24JSJUrMtSY0cIuC8LiU7IO70oiC8j4qsYVUGxALSBpvXBfPOsvGtPP5DK603E3JErGs0PJ6eq7NVwfqdkaswMClmQbFiKf+Ndx/U8POxde5M+cc/Wf/Q7jdswmMPosAPR/fEm/Ydjol7Bq/YIlQVL8ilcFRW7w2R5ICsYLlc/8X3xoDv6GzUnmxB10l09MxvtrLeRBO3Z0uwyx8+FDST/yiF7v1gFfSAIlz5JYkvNsfp+Trf4kCRq//3UTSJglO+2XYhu7zb9KZLMx8IJCH19Cb+lZttEj7+K5rlbFxtYRj8IN+RPP9BWgRwfc3B7tTUnjL1mjo+19NOuOisewMZssXoPnxCT0oP1Mt6M9frsXzbERz549e6XqALRwKpwogMpJC4g5OtXhJurld9khi7j+1rgdaxO1u1KmK9NSPGBmK782UbYaHcYBvq0jZnYMIKL60XwMFEHWsqcStI6IUAAtjcPYavc2t8xa46ugAi4yR/Eb7cARxeg36+//BFtgICFgf6yDAxJoMN6cSONFi0SD/ZYJDBQFaNpfN+xi3BvbDRaiZYNAwbskR+MBJnifsMrmC0Yyeo3Z95Sh7+Il2ew9gXenPJk4wLTfurYt0BYPPW+uMVIAmcD2RXDUOYHZqlMy5wyj+dt3xlzmihEV2DFcEgv2h/PovPYm3tEFIBvQ6XdOgsxx1G561uf4BwzJ9vZd57oeR3W19XVOx+/jqQI4ATzBLv1xDYy2t8ZVYYju1t3aVLXcobU5OBkArTXgC6O8CbXmZD8aW4DVdwLcxmWgyQHgwqBKyHUsHaT/0cqpaX+i8/jOyGbQN4PdWMAV4BzNgoy+AwKSGYGgNfWda4S0QfZdYFPQqhWt4/oTgEgiADr01Y3k1v6yU8YFXgBBNrLxy+53/W30aInud88HBqpljKPTzTQcEz+1szueTAtyBPC6MzpHt0J0qsJzYPFFxUOA0Tkqm/HJdfHscL+3Z66xllyjH/akudjWvgNMdCJIbrSfzZc8yWK7wQg/VXBU4iDbmKwIhEs8dW77F38LaCRXgNn1UYIAdgIIs3eOpRPNLxBNbiV4BRUCbfY9vjavl2Cjz3xNtjbbGa2qoCqTMv/Nn8xVFQ5o83fsGpslqcBn9Xu8aBw3itNS7hm7yUE05h8DS80tiSYxyE8sHsCbZIKtWdwCzDZ+7dFVtf/999+zjgVIcICxrQVmSY6yke1510MXPMbfxhHsRHs8TMbqcvA4GclsVTGfmxPuYc/YLX5RAnsLDewMOWa74jv/1G/xy12+o1HVBXYSFEk+SBbDD7oKsuutySUC/Do7LuGeXKo6K4QA+KrCgv34y690PjncwEnwB+Ox571vEkkhQHIzue47Ok2PJMzpgeqwhAf9E2gks6p97HhjtTZFi8ZagG0fVTNb/yZIYRbJBR0ifLw9lYyB4RpH4LkBTfN3rDWYL3lvv+Mx/9K+RX8ypQtN8CCplCyUaIz+AhvdE3jbuy4ZwRObKbDte/+zzz4riJEPfsmetN7kTIW34/cmfi4hEvxIOBiH/MTHdNPd/eHW9q01xPdexiGn+C5YpqNwjuCzPTfnBtL932/xPl+UDrV2skZe+EJ2S0xCZpeH8YrusrkuDYSb2MjWszyIxmRLJ5G2986PB82PF+sPyDvdXoyhc4GP9az25JL/7Xx+DW7NpucPS5K651G04mXrjNZk1qP++k3lWoEGLelz8ts5Yh9Ja1hP0cu57EZjqF7Hc4mf02Hz/PnzV6olnC4w3kArrDJimwFi0GR8OJMFr7J7nDGCI0bU32+b4QSMAWHtox3vnMbxvTEZlTVW/S/rlNAkGNoWGM/mdhygHB/ijUx2a7VO8xB4tPcu8wc891k7bEquR38zl/8f/4zZONpsgXACR4k4gt77zdwCVUEocN4ecuYJsH1szQlL7W63RMlx8q1fK2bv2jXK+CTk0SDrDAhnkDj/aBIIoq/fOBByloIWgGv/2SzgZkkFLAuUM+ay4N29MEAS3fGhPQ/EADMqS8lARrPsUOvS6mP/tSnKZjOoDAWFay0CdsCZ4yDHvTM0jSvpQkm1TkVTvNvrSlUN6WcGpYCmMTgrWT4tRYA83qpIbDa7cwJCyXD0JlvJaZ/jS5nAnKvMI4flunUOo0p8+y/QT37ofOuOJ6qBDKlMOLnve5nfxqXjnU/HJJtkXRm6+IoP9E+ijV0gd5yNcdEJPMvu73l4CywKrFWkyXlzokWii34ClG5M1nFuULKgTBKs39GaTCSjHKOAXuYc7RwEnvZ9+9qrNTR3enL//v1TuYsmoB5owafW2HiuOU2u0nd3iG+t0d15bD1g0fy6AFSiyGX0FCCqLrlXQMe3v40PyDf2Aq7sgyQI+0vOdafge+fGv17xYQMTdAIk7BO/ltwn/z67JKXz2s9atfvr//jTM2prT+y8znEDtXQrevga/koSls22JrYAvZIykm/JavvYvsUrY6s6So4lp80l+MErPsOe6ZzI5vYIpGTCZRzxVbKv/9uvgv3kRdUxOnpJKuJ1fCgATV47Jtt7uxzr9bOssxUlKz2GL5mIhnxNey/wiF7B4QbYfHnzCZSjUTDMl7lcpor2H3/8ceZLJthC/OKHBGawiGCq39vLfF0t4L33UtWI/vaw93xPQbckZzTtXghMBBQdRw7QsQkaYI/t8c6vSIok/wHf1q7ywW9JVEuW4GkBXzrdO9udr0z284daDtl9AFbrvWCv9+ZXsRUsREs8ZPMB8OR17axjYBaJ0NaY/qObbWK7+aXONwYZiC/JRjToEGHj4m+2N5Du+dUdF1/SifY6H9YY9qn31u3mh2SFDPGznS+hmeznq6PDJTO7nsaAm9pntqsxetlrSVFJLwFa50uICIQ6Jl3tnL6L537DJ5hQJa/1pn8FN9GgvVtnVjQ3Z/MJdmAZurSJit0vNLghnOp4smI/Or51uI63d75Rt04yDauLT6IHnrEP9lvyIRtUUsflYdbA5rL9kgW6AlQW+13yNL61p3xZ9LDHfReP0rV8QvNGm+ATZnQ5xgau8GA84APij/bhLVYK1gXv+CZ5w2d2jkSA67U7VuJTNw0bJ7GKn3wHnB79G3BGf3vUmOwBPTMG2Yy2Ei1wPZxHj+l1chfOcWkYfYwGPq51NZ9q//q+aJQ00FGqQMQ2NdfqZf6s/TqFl6dPn55rhnsRlHUClNR3BJ1hPCfencvZrvMlTJ0nUOYggPtrgOl3TgLopgSCUsqwCgHAME5ALboTImC29zaMUG9Wq7m8CEHzXMdvnoRZRlD7RmvAs94JMb5t9ZAScNScvQxOdLrLXwasOQGZjrHhrc36EhrXFKisbKVG5kggzPG0lqqzOfzPPvvs/B/vEroMWcre2NEMFLUfwK1A311cAToZrARRgkEShry0jjLwgbKMc2CMIwb+ZGeBiPjSdzKPzZcR4Xz6vWMzAgGygnyts/3WNWQe99PexJd+137X2vo9hRFwMTjkp/OaPwOrfVgGlMzEX46j/zt+K6xAElDjGpeOFbTSRV0GAr72UMsN59e87UXnVvERoMrCATICPRUI47TPew2HClM0Z2hUKXvXHkfXVFUylhnCeJI8CPRaa/8LJuOfZJSMJ932mwQFvQJ4BT1sgOP63n4JCFXM4ilgsbYDUGGEN2gwrrV1vnZ1QRfHig+92/Po1gbd+MkjORdUxGN8bZ+sIVkOhKmmJaPxteslu45Wm1znb9tRMhSfXKOdLgu8k3FBNAfC5qlaNVaJjqqBrSWddO18x/Rnf5ILd86O77pN8Le1qCgJDgHY9gcoVEkCnAUmjQ+I0NN42350TPRt0Bn/gIhN5tj3fqebdAFwddO5QIQ5Arj93tzxMHpaZ+3Z2ZD2JscaHdHZMdvJIcBdAJe8NK6Wf/43GhuLzcdLiUzPq2VHtRrTCeACQFxdaAyJmWSo/QykVOnWwt94fJaOEO3tfd95rb896rN2PTbHc9DjX79HL9sb/5LnWolbH3DC5saLeE63WlPzSABImgkCteT1vWAScCtB0SPourlPgTwbhh/wysp9cwtKBHMd3/zRls4VEBfgd1688mSHfIR19ZvKxtoY1UwBjb2CQayBz7ZeVagtDghIBDfxtT1vzwQ22XCtlAB+czROdqF1FBADrq3VNaeSVn3nMpvGa706svqNHZF8kwC72sF0dbtJmpMuS1AJlNkWOM57e4JnsJtECdzUMRIpEhGd3++CnfijMh5vBXntfzJF7gUV7hquOquQI1CUBGUPW2f8TWbSF7qhSi340L3hsqRsEZu2WFGQBPfgNZ8KX7PdvcPbAneFpHwMm5fcka2OZ6ckx/tMD+Kl89j/xfdwfN+x7emuO77HV11AzZV9jDcCXTZWR0rf88ViBQE9Owqb85fNLfBpr5Ll7ED2WWJV4gcOgbvh6N73emTHtX64TQsveyEmaX3pmxsp6naVyHTtPN+z9qx5W49LAKNZ8qB1izN6d2+W/ndDrvgnlnB9s8Su5IiEg2TP+n5JLL5UUqRz4ZjVk2S8c5qLTRGjJeetMbpVYks+6eDE040rmy+c2Jo7V8Go/VQAiz+q/h1H1/lpBZNkJ74ke/GlMVqHcbXew3HRe+92h85XTWqxjDCjTREWyMtqrGHaIFkWaRWSsyLUjjduY1FsBpaQdoxMa2MLlju+ObYakzIABRT5qtCrrIyIrBODsEzuf8ahcxkpQZxWCIqdYgrCZEUJss3nKICTNsp6GRgOss9aClVS+q3NZiyAA8ENp9LmC4ASqA2ygEiGpfccxO068nP31gLTBFkmDE/sPwcW3YA4JW8uARWQ33HRnRC7/oDTEyy7Rivg3vrIDeXJ2HRu79HR2nLOzdvaW4OMafRq+YqHtWkEylIO55XJz+h0rmtmUiR3zo5fAV4K35zAu2uwW1cVDS3l0SZpoiLPmTGerac5O1elT7BLphlvSRFjMtaMVsdlZPeOqK237+NjVax+bw0Zm/al/yVkgBSVoPa7c+1bPBDMcmCCYDcaip9AZeM1n8x7dLohBx2PPtVvNgBN9jXeyICSVUaXHsrIymQ2lpdgoLXQM4kMyQrOHTBOPgFstqB3euzmFDo8GG/zs0X/y9ad7MhRbGEcb7/J3cECCbMxyEYMwswIiQVLHo4FS8SCDWIQyEI2kxktsb1v0rf+iX/WR+q21KruqsyIE2c+34nIak52osgpeEjCPAyqcfrpmmw8R6/LToYQ0xL6eJQMbt68eXR462ykDwC+dKkOmB0ctkWnz10XXZssKFYkJP0PkEi2HkDlOgEwWj1pvXtLqgPQmq+f+GELIGQX0q3jwF/2ue5r67CLBoquUxD9wBD2FF3JDFgGOG2OaEwHABj0UwCMnxL/7s/f9RrwEELd/RKP5Ba9mzz0eYVfYAGfxI9Fa/4rfmwHVWIaLV0jUeyaRcDjR0V5BZbEKr5KXPkOfp5v2GRZjMnXiMU6Yjrwe069temosOHoil/OVtnSb9tic6RvyZYc42v/L7ibDPMH3d/aNo7Fo9ajOIkOO3a6TnIstve57p4OhyKRD81OOvZSIVyXWoxYH8vm+WT/b1LoPYVkOpnNZb/pS/LInpJVHeF0p2vTm16jU4Eh57EOQE+v6YNuVfana979Or3Hd2Fers2uABDAZzztXp0mfoUc8Dl60nPfHhAPAViNLQFnQ/EW+JMepOt8qo64Ywhok8PwxYBB3c7WJXFVqCbX5NYY8YpM5Yabk7FDtmWs5ssmokd+KlEGuGTH4jWeA0gW2Ozv/DvexiMFN79tfQpNNty9dHq/+kvxDAgoxsZv51wBuOLNjiePxQfNBNfKm+XffKQ18RGAmMYR78Q6umm3xxY/59yYr1EriKn0md6kZ+lP/xsvGbQbpeaE3WnZANsmT13ylWU0ypvi3YJAXW/3UXqafy9/y4c2v23Gdl+oR8gVIA7QFG+as7Gzoeild/QNcCln0yVVNJu7dTS3GNv9cpZeFwTVcVXAycXTK7GxsWx/j6fNl1zwpVdNsN5vDV0HbO5VI4ns5RLZkFxRXs8Gug/QlK6IF8WFxiOD5ARA8IBAeT1gWqMhOst98gHxAo/jpYdr9ne+3APitj7oejranMmp+MoHs5d00YMD01VHmW7cuXPnWpIRMwgAsqPg07mCmkIAJE+SU4X1LpQjXMWLaMmJ4rIxJFsRLlkXRBhz18dADkwBtEZIoNHhVyIuIPZqXQpa3SOFtmAooaW40QD5oAi+miMFyhBbQ+NDthe5ZDQKyqNN/3i7D54LCApBCbPCI6Gau9fdrkZO3ctRQ1i6X7CCaEHN6xC8++67h5PqM11XirZBLdrXgDhyOqE7o1tVwtBvyVIKzVkLjN2XLko8C14SC4gXB5ehcmg64HRS54NjSKczogwjZD+j7P7GylEW8FrLnkvxJeIhWSV2krc9h5FB1jlr/rYt+zodyKvEvHXpRMUvCXyfR1fG3+cSaQUgVBG4ozjtvpyh4AKJb905aw82gE637u7xpMkcS3NmF9HSPFA0zixaogly3Vq7tnmTS3NCs40lmAmwiuHoTO7swe6FEgCgUa/NEe+6X9eDDbB9PNJBFGwEfHYvoWVTgoZOBORSMcx/OUvU/9mNnQdst/klxL1XsdLa0gE+Aq0K8OSHRznhgKbL97sf+sgXNRdH37XdqxsSjelogT3+lFyVjAfu+G6/BezILL6Ta3xaWxcYzqCaBDr+lPhmq9mK5DldMVcPJWJX+YuOIWSv/USzjmayaQzdbU/v9gATCYXkKpo9OEUnx/Zd9oMGwXkLgHhq/vglweJr+VFnffmS5sh3ZyfJM/vRIdCFav3RBljIf8SjAmrzAg7TM7oJbBLTkitgJD/jadHiWdfrykdjOgbVpqfiVvO0HskKYAkQhF86CIEiFXHN372Sw65vznxic9n14zypB/IoKHytVnz2FU4SPLYQv+3C6ToFObBPMdhaoi//WZcy3pYUWXdJYOM0BuAwHtmN0OsC5GJzMaaCOHnKa7Itiap4Jd6KW/0vlsgZtpPBr7ZTIqAxICga4l1zAW+6lx03r84ZWQJD2CbwIv4AxXqveOX5HYBCO5CAW2Jc8hYXAHTe8+RVyacn2maf8dvXjwEee781tN5oja7sQyxgH60HON01OkniuuLsDE7K4fqcf9V55eflfmTUdXI1zYD0Qu7XHHhz3u1kp1J0J690PN7LS1tv64uX8qHtpvI1gK4t2Ol3PPeMjD5Pb6N3v8JRAyOa0wvHtJzrlIMmt92VKCft/fjB5ru+eRbsI7to6Fe+Ka61vtbjczLgi4GTild5cDS7h2/xGfuX2wNydHh1+uJ/gNLla10Pm1f0KGTMwQ6TKXCZPgB9Pawum8u3NUc8LdbkP7JJ224BiehIDuIVu+KjNK+slQ1sPIjObC06V+fEFzTzIY3Z+Lt7T/OxedihuClHSecdvWG7vQKk0Gj3VO83Lp2UR/AHdqzwY3JJDZBegfqNA3C184r9kHefRyN/lq7HA7tI4w+bVbP0uaMVAOPo8x7gIbnYLRktGlBdK39t/StL4Jr6ITn56bryjuKuY0zpRzncjcv3Al53EwRYAiiJoPDQJw5bYkGB16H1mWRFd6T/FdgCOSe9CGD3RoP7CRS6DR1DDwfB2NeJKuYIbVGuBNj7jSvR6XXXxen0Ct2VvELmBTzdB4hhdHM2fQYkkPDE334gYBJo8/SZNSYbDqI1RDvh9xlD1flLaThI8+JT8+C/AiKeRW9jXrbNXz3//POHonStIO7BBgJa9ywiiVfAAgGVLBWfnRXr/FaOyvzNm0HgPZ60Lt2VaM7hpLScW7yWSET/BkpOI3r7rN90MedbMdHcOcqSPIEPOi+AtZa+N1Mx4txm10vOddoF1nUQ9E2hk8zTn9YrGdWJ6bPedw7ZNtpoUjQq+psDvwAczdH90VVyVqHkoQ7NGf89ZXI7svHP2cn+huJyQpBSHXxBV6Hf+n0Nj+CcHJq74NRvetScnFavvefpx5xc/8cziVGvW2BKXgFMQCYADTvRYVYIAzqg0xIcIINgARhI9/vJmfuaBtc0VzqZfLo/HQJmADk2oNq6lM42Xvy4devWsfsieaEh+bc+hYQEAygR/5ynSTa+CssD4tL3frP3+EMXdGL4MH6YvbIZ/iUa7Joo0WheyDOgRGDpYUHRbatttAAbFC78mp01bDgb0tWLJmBgMoxmOxCaO51bJF8MsOOlOboPeCRR1AHvfz5esdh8zvdLpBuvLmJ20r3Jrnn5j+iErGfvrRUYEg3xId9iPYoESROfGc9tV2ttkHKJGRmlM3Ub+802Vm8lQNt55JvJQJLfuBVUycdXT8WPTZjsPMqW4022UlJTcdo4zt1Fe7rfWPmL7N+DBxXmgID4F5+iO7l76CGdVyT1f3wIKLJlPP2w7Ty5ShaThQQ0nrf++JdcxJ5oj4aulZAlg2htx0Q+v8JPx2RzCn9vQt640ejXZ/E1eQcEFSfiVWO2FkdgWnv8XOCQn8vXVuRGe9coaAF60RgfWq8kXILXuHKY6FHgZ5t0Nt/kqEv3JTO7hBRZjjd5ToXcIprwIl7KYSSW2xmLL7pX8rToEOfEdXHQVzcBLNmmQq0Y0HuSZD6w643pdQvt7k8n4pkupcaJho8iUUzILthLNuDhhI2jIGLH6G2seEnvul9+1bytzxlVcTIdLvfoPn4qXnoCtCcUix3RKeGXJwNouo9sFJ7Rmq21LrknMLT30o9osztQMcxOAHldqztpfiAlPymuohVQtMWsXMpuBAVUQFy+D4gkn+CXmytaFGPpTGBbNlNe03hdG40BT3x1csxfRUtrzXYcvYneZOZhoWqEdLrxky8fD7hUMOOvZgxboH+ui167I/N18Y4/tiY8EauTh10/6gK7CpN5stKgsZOne/uR9wG+oxP4lC4qYrfGkI/2eT+2V3tGR/TowEa/cZoLkBudgNIF71or3gH53QOMZiN2wfbaeNGRfsQntLUeQFV0OzbTK93V1NtGJtsgt22qAITTPw23rk9Pigk3LtvtriUSmLydtt4TVCVWgrX3u4aBKH77H/N9JtmETGzhx7gVgZvQJAxOhZHonjFAhcYGse0ESCQU3jFesaogbl0CqrX12phQXQ4hAXA6AkTzEeDO3RgcBoGbu3uhx/HAr2DCcCSvugDGhOz3vwQCSqtYwCPB3FmvroPK95qj7qFZ0Pmub8z0ITol9hskAQhkLFGmE0t3yluy1TmuEmnfedb6W0d0kh9wQRHe+mzb4GTOzlkXuWvJS2IKRcvwfH1Ka8sZNW73SGJaky57CVp/23qqY+QckGI4nuYkJLytVSc8GQpS6a9toNFvu0fXeBKzzlhGi2frYOmprXISRHacHHtgQfJKxhl6jlXyK8gBchYA4ih0bxWmiuJ4TDbNB6H1pfDQ+K7TIaFDa1P93dpsYxeAgQVAHF1FTo0PUhz1Sg8AEouoKmLjRTKKpsaQJC14sZ2E/t6vWIL4d3062U+0c+z0J55IErpOspX+FGiise1h7cAQ2BV1azOSUedn+qzCq05hOsfZe1hLOlUQSl9LunwtDtsXmNZvNqZx2Elrruhux0MyUZiWtPteYjYu4aPPAJpkCN1Ob5JP40vmAGzxqnXaQbLAiw4kAENcEYDTh8aJRgWI72CNPgXX+nnbwSRbAIh0tfEbMx7X6eVD2ajkAo3xTYLUfNFbMlaQjYfOd0efIto5YuBC8wJXxA3gASCocTrKEV279Xt9ZfNvB2cL5eiyRbkz6iWjzn+2/n7TdQm/h62kJ+lu+tTfzsXGJ1u7k11rTbd15xRvCvB8WfYQ7elt89ANtqf46Vo2TCfij04K/QHS2gobHd2naNY14df5Igmn5KedFtnkdt0lrmxYXAO2A6nYDvsoUe/oQjyLxzrigLr0p/myrWw6nnZWO32Jd8CG+KSZwCfqhrc+MUIRyI/Fw/XR/e+rShpf5ywdje+N7emw8hjgkXigoAQm6aYC35uD7HSZohFvem2dgGM+xveB6j4ab/2RLh6ZAtck/OI7PvQ/2dATcbLPFDsLoPn2imScTgIU2I+8UMGk4RMvkx2wzA6Q5gP6t0a7ReQ03Wd7qZjFHpojuvsBUOiw47uimw9U5Ckcuo6PS4b0Xu6UDedP2LicSH7NDza/7bXAg5UpOxKvxHWAlJjSWuNR7/d3fqP8Mjr7u9/o9GNcstbVLVdMNp5JwT6iPx3OtqIheaYfcga5NnBYPtw8QGO81pGMB/wNHy+eKRDleuk1W0n2mg66vexji2G1D4BNXOkatQbdkI/Gw9YO7LA+O1BbA0CpV42ePm9c+afdU/G3v/PtvtcdgAYs6TX981VR/a0hEj0eBBrN8aC1y/U1V5qX/wSSka38On7z3XjYOHJ8oJ/nF8i32H/zt96nigAAIABJREFUN4Y6aXPZaEqufLdiXZMtX9h70VIcuHE5d3YdwbphMVLS3MCSEMWXwrDrek/S2vtNzqCXOZxBBGcIkADIiGAkcDSv8TBDMRszJfEMv/8bKwaimXOJHkaxzmODGWNUUEMAG0viHG2EhRfNoVu1DtR9vUdoTyz+8gfeNLZkcYW7RYNis/t7n1NXNFvvggJdIzm3rVFgg7zgSdclkxLdulW6wvjWPN2rcM4Q4qPAmUyTw9IpGbVmTry5u6+koG5CWwxzzr3HkDjOXgXhaFg+Cq7p4CJ6GZW56U9zSsRs59BtbpzGlZzncApY6UHIYnoZn2yx6/3WWcKTQdmyEQ275aTxo70itO069JqOKlolB8bMweTQJXNAFvxvfoYdTxQCrVnHoDGTue8aLsi3FjzmcCWi9IguS+qhqHY6NI7uAFS9z3K4rTNnJZEXPARLKHf/b3e3/xu3eyGiEg7gkUSG/gsUkGRFQe8LuN4TaBXYkkmJKqcbb3QT+I1eo1vgLjArkhq3z4EK/e8sUTxJb5pT16//8SgeAis8kEmh2lwSrHRANzh/nJxy2J54zh+1BnIRNEPdK7griuMj/eHno1FCJXi0npLnUPh++zs+pqu6mL4DVpdFAtr/QES+IJ7yHWTHphUaEgPBPRkoqlqL71uW3PYqSLLR7CvZSFAlMnwP/Y6+5LE7d5o3nihEgTP5g2hhI+zMjoN0VYHSvc3tXGu8KOnMx+04rT25JxMPwILq95m4Sf/EkOgPmKgLYlfMxhxF/wKEYoIt3YGbtiDrxpONwhRoAOAR24E5rSkd7v18Q7/9ne3mA6KbfKOp8RX9uoj41xyOHzSvmJ6MgG29nzySj2Kpz/Fsd2MovJMvn+IoCIDaA1Wsv/HZdDa125iBxvyvWCnGn2NM6+Y3S7BeffXVw+7S0fQjHjZm/sM5+5LQ5JIdAju6vh87Rlq/X6BAutNc6W702BoZD/fBM82H39HXunXpbcHmc/MfnhmQXLpPskovkrWOEBBHAg9gaw5xI5mJn5JwuWP2lC7rzjeeThtZd0/j935r7F4JucRdwUb3Fa/8fq+tvevS39a0hXJzJK90V1dP/JRbNn+8ljsAHYuvcl+FFZ1tXcm5OeWSyZWfWdBhc0zjtE5FUvxI5vGerTSWbphYx+/il8JUA6M1ZKeBMXgPTJIbAJp14uKbQlnu6zV95LfQbc5k1bocqYomBWm24et15GjigbwnHYx3tkCvLpJxOVb6piCOZl1UebIYKV+PTvEBiB6fgYzyf/FNbMQn+U08by45t7qHDweKABrlbGjXkOt9+bjaRCyPd+WCvdot2H3NZVdHegZ0UeBHQ+vxtGVNN/rSGM3hoZrl/RpR8tFsQc7b+Jvndr9iOJ2LNs21+MTG+D3AiJjEl8plu47u8rv86+5e8UwOOYe4Lk6JE63Nj9xR7SgPlysCAlpTun7jkjRdrvkHfY0oyJkboSMUuvclipJdxY6ChXIrkBYpypk0Fyej/c3oIpTSdA0kAaN0evqfc5UkZRCKM8mZJN96FP1dRzEosWRMEIY2MG6OFAqvS3sulHXOlgb3cH7dI9BsEbEdL90ByTwEkuNO6eOD4tlavdf1to6eE/7WiCcZdqj2+++/f2yjMw9j7bru73/jSczjZ4mWrWkcXPdAhdKTLV5yQDnmiuESAVuEui6ZmF8BD5GLH82fMUIcoZjN12eS2OhStHMOkgVGXEDrHgl4zicn0RicScm27RzxGU/JL31cdBwam44LKpLi1hMPOdnGSN6L/NLF7ulz5226D0glaNmKIyhHtwDcHBx+dCgEBPnkQY+iKxk0XnxNniUJ8QYo0vz7AIdsQ7cIXQqsxm7O9FohLLg3h6Q3GoEZ7l10cO2r+RRd566Noja+AAH4AYFNkk23nE9uXbZJsVdzQWYLuiURdWWTS3qFNr4qOcU7CRHArjW2dghr98bHEmHbuiR5vlaG3AoAkiqJMgAInySk0ZHOKd7rAnYuK5ro1AYOWxV9+Xw0liSFwld8pRuAKQCmJ6xLrPnHXpNjesT3KYjiVzTHdztKoNiN273NzUYk+DpDyc3PJk/Q3LbJVXj2U2CH7DdH10vQmp8NQKkXJCU3flKwVajzM+mLolnXpLVK9qKfPkkA+O+6h9lWMunHcQW+VRyI1uiWZDZfoGHFVHqYbCTBEhi0NKff/LqvvwvIUPB0rzVIShQu0bpFRTrZ9Z5o3uceuhU/u98OAf6CLkSTZL416/aWaPE31iw+ihXk1/rExMa1nZc/ScZ2R7Dtxt9iWBK8scMW1+jYpLv50cSviNPxIblI1uQg2ZVkM37V/QJWRlNyb24PREtHe25A+ppcv/rqqyOpbc38vSS5uRpf90WjIJoam00mh+wgnyGuA12341cC3TUAc2PkK6In/Qqodn44uSjodMQWgFdcZBeNlf/VxUqnxLFkEF3p7nbjum8Tf3mmhLwxFYK6Qro5vq9YIgwk7//o7r54UK4Rf9M/xWKyxMs9HxvfXaMw777eT8b8UvoDWI4ehWpj2sJri76cdUHEaJRb+9u8rWN38vCTrR8tAH3ykZtGi44rW5az2bFSPpQOtO7uTwb40ToBvQsQd52YDkAEYOiQrp8GErJJwHENl/SjsbJhc1h7a7Rj0LNadm7gVgBT62RnchyNtmiRt6pT5ER8a5/LocX05le3xEt0AsLEffGt/xtXbtJ6xQBxQC7gGgVtdDkKIH4D1vKxjqzptHa9AjG++dooYGRr4NeB0d0DFGrs/k6fANwaO2q07o9uuusMPdvrfkAEfwDA19goz04uwDHFbvxUq6iZxPR9pUd0O1/eWsUqflfeHu8ad3OFxqfb4lGvfHv3VAzn81rPkeN3ZngDq8q7wSiRAqDJFKCcdYObGOKlmMRgqEfjxJCMU+dHsauQligJ6Ipv2290XSTRzS+ASQz3HIjCnXJwFhIDgbK1NbYzI1AviWTCxXBJ/qLbix53XWuU1OCZoNJn8Y/D6+9FnSQjEHVJHWVKyCleyqFgdj86BGhovSSO8Uue8CMn9cEHHxyOSiKyRboCpzkLLA8ePDiCZmsM7euBQBmZolcxLLlR7EgwkkcOuTPEJQSczPIBoqPIb+wMrzltn4oeATc+xpfWnoOGEMZnAVhhzfnQ6ejKuXo4ju6FLYASaHwTaBTdEiYFbDSe7aJ7gT3NZ8uuwkZxKnh2vwDc/NEOzW+croMkNnafdQ397B7d7+YrKdNti/+egNi8Bcr4JDnyUB82JWGhg81V8iWgoit642G6q5AouDmL0niS/F5buyIUeKIwEfj7nO+QiMabdF8g7p7uj6fRLiimA36bKz1ordHTuvk4DljBCD11nrMCsd/WKcAImuy19+Or/9lAfLClt/ecsd0nGnZPeq7j2NpLnn1lj2RM10MwMYckwVY5AItCQfdlfX38ar3pjK9g8aTG5u/a+KDDbZuZB/EAR6Jdkd48fE76qTCJTgAcwMh3I3oieTIEynql3+i27q5l+564LGEBtgqSrRGA1mfR19rX7wKBvTaWz5undfQbn3sfcp4PsxVastu9tqXyU32WXST7fhQKjc0niTGtmf+Izn7SHw/a8dA5QBzfCbxs/uyv+QI325LfNvdogJbzJbt9WdHefcm8MdiXJ4t3X587sx5tJSpiG8DDGqPftc2dPtt1wx/q7AFX6PoWCdFm254zv4A1AEzrk8wDtnWFxGL/0+XG9TRRYCV+Rpd4Ks9gf3z0+oBsLn53fjjb9dVc+xTtaA6g6FsN4m0+5euvvz58afR7CCfQnE5bf/fzfel0NpiuFa8aK/A2H5TsfI1JfPd1JDrg/Eb0N2cP5Ksg7rqHDx8eYyXzeAJ8XKBeTtjckv94byeJr/KLrni34KtOWa/JuPnzhbr2ihTyJdNzJy25pRN8NeAveptX8t868msKpvRXPE//xT55xoLe/ETvpTPJLjoBDK0tGvptjV3Te541Ef/kNOKQ2E23xLl4Gh/So3Njo/nM1fXNky+RPwOT8L+5soHGid7G5nOc38+PAOcdR7FVXD4jp9KYoI/yksbtR92g4ORvu1+u3rqzhfReEWvXU9cDAfg3Ppf+yBWa0/V4El3lKHaAtH76wk82Px2OZvkhv0Nvug/QYedM76Uz/bCJ/hYj+6y/Aa66+3yceZtD3t+8ZCMnAuLbfWOtfR4fgbKOOQBIbGvOZrZIVE8B+K01PYlXviZv6UsHNI7UGQA2OZcYT9/oQfIsHmdTfeYroPpb3cevq+2iV4EbHWJ9/I1/+9AsfrgxNIPIoNc+j8b4rAgGIAAnyM0xiXT/4FlfrSTBjCCIB6SpSSVakA2FsAJH0i8A6XRs4ppQIASShj7v3u30SE4FLYkyNFIQikmUStCixLZwKTL6HDLV+BQhhyKYcegxRfIt6e1+27Kghb3H2fQ3Z7D8kpQtGtK1rZ9RCAzo42wUa4vCQqUV9pwE/m/R3TgK+q6XcFFqSEzXNFdB/J133jkKJgUP/nmN37/99tvVF198cRSxGUw/BYj33nvveDCQw/gcPx4CV8g32jO6vqOzjtsWvtHO8biP04fqkemuPTo5nxRc4gp4aL49oyHQWa+trslNp6QxjKlrpCBOjraNkyddlkizJ68KVMlKa4VMp086lqszOhrxDrLeWpoLcs42u0YxGa8KmPjijFrXSgJsE2pN+B4/ulcQaUzz2Fmhe45PADBnjrtHB6gk3vc0xvP4C03drc2QP8lQc0j8FDYcqaAR/zk/hZutbPGNfrS25Bct/ZYg9Rkb5Twl9eTUepojUETxD4RofAmX4Ile/0MrsxUPxLGlMnl0vlDiGC99TU386jd9iA9AFJ1O3SI63KvAuT5EEAQgKVZtbWo+xQlgLTlEC98kqOl+x5MS2H7ik7PygA4+q1edQ0AN3hWEFcMCerSiS6HbHPFfccxftX7Ib9fugzXQFW2Sumh0DCIe8CtinsAp+It/bGm3Rkvwek/gt678Tj6wLdGtD1gG2OJPkm18j3a2w8Yk9ZBxnRpAjo4YoDd5Ny5bbq7G8MCkfDsQTGKgy2O9rbP7siHbYRXCrbfkxi6exmqdtsSik0/WaZIn2P4fj+tuW7diKHnFbwl57/PJupv8iS5BxYakeZMr8caY7BMAsh0IsbC56QEATxcbSK94jNcAGSC1OFCiX1HZXPmK5MHf6R52bV9B1kO3kneFfc/QqIhtbMVCc8QvWw/JS0HQePgqXsUbD+Qhx+5Ldp5tIf6KR82TPHvGRHqSv3n06NG/vkGBTwMEbPfKllc5ibyF/KI/OwHCyFnwMV0DCipkJLob+1tHP5J5xUHj63bxja1N4psMADDNnU47TuVIQLTTF2CO+MsHAomTm/v7DJCSXWmsxIPGpN/Awsbmt1tbtmeLrmJbx1mOQe66e3KErs8Pt1br4PeiQ17d5+K5nMoYyToabXvVISMvxcUWK3KJjZPRgm/ier6heb2/9picmlcxrojk+60H4Ni94lZjAnHF2HjUGjwUSSednfZ58sEfwDlbUAO0zmwIKCbHEkP4EkU1fvK/rV19sH4kmqOv66LDg70A1I3T32okQEc6B5gRSwE7ABi5OT2yZmuSNwADm8e48krby7fYZ89yXj5A/u19QFQ2wSbzacUoMU/8toukNfWjblK8y+nkL12jkSBHUON1rZhNHnRNHSRX1mTSSG2dXRPNnq1yvHc5I/qkGGZAHMHZMejW9io4NGi/CFukqvs3cEiSoCCUyFjQ8ASsmOoeSfrSBTnjdBbNVZDq0MS4Pu9agVsS3LWY3pjRkMPkCLzG0JjJuXT/OhyB1Wv3pXgpnPVyJJQhehT91qHYj+bu7XNFbeMpbJvH/BwTPnISAo6x8dvn0Cw8aWvl3bt3nzyivuslCs2Rkn/22WdXX3755YF8ClCtL0fU/RXTBXTn42xbpeD4HS9K7n7++efjCa46ms2HZ9Cq1t3nIe2KTcaYfkiGdIuSJ4QJf5Ot4GMrCdDGdirBrDG7RoCS1DWuwNm10dm6oql7mkPBjecQVbaQYzDfdhlaQ0FAB5WtNXfydzas6zytUiDD73TSeZvo4Lyhv2TS+80VTxsPcs3RpUfWAmlsPRIw3XRJvGAooe21623LKtGzdYZz3wQyMKX5SloADzpmEs7DSC8/6Wx8t10tmjbQAbJs/5FUNm/ybo50N13oXgWZzq1ORvcpoHqV9AjUfa5zpihen8U+dSKTiyARv9ODbKMk1JN542eFeudDbRHbzgx7ZMcKRLq1/lTwYkuKyPiuKxbfStpbW3wHOESfIik5dm+0VuQ5G1uy0/bS/GWfASTwIH/Q+9GhaLUlLjmSX/c1h0Jady/dSW8KqvnjxkrPdb4VlXy6LsImbgCq3ovf3d840U6Ho2ULIdvEei+d1CEX14AmfGZ2RpfiK6BgnzQbDyDavZaE1nmrKHSus/V4gJQzxTobiiLbCs87QJJ7P42ls6NLmU/WfUiPo7tfcUXs6H6JhsQp++gnHkRrQGj6CXRqPMVbY4pN8UPMau2NFw3RZysvvqJdEQXUA+LQ38bxhFhnuCWAW7ACgcUOiY+4Y77kcC6wxJL8xD79WtJsjP5X1EkGK+g6q589t/4//vjjGF+Cp5hJlys6s6VkoOOfvicLW8/7n340Xp8B6NgvUBHoG13itWIjXxe/tghtnMbTmWyc7CK9y44CLIDGcgq+ofHFvu5p3emBXJF/zn40R9iRrraYqfj3sEcJPN9JR1sXYNTcYq+GiDghodcFdS68uKprBPSzWyw68HRjcteLB4rP8pt8WzqdfD2xW76QvB2Xie7kme6LQ/JlhUBjbNHQ/Ar5+EUO8ZOP1U0FTjZ3tsCP8k3yXwBQtgWU4SsaF3BWYdBY6Z6CM753TffyHTqH/c9merXlV1xU4MkPAG7ADsWJPAsISKYAyO6L3/yi5gbe9Vm092u3kpww2cq7AUnyneQjb0se8cTT1xeMNUZjivXpy/pHOtR70cMXAklt4c+v+HYQfkROJCdwVEIepSaIX773d/04vSAn/lt9oNhuPJ1rvGg9dt2J3VtUJgs5bOPwq/mJaEnfy6Hie2NFF/1w79ZC8lpAF3tg60BLOSggeOsegJhdF/JbIHXXqkfF193ZsMCABlix98Zle+s1ZvdKeC1cG1piwOEosjj4FgI9kTQwTImGRbsHU43V54rhlERR2dgYqMsCgVbUuV7SAJFzr7kEwK5rXgYjyDWu7Rf97aFAnAqHJhFeUEDQkPhwvLrhkNhF0bvfVgWoim4zp7oFZ9cmVAJGN/TSum3hYexoEoQkjNFm+01rbeyQ7bfeeut4WiLD774+C8H+5JNPjnOFOWTJ0yKPAhq0sa1XErJ98Eq0FaQlWICG5ZcEiSNp3RmhQN685o4XUNTWGx+TAUe8wV2Qs70aoqhj3/2r+wzVk1HjR7KwNUTBKmmEwpM5pFFi2DwcPkfRWqN5+SrQcGa2iEvU4oNtKiW/rcs21/7eBKbrfFVKumU7btcIDgpU6wc4QGgVuxBcBVdjWCuH2nutsYcxBXYohq1X0IiPjQesUMBz9o0DVe0ahVG855cAFIrCxvRkYTsuJIDOOfc+/eY3IInOuSZvT1AGtLQmuywkZna64E/0Kpr4qGj3NE8drdZSMpldtO7u8UAyNAgaEkRJUetXGErwW4cgAhSgM+lS9PKJC6rwSd1LfoKQbeEldJ13zZZ97+sPP/xw0F2Swp7jYfyv+1WSKyGSgMa/fqJfELe7oLnJpOsAF42RPG19B3QB1Er4K9IqHvqJJkU4XxevCtqKekc62IgYQg+d8442SDqfInZAnKMvnjjHJ7lAh4K9sUs0KzY66wyQiv+NyZ9JKhcAs93cdkx85fd0hfu8n2SSrJIZ/y0OSj51XfnILYwlkADE9LJCNh43Z/P7/tvoBBbrBC6w3bUedmMnQnoFwQdeZw+2Z6cbOgmtJ3ryITo3fOruYhAPgXoS+nRBkcRH8HlbeCmkm2+PC7BBdrb3xMNsuO+vj9/RHw/SR7kU0Co+96MjY/3Jny6kI3YN2AGwwJbz++sn/Q2Mid/pS4BLNrRPNVY4p5OSXrlGepdc9uGR68/tqJNQJ3/PC5HfbcxVxHdf65J38aXJpDH6GsDm7gf4J1kXA+NR7zXPNjlagy4ZnxfN8c4TaJ0f3yMue1/81TFTFEdL9Hq4Y/MD/Rd89hRwuaKcUsxOXh1RaH06oeSu6cOfxFd5IMDeM3V0KTfWNna5S+N1HVrJNj60Lrmp/xWjeJp8AmTzYZpG8na5o4dpdU+0iWF8cWNGi92W2bsiKRq2O6fQ7FU+YMdZcvGePK3ror3xxFo7JpJT8SYeFyPsUor+eJVuyyXIZsEzco4+2+X5BgCmAq1x+N1ojG/uB2aak8/vOjG38fa4wu6Eayzff5tcu0dxZ3cYIF5h1+caOF2frIpB+X65bGuNfrqFnrUlfqn75Rfd04/YrJ5Rg5WftJbuBaRt01F+G83ys+Vd9wHOVoeijw7iv/WiM7r6bAF7tZidVuZs/X67vh+N0O6JL3KL48xwF6Qo0MMuWkQFUYrmY8THPwqqrk9ZIobhcrYCkEI4JnSfORmrYCaB7PpFtzhGzOCoEwJ6Ex40z73dh5FolABSIjxIYClmSpESRnv3975uwqIaaO36TVgllq5V1CrkCCXHCl1PgLbMNleCUhy1xpxN60wRoYOtER8JPXqhI5KKPlMQ9JnCWTLl/GiK0peh9zCtElpIfY7i008/vfr888+PYEmmm1iRH0MrAPSbE9NNUNj0f9dxQI0DaYtXtmBHT3xo7f04xxRfFVKSAXKKR4JI+uihK60ZUKCTEU88ta/POKDocm4i2nIyOSlFTrQqNAQ1Ada5LF3BDfACkYdEsIXmgH41XvbBRtZJdR3EXZIXLc2d3dEfvGAbjVUHtvOD8dPaOPPmBj40bjRLiG1RUYC1rj5LB/vl7ONfn/ULxS0hcwYtOUj8m8u63G8LG90gL1+ZQObpU3JNF/CeDeSrJAnR0XzJUnKVbEpgeu09IF40pDcK49YvQRKAm4Ovim/9LZFpLEVbzrXPBAIdmP73YBqg13awklXzpxuSSkGRbzGn7riCQfFqTcnfgzJsU/KVYs1RIJMotxZgBp8b3/hS+hhAlk/otQBY96uxorG1OZdXItQDggLWJJdAl3MQ7n9dHIlN9Hpf90AhItnCl3S+Zxf0XbzJtfft7OGTew+/7BhQePIHQLz4a93pa3+LM2KG4K0zKfHLHwHuJJ7iTfLp7wrhHhzY9uroW3CTLvNndia0Zl2i9KLP97xXupReKRTjX9vvk1P3toZ2GiQrSZvi3Q4nCTQdz484n9a49KvPnVNt3c5PRgMwUh4BnW+O6O396EjvfFVU4ypC+Y5kojMM3OleQJSi3XsK42jrMwCH5De9UgwrAOg8e+m1HzEo2abPwAV2Tw97FVuz94AfD3AzhoKitcSnfsQ7HW8+Pl7zCdlSvs1DxhSA8Sfex0v+RY7Cd9PB1tlnvkbHDh/roMv4sDrOb0mM+yydan1tE674V9A3H6DLHPIP3Vydwt7vh+/uNXsBsAGP0gk+k98DskSTRF13WMdMbBHz7UTpfcUYgKTXxpIzrTyjSdIPINXV5kcCAcoJ+txXADUPUCCeRWc+GOBJvq7ptWvoIOAXMJr87CbSrAAi8wHJRb6k2JajxOuuU3j0v3yOrOIzsCpZRm//y0UaK7rlU2yNrwKwJicFbbzsb99rnu43TzaV7xMn+p8dsNnGAYj2t0JWfGVbdhKmU8WiOvZ2wLRORXVr55f4gT7jB9ClC926k8sCmq2H/rFF9YAchjxah4KusflTvirbElvlca2tdW2HVUHYuHYfJF+FIftYEFVzzTeSqNuAWApkdRydlzvhqTxOriqORkt8UYi2lq7JDvJN1s2nk5+in/3z98B8OsoO4jXAgo02D/AcGOMhXwpf9SGZ6Hp3r9xYPccPpDvFyaO2uzzI4VpB6ML+xzDOqPdiAmeqqOOEEyaB26rFqSkIJRwUiaJS1nOipJi1HUjBKhHlwLfojfFQLM4m2jg/ARVys2MKssCArpV8YjShSJ4ZMUELqoCAeBIfFC6KcqhEASbl7f+UK4Xn1Fs3PjdvgtOddK6DXCgPGTknFD3RqBiV/EiuJD223sWPlPT27dtXH3300aEoKW/nej/++ONjW7MEQQFLqRk+R2krZErZOhSFa8jNF005gpxxdNiyKtHO4Tub1L2My5aYDFQSQE4Qbl9Fgz+cFV1TuOmSNFbXdl/ofrS0zsbv3g2e3QOpVXx2ra6yjgBnAoCItgxZ8Ozefm0rwRMdxpxmcrJlaXUC3fFeEgXFhmh2feuqS99X7jSuYrfPGhuABdSSdEdL46W/6Z6nHLbOio86Pd2bTQfqpC8lh/3dnAXze/fuXf3yyy8HP6ORP+BLdCY8+Eox1LzxVzeEk06Xo7lkQaFDNooXtLbOZBnvo8c2JVuDW6+goLDlTNfPKJ4Ui32WfsYnwJAzKBB2tmWdiixFgnOu/C4ApOAH0eWL+eHmhUrbbi/4Q2MbL92D2NqyHF2NG9/qTNoO2fW9zxeaU7evNbbuxkmHAlSSb7Ll7zzkoutKSkpOKhB0N6PZHHwnnwyAiI6SqO6RYKcDCoXogOpucdN26vyT7X3d3zjrEyVC6Rb94zck/f0fDbZP6gSzz8aQ5EqimqO5ogs4lj7rEPD//G20ZgfR2o9EHoCrgJJQOne88SY7sPOmz+Nf49H95FynJP3os3xNttrnQJJsDTApMRSbosF46bAjMa2xxN5XbInnrSPda61iLR/Fhtmss/B4ICaQDxvPr0VP9HtexybgwG+df7qrEBcX2TZbTl6N0/vpwcbn7ok/0cxH6yawO/4C2AGs9eTU1hnoCDhtnO5xZjteZvfisYcoWid6gA8SPXlIfi09TZ/eKVBhAAAgAElEQVSyP98hz1/0mXypdUq8kyP9UEyK171vHnEaX8W1fEmFcF+9WJGz4BE7E58k13Zy9T8Qi33p1ibvYpLt1uJ3tPNLrcFDGCWx8bR742M6tB1UXUM5LJuS35GlJFzybjzgYXM1N4BZPqhwScbJ17MdGkd8IK/koWPZvH2uAO56/oQ+AV6j1RnwbFF3UJOkueNp+iJ+i/uAkh2/OcXZ5kpW2+zpPbkQv7AAnF1rOoWKMHlv9AJ2e6+/8xPtmChuREsyvH///uFP8Or8ENF8abYCJGpNcna2F8/lEfmJ5umIArrFb/5M86f3NTzorObdgm3R37jO0q5+pUt2p4lRQDcgXvPKE/lB+rxFnV030dCP5g4wQO6V/OOZhkXr6B423f/AQ/FTjNNgsBPKDpTsVx2m9kjfgBoejAckVbDrhiu0Ww+fH73kujlVY+YLABT4G239Lbb1uZ0+C1gseES30yXggDxMXFSTpQ9yiQU3G4O/9BCtYw2Xhx5dPvsnKDDgFgWBg/xINlNOyRIUZRPF7mO4gixnZOEcnv8lSZwFhyI4SS5iih8JJucSDV3XnLYTGE9XojUuet11ChUJJQfKkCRADMyazcvwY/y56FbcKIQJCcKS8mdw6MuhM/LGhaDkGLpHF1lB27itR+GbwG0dEBC6RneGgTdfn3ef86e2+ZBVSvT2229fffjhh4fRfPvtt8d54RLoeMAxQYhTbEhpfIZyNnd8UWwnQ04ALxVPrmts6E/87/34qwthy7NCtLk9sZOTS44lgRVCukvxSiCUdElkzRGfm7uCxBYozkby0P/kDg3rlYNZ3RRoe5Vccwqtad9DXzRED71ovZJZ+mkMQELr6H5P5pUcspfkWbcoRBuKl15Fd05FxwJIpOCKFuBFsi757sxb4ykss/euL6FpDk8GjZ4exvLNN98cnTtf6bE2pvvKFtIhXzlkG5WOdDaZDKJR90LwjFe9l9ON3saLju5JB2zvlKBJwvk3zh2I1XgScoEfkCKxXpAjmduK23WNrxsRH5J/euie5gH8CIaKLh0VxbmkVuHZdYKe4NT8jdkcvUZLQFu89FVZybI5S6CTR9teobBngIKvaq2Kc9vR6g6XHEd381d80bd0OpkCiiSY/Kdklr+FgEs0u38fvtIcBT6+WkInWWqc9C/5evgcUCE+KdLjaXOXaAF8dG4aIzpbs06PnRPRrRtEVyRoQE5+X4LeWECA9E8Aj9+eDt4Yyal1KQzEQcCHbgP/rYCSdOUP8529D2hzjvBAuh8j4ts5E1vjc+uV8AOOows4Ic5nM63NTgMFGb1sHd2Tbkm65BP0IhrZQ+MlL4CW84uK6dbQb/ckB/LfAgiQwtfyv/7fYph88JytewWMSmJ1/HsVozYXaa7+t1MrWmxt7+/8TvYBoGycZOhJ4uiIrmTojKC4CPhMPtl5P/ydQja7yK9lyx6aJTGVC4mP2ZYGRZ/pmKQjujx9LtcBvgLBgCB940RAmGTdVvjtIrLr+EPOgJV0FLhlZ1t8K554doKz9ufmhXjMTzQPX5N++x7hzed0mvhVTQHXSJ7FUnwBuHVdY/s+5N3NI2/LdnXw+RH+Rd6n46rIlt9oKgC0+RlbPXWD+98v+6KPgAyAdXwDuoplXZueFQuK3+lQY5dTAI+A4XYf9GosoH10J2v6ydYWdI8HAGyAaLzqngDYn3766V8PlqP7ag/+X6MDMNX9XSMvTLf6sQ09/clWrBnAHM3JDRCSzBVDfJaCT2eUH/LwzOZRLDdeNPu2DXGNTvENYj5QKR7xUWy4MVuHTnm2aRdNurBgTHGsz+Nl4/R/R9AA0o3Jt/eqfvN1ofGm9aXLzStGtcauj4b8CD+viLS7olf+CtDbGF3Px2ffyaf3dNbt0tKglDcD2dLNzYnYGNttbOAl0AEQIG6YE5jjCFb0ipV2o2g2Jp8+S8/y1UduWTHchAlNQtT/FtRiYlgDx6yckqSM4kt8OEJBRIdsi1jJkOJaYQHRbGwdQQph3F4XhaBgktU+c38OgYMQGJfuBNc8lFWCLsGB4DQHlEIxzQngU/PbEtw6WhvnJQlT3FKGrosuyYc5elX8E2YJzz551la8aIS0lmTVdUjZKZ6iNMW2nUnS17yCHuSRwes6t6aXXnrpSKo725sz46CjvXW2Dtug0pP/lzy0Diiv5BeSGw85F8Wg7X2CKGTZw7gUFpLS1lQCgu+cQgE3vthqTra2XXPinFRryrDoTvpSwkEfWwcgRzCKNs6BPUgiG6ffxm8syU5/x9vWDRWDqnOU0C58s2VTYBLE4n189xTK5tNJgdIlo4Kgr+2IntahO8QpA1Oiz9aarkuXk0XjRXfdQd+JG2+7bxMn23TiXR3htkZ5krLCmh1Et+S6tefQ3A+9k/TYlo1X0dgaCvL9eLhE9tn76VFjNncgzp6pwke2tmuXxAB6krtgDQST2ChqW5fiSnHCr0av3Q6CJ38AmRbE0yeAji4WxBS4KJCkx9Hof10M/ihHn12UKCSvrisBaltxD+lKp2y7Mn+y161oHNvDWhvAq86QM1rO4SY3nRb6rttkrYp7IF6f6z7Hq66Lr7bFR5Ozj71GF30H6HSfZF8REw/FjmTuyEP0eWBa9/HjvQIzm8euDYm7JFmcY5tig84DO8gftAa7fqI7vte91hXpPUVnek2n8Ujh55y093XYopkfEw9ag62K4iDQh1zj8RYvCu/o0Rlv3QoHiWP3SZDp8IJSCh260/3idXzq11xir65z9qngFf/E0+ZIfvGIjijixV+F0+oZMLHxur7PFOiK3y2OFY4bt6NTDAVQ0qvmlLPYYdA1/L3Y3VxAo3SidUnwevWebm98cGYXQMsO7B6gN2IoACx6AbJiFVlv4wIA3FrYIj3pfiAN/2vL6zPPPHP4VDmc+MU/WauOYrmijq7tocBW/kRnJh+ez24uRY/Ct3Fba+M5ChANOtSOvQADbDelF3w8HW7dyTW601c6q2iWIzWvgr45fB1f1wEh86ELJEju0y0xJtl6aq2cTa7Brvsf2CV/QxcZikHR3jhixbnJI4dZYCD+Frd7bX3pWDFAp5D8AZliLhvTjFBI+yq+PlfwAGxaR7Fndz22g6xnhwQI4rviBZja+ro3nXB0jW4BOsVRAJ3isfgWHRol0SUXj3/8Gf7LxRpHHaAYbk5rEOfoJZBcsZf8dIHJgX8TrwHCybMfuaPmBbC5OcvV4wd/1JjZd/Qq7JJrdlUx3L2Kd3ln/9MR+VH02sGAF7szqrU3bnMAAeSsdkq1VkCRRgHQIdr7MS9w0JGO5MdvZD/srveSuzy3137FZvVRYzdn9AFf40mxIftrTYBgTZ7oFXvEKrWpmJ9cAY7HmWHEMDbBDlIVAQTcohSVkEtbgCKSIeqKQmS2gOxvAmuRiglBDkM55ubrlxPSoSEAyAHUR1G3W7cU+hykQLd0QCMYK4VXdEmCBHUFNCdMWRU0EpJe0bzJzm5DwXud1K7vN97mxOrG5FwESIVc90kYcjQl/boPrT+lS9geKES2FIoBQSNLUASwxu3e1iXR1L2wHmuWmHOeCq54s8mQxNGW8GhUBMVvWzFbt6eHxn/XxJ81+u6nhxL7rml96Wpr2U5b9HowUryAGnJqOlCK3pA3ReUCMQCerpOMnsEWRXVjc2q9170QzdYZHbZ+N9d5mzh00zWcbuNYj4Kyz6B58Tr6cm7O8CoCclYlE5Kz7uMoOEl2n8MtmBUA47WnNpIF/yF5yW/Ei/hfQdz9trSgDQJZsaYTLEnlVDk4W3acEUm2usW24jee3QfpR+/bWl8QCChy3hz/Gqf7ot+WI74kWTdHPACmAd2St0Dfe7Zco4nOK54AVtEQL+KToo4ObpEMYJBcJMfuUXDwhc1H96JRgGcP5+I1XYiGngItqeQrjQ0YkmwpGIBevXpgkK8ZKQgpdtYGokciAq2NF0Ci5Nz/QLAtOBQA2V9+rfUDxXwVC9nxs1BfQEU8TebpYTalEwQ5BzZ0v63V0ZSdCcK2XkPSoxHI29/dCzDwJPjubY7sqwIiWcfzHjyoWBLU2YPiaju2ja9Txpfo+rW27C/bSM4AETGRPOMjoErQT19X/oqEeCBRi47+3nOrZKx4F+sbHy8le4pRXd7uZUuSItsPPZzLFmIdM91tcXeLyNa/xa8Y633JmnjkXt0FRQsQSE6yHR1xXuHGns0hYY5vtmjqUjZO1/PL/iYDhYqiI5vNf+Uv01d2E726YfzWHhuwrTBagFDR29/9Ku4BCcDXeJdNkimgQEHY9RoCJed1+Trb23rkUls0tt7mSobpuqfUsw2xoXXS231CPJttfttCG4/f0SH03Ilo8OyIYjzQI3uogMlH8A/8tleF7CbazSvnorvJKJmUhwTotrU/muhQMsrnxDt2Q8+6V66kwNBtY7tsBUDQPYo/18Tvlb+YFb10u8+BHd3XvPkV44u1ARlt4W/95YjlihtTAezy3tbEZ8ZXfpeP3PV1rV1X4rOvYIvPdKL50J7ule8B1gFPvVdOQE78hNw0/QA+kxt71whQtLILepTs7Day1VZOumBzOtqOqnZC5Mc1G+JlawWwKeYUxICL+N94XQ+wjla20xjRkR/On8rl9lgRwKax00M1VO/nw9NHuS065PHyBYBpn8cbDcJ0DUgEeNVcyC4BZcBk2+PZSOOJXRuH2A6fmf/vB2/VVmKAOqK18b3sq2vlNK3Z7sE+V5PpDit809dkLX+RxymGgapdk8+h60edetn6ct1EDAuC3P86HREck6EoClhb8ThJDgvjbAPU+lbxK8QUyopeSmYx0AIC5Jyji9N2T8yQ6CsQdVgEzeOCScBWQATQ+iF6nH33CPiCvqJaAh8d3uv6lEnnwHits+sYTjxNSNHb+ylVPHVdfMggO3dRMOpziYsuTHMBKhJ0wTTEqC6uwAFtS5kU/N3T+nI6vR//oqVg1hg5SmfF0EsOjIjC9T/lah0K+0U90Sv5BpwIwl1ry1TrjaYtmONV48ZXfEAz5Cx9iyaGnOOFmrdu4I6Hx7gfaCI4Kn5bSw5T8dH1jJlOrVOUeG5Ak3gLWBxkgaJzLjn+rpe0KxyzteZdhD/5KB6iUeEi0eoVyKOog+gCCKIjmgQhyTUUsDElSezUFhO7QoBWEM9eIaeKoaVDsJcseTBNNBWcCzZ2dSiic8LRnn4665ofgSpK4vCg9+klZFBBQI/SD0nZgkJdp+scjVBLgZS/4yNKDAACfcaGJQ6CQ7YcLYq1glcFUXy0HTya6YS1tHYPfetvxaOEcwEpHVLBYYMc2SrS42fr12lbuxaItshQMFg/ORcsnR2O7wo2Y0gY6E/3Zc8SkfyKr2XAo+4BoLbeiuAKd99PDXTrek8tFaOAoMmX/kZ79NjJItHqntUVAJdirf8lRwCieGqHVPcCBq1XsuqYi22E2XjJVPwvGawT0z3ApnjdvY0ff/L1vnO695uHb117B4CwBTGNvPkfyUpzNo7tYPHeOciu7T7bdXVT8CU54KECLt/ErwKKAJFivOI+HvTrmwT4MzJjG+lECXp8qvDwcDxFncJGvKCTkik2S77GZ+fis+t6xbcFRXpPXOsVMC/u6Ni0jmwvPxDPFJnx2kPyxFfJJaCj+SR/+JQss/l0vtc+54ejQVc4PsunrD2eN3b3AHPj1+Zjm98BANIJBb4kUvIod2mcipX02JZ8edYCCq0pmf3111/Hc0XydXaYJWN+KV9hy276bjs53WJz6Ry7s5XWmjQwmrPrmrc1ieuOq3Q92W7cAGKJyd3bz/pL+t/45ULlVI4DsdvWF7+BJsAb+dzyCX/REY0KGLmQ2CSnjIbk0+d2nfDP4h8dTdZsolfF08Yy3dr0SqNAjrR5bPPK4/ob2LMP3dNdlJP3f7yW0/Y/gCgeecAfgB6AYDcL+1FzNBf96tr8lV9gGfnyPV0n79Hx2waVnC0ao6c4DGQUe4A16WW5STlaNm4XhByAPeGT3E8OmY3yHWTQ2vqRI8WLfKkCbWkGzsn3NEK8v7ugFNnsHZ/sWMhPNWdrpGv4pFZhM0D+5N5cgOT4JO9Ql2Ub0RXd8StwKl/Pdla26ipgTvPGF/FGgUsvkoNdjtHQ++kEu1FHdQ07pv/ytsYEsMcbdYJahV9Rt924PDn42CadYlGWBjBIxihRYTjdnFPrrIfv1ot4xaXAFaMYnXNRG6A5IWiJQCbZljxxlGuwroVqKKglYhKV5mhd6zT8rVimnAySUXFqjLKxt6u0dB5afvkhbEG/MShPn0NtJeoKrfjcr/vwuDOYbXO0ddR6OO6uAyo0VzKqEC4o1c2TyCR45zA4MAbf+9A650Abo+Qtue1BfYVu15Nf/OG4z3IgJwZ7DlDxgzJ2r4cwZVSCKAegSJVAS5p1FLquMThvqBJwJhoa15ZxuiIxkujGAzrp7CCwRQKi6M7ZMuz4oau3RYliSxKkgPCglf7XvSz5lOz0vkQL0ijA4n38s3WyOXWtdB4rNFtz18eHrolmX1PQunJmyU+QaUz6CUDguCXHisZozOnZ2kPfBQJb8pqneyS8jRMPocD7IBlOtrXb2u3MG/uJD44g6IxxylBqqDcnuB0nQVKy3Fi2UZNdPGkdfSYpb2xbmYBIZzBLwWb7mIQ/X1jHJFl3b5/TUX4gXgr+zqPt9u4+WwBNcqWAiz7AE5oF4NYsMEpa1gfSef5WAZGcthi1/bog1DX7UJ/+d23y6zfZxpPGbU0VOxU90VlRHdDXOnQsS6QVwuTT563RNurWES8E4Wh0lACogO8LYHVPY0Uj8CJZ/D+EOr7Fn+jcs22AYV2I+AAo7vpkms9UgEZbT1Vv7dGS3AGT0djcFQb9AizszokGcwNnFcitg512XTwBJMcL+s/mPZgGOEWPJIC98i9egXQL6LZe5/8lcHYvtD58iT4PltpjGuiXNPHv0dxW8r6yKx3JXvtMcRpNkqVNfMhO/iL/iGZ+KN5tjgPYPBfZ7EmnSaKtaFWgSvZbn2JITHYsQmJv55xiGH/sEki+0ZnMdauAOvnHaNndPgq83l9b630AyoIUthfz/62ln9aS7Uafs4UKoT7v+sapCC4PsXNAvrHxOT5ls999991xLjTALb4ATMXaaHZOz9ZoRTz/HF26qem0rrEkN17xX+lM60vW23nluzR6epUrymd11YHhrTn6mp/tR5OHabZeO1wAbQBavja9kDt3vSaK3AToS+/kYoqb5vWetbd+AFcyVoAZW8Ek14qGPiOnrm8MOWB0ebaIeelbPKQD8u3WA4DIPuSqAERNnO7jaxuvz/kaurlyYdv0mXySvXwRaATslV/Eo+TmmRCto3vshmIbcqPk1jyKJ7tb7IYDSsa7+OR7i9NRu2/4q/gsz+cvxKktivm19Q/k3nznznC890Rs/mkbNNFvB4B5xPt4loz45nL3PR8czc1Hjv2vudW9rbd81Db6+MAuz2Boc/NxwN18RHZte3S8Ugyrm/ABGBfv7ITlr4A9/Z9sPESutTt7z8Y2jnkGgfyDnvH54mTjR1e/2+0/dP2555677gaO3JZaWxz6XwLmPEvXl8CUyLT1okFNpjBS4BBmDN3vftuuqGSNoBpfIdzfLZphYugGRcmNV46MwnUv1CoGG4vD4GAE9i3YNhhDhTnRTRoVxs29jk7yHh8UspxV7/W3pHGDde97cq+tpMmI0QIsJAoSgnhVEVxSUeEBhIhWZ3MFwBTY9lnOHNraGCXuFS0FA+dYKLK1x3NzC3yKf9dCDeONQqv5MoR4rpPX9X1u3YrGrlHo6Wx2bcYebbpHewalNXZNzlIXRMJoPIas+9h8CmuOA8JHJ+l1YysuoFvRJgEVmLb7phgWRGxB7/+MGcrtfBUdyEFC3iWwkrx0onGiR1CXhNnaVGBgb32mQJVMAxB2C1jrjud2f7RGCQ99UATq/PEhAhn00VaU3tf9SDf7UcxEq6DryYM6WjmuxirB6rPoFbC7B5AjgRLsnXXZREMyGw9amw4SkKs5+xXkFKu6t82nM8w3SrTSv3SXXtOz+Kbo9Momdgt6dGeP0ZQs9om7il1BjC+BNkuI+INeIdKSJkgp+fB/hyAe/2yyAhRg4/TdE44rWMio2yUEEqH8TXGiRJoOVxT2/IHsLBn2WU+Tbd2tOX7YHcFPt3a/zgNGU4lNdm4XSfc5S7Y6TrbdQ2/wL/2rEGjdeEgH2HD2kw52vwR3z6/zFfxbY9kiLnHwLId4k45EswS3MT25tLn6HwDJT+osOZqwyab4vUh8NKGxzxUUYpik0lo3SQMGi1N2JihuWmd+Ln+VPcU/xWZy8nU+jaO4kHw4c8b2mkMiZGdSzxnoa7uydwVtY6GZL1ZUS86twZqytS2Gk992dsTq5CCvwFfAcTRJmCVvYpbkVX7B7ltP/DG3AqL7ojkf6GxjtKcLYkfvA2DS1ejommigs9EI4OCnxO/WBxRJNt1TLA/cTgfFFD472WVTYpjYrQPduM6/AwgWNFMYdH1xoUI42WWHYrmtkvyggsM2RTuPWpMnoZfz8IVAoPVb9ALQKb/ixxqzn/hBtnjFzru33MHD93qfDKNF/LDTo/GiXdNCMm7c5C5Rl+RrCAHy6a5OJNrkGfLNxrSDxLnVxo8WubQCQN4s30rP+HHFUrwEgCsybKUGdAG1e+0+RSqg2PnieCO2WG/+i29asEtOZ6ekXFFe1OeA7t7bXFAeDoxeQKH5k59dRvHAjqx0KB7Y9dA4/dBpeihuWyvgC/jZmvgB8tC8UQzLRfgWMvAqxrpexzXd8hyJ1gUc18hJ59VUjREPPG+iddLrXu1aUsDmf9uBlt2nf3Qufd2Y3//iS02Tmm46u+Sbr3JWXj4gPokT0Q/wjufyA0Ad/rNNYNzWLl3bnGyse2y7tysm3bArtOvkROmPuq776NjaIxqiPX5tPARaPPlqJRNVGPT9kDGmGyJyE4AMMcHHtBjQ4vs/Yfcr2FhwRHc/BwSdkdxsIsYRE54AyHBsS7H4FAu6T/mhN9riHrygaPLQGMkb5Wj9JUY5nhR+O1Ext19rSEjOUglK8WHXLjgRsCS4eSF7kq34J8BRwujRAc0oQ21sqRW8o6l7/XKsrbmH5JRM74MOUiSFdYVw66VcCgroUk43I4hvFcW2fi2IobsiCV4EEbqJzxy34iU5pT+Qu9bPOdHFeBq9Xeup1+kNQ5BgJo/4lk768njJWWNGsy1IwIl4iCZIdfwEvDjrFB+6VoDob45Vt4AcmmML767bIM3o0hm7KBTG9Cg9CTSS1KeP2WPyqZuWo8sxRgdjl6RzBPF0f7u2dXV9jqrPJDHez37ILDoVxskiXUlW0ZxOeLKnAjFeC3bJqnsatzFaV/QpPrOr1pcdFgB0HHRZbQfqNd1LRvgbT/gfhZlE2nYnPAHgSeSTDXm1ftv1BLf40d+tXWe+MdbRNraAK1GjD+63BYcON14y5Rv4tnhi/IJWsm3N8VnS0/vpk6REQF0/CRQjM4EewLcJJFnEz/XL/a2QYB9n4IZfiu9AHMEZUCVBlSDE4/Q3m0y+6UTFsG2w0ZY+BqjWFQUC2OrJv/CXrTH+A9Q8VCv60w0PUOv67BXQ11r6XELT9fG+H1sHJeRbxDZ/9NmWTT9aR9fpLpDpBuLkDcCSRDZHeqHA6f9swfEDuts4QJveY5u67L3HfwA42INEvc8bXxElPtIHMUQ85qeSpaTHzoboj3/iFRvBf88ksIWt622vYx/RmT70I26Lha1LQuphd9lDf1tDdgx0kES1FvFfrGw9ihfFaNfzIQAWdi/uKkLoroeG8uH4bQdU+qVjGp8WNO8eDwUrbqUvYkz3yU1aU2uwG8CzBxTk60NspWydig7dIGtq3uiPz42pCylfaXwFtoJeEdwY0emMoF03jVnXKPu0VbT3gMJiPz0qPgSgO9fJX2xxqePcOsm3MctH2m3ouEDr7JotNgEPtkYm49YcPQoQgD5A0P3NIQYDOegbX0af5AfZTzTqoi2PdYkVIV1Dv+MVn9cc4iwA2U4KBVpz9Fl6KWeM/uy53K+jiPkiRVSdPw9PIg/5k2KAropJtlyzJSAZm2eXAOIFIaPPMZD1kWJH97KxXhXkfJndMOmSXNMrehoLjfFfESh34x/xu/scI+Inuz+9ifcATGAw0EBRzfY0mXbLONBbrgRUEDvlPngG1FP3xNPN99QO5k6vfMvFAlmNo7vKdwIMfL0SPe8+QK3mZWsqprRLw9euqd+2EAY0NF8+JdtzJhyQ0zXxBFjE3yYPvoucACn5nj1znA7JVeOp+C0v6nM5Y/MBfdMFOTigSEzss9akUQFYbEy8pHfdY5eAgpiPby658xErOjOcoHWY6vb2BOGKYdtSGkSxq0BVIG4iTgF6lVwd3uHxD0SRA+06hny+hlK5p3ljTg4gIceAAkxKsE+jlbQpOGJYitHWq859lGBCSKylOWIap9+6ndFIUSC68cBWPk8xg8RyBhImAViQsdb4wqgltRxjThzSRskbt/XZLo2vkjmKa70ZaWuuGHZuON4q9ks8PcESGiWhUvALNPG7grrffeInRKkxgSWr3NECNY930FGKb6tUdCicFJHr1PAwevbrNRiyrzyApBcsSlDwhHwlPpCq+I6m5m0ewSt640NzpmMBAY2vuF65SrptD9rzFXjaKwSt6yXSi/Qnnz6LH82dbpVUdF/vvfDCC4ejsr00uhpXJ7b7OXYJBD0BJCUT5xKtj/NQqBmnz+lX/OBoFT3QQjbS3PTfuu2ekBwkAw8Ly6nH92RVoPc9jF2jGC7olxAndzZBbvRPkWS7lLNjjSM4NX886BrFZGvaM792CEjWdcV1Hc5FPX+gi9D9eJGe6PLtOaNNyPBWUp9PqVMe/ZK6+JN+R7d1to5+JGccfoFIIhvt/eqMRE8/kjnAmcAgOeOfJJbm6jrJNzAg+1V8G3sBJwklsLT7BOJeB7cAACAASURBVCnJNh1WQNpi5drmTPdtMRWD0Bl9zdl1rQ0IEN/iRevosz2DG60KiOZn+13X3x5u1hzRYQeA7ZyAQwkyoGw7MehQICuYgaH8DBssIeprrnRpxKJsIh0FPJB19Cu0JRliZXrPDtOxeG2LmzglOQB8AWQkpHhmK1lzZIvsMvqA3vhE3h6uBAhr7cDFxmhMyb55FcnpVNdm7/k/3eVk2zjei06FvDVIsuJVfCYfdCZL9odXktu1g03oi1/42SvfwWfKF5wp3IKsNSTXdmeVe3RvsvT1QWQfT4EXun3pgYRZB0MOwbcAHlsLsI4d6xKJzYrW9X/yOv4nWfA3xZjyK7tj4k854eU43RPAankmMd1CtHvFOSAlPUg++X+xEpBd7L558+Zx7C492k6bopYvdwyhMZON4qHrmtvDGsV7OSrAh44Adctvkpk4D9SPp/yc7ik9sAtDQt3c1qjbn//opxwiHssh+IIzQAAESTfl2+lKsb9fgHyyDFSM7v5OntstpAuKYPMqznyuC7lAgpwUYCMOyH3ZlhjDHuRa4r1cUoEPMM8OFKyaMQuqK3TZeLKUK7FjRV3v6+Y2r8YK8F0zb8Fo9OkaK5SiE4gGSAYM96q2kc8lazlYa5NvKPDprFoDeApolDPIabITuZoGSa/JsPWWG/jWl8bEV/HEVu7mBTDZFcm30zs5AP/Jr6gHeo0v6WP2uTuuNJfiI1A6WuJ1stXg6nNAT/ewiWw7XinQ2ZO6SMdWXiF3U1P2vlojeQGa+Ux+GCADEBJ3tg4TEwBsNy6J9nFmWEDpQQkvv/zygdAxosOiHxNhEU2+CZ4g0+cxIWJSVijXot79zRFT1MbvvU3QzcmhQ31zXM0BbZKcSrg4P8ZfYHrw4MHVw4cPj+C0wZ0wWqsCzlaG5lUME6BiuDFSaAWRpLN7+4FKQ04YARCh+2w/2eCtc9qr7lVOoyChSyrxNLdtpLbQVEiVXOeEe08HxleiCPoemsIook0XKl62vhxuwUsxLNnsnkXDGGFriq6S2AqdglzGa4trtFiXwlOyo+vnTGYyVvCisfujDe8EOIk6Bw9tR29zhTjHg8bY7akS0O6VBDVHdHX2mq4zwrUX3ZM+y+kwzu5XXPWZrhl0UtLD6NMTc6cPdjC0jqeeeuqgO170my5xaBxxzqb5km10QHVtEe56X2MRzdHRe+lZ1zpP1v3NKRgr+HLKko2uja+2hHP8rRngoaA2h2K9eQvk8Sm9bl1tpXUmPj4JCpy/rlS06nixL4j1no9UOEj6OHDJcetz/k1nIVrSWT6IvTszD7F19rX74km/tmvtTgNHERR50E9JAv7Gl/ScX+lVBzzZCd4Ciw6MZAFaK3kBhknM+G7BXBGg6Gwd8etcLJBB/GCn6ZrztXxx9wowfDwgj55JHKIZ8tv92YCHOW0wi6cVoBUPdZb7n0/tvvjTvfHUdmP8TRa2V0V7n7sffelMurVP7pVASHC6BxDka1EknAre5lLM8f/70MKuR69kR5He+PHDV2RkTwCL1pJd2A0kMYkHYpx4y7fsNjHFU2M6R91cuoG7iwrA1ZrSAdvGnR1UzEtu6KGE1o6o1qVI2q6XeNb86E8OjSPJxbv+F5vjhSRZMlg3rJgGnBJbG3cBs+bXpducQN7hve6h9/Sva+QCimHgVnJhf93X2gOXPZU/mTZvIF5gdL/8dXqYPhfH+Z7oThbJoHi9R3TED+e8m7u/dbu6Fy3xLH04Fz9svGvxRFePrOJ5sbC8KBpqFiQbNp0OR/Obb755FMTbHd68EEjCf/d/40Tb7tqJzt4zX/4ufsfHF1988Yh1rZXPTn/lTop/Nhb/94wrH5FebMKvUSDOZXPlNY6BRY8CQ3HEr8Yn/MDPxrMjkk4rnLYQ62/FeePo1rc2Xa3Wkj73Kydu/XLe5qR/YnHvdV/+S76lE9pnClMgdfeLzQq9/ucbuy6eKdCcJ5artMY+lyPQux1Lvsjuet3dAfJ7xVJ5YXajeRE/7bBId3SI+drkI3b1NxAovuXnkokuLSCy68UFu2vYrbGARuinx/IyNYj3vTZvPNnOsHnlQ72yAXbQeFuQucbxCDtS7agQJ7o/X5JsAOR2CsVLdgkwAGKe80C+snsVoNETHXQ/fenvfpo3XYuu5J1OkLHCE3BcrqMZ2PxyEHWK7esAXTkQwAWwteDN+hh2nAzUFPFCLhgP2KE4q2G04BqZkoU1HV+tRGm6MYf9+uuvHw7Q9iVGKqAxNoxHsEJY1zSCW1j3xWCOa9ET6Bun0lwJqfc5BMRjBuRR4BLUNlGQLPaaElUI//rrr0/Ov0JL+tz6GQi0r/EYKYRGwE5JEiKnqYBOGIIPNEOCrTCwvgRpu7VtMhxh1+Q4nKmskCtBbIwMJx5ITnOyzaEILqBB1snAVrZ9sqXOLKOAEEd/jrf/bUX2IDT79yXQkmbJLaQyRwc1716BfsEDCRTQQmCIhyl2/BP4JNGAjoJAPMBjsgfq5CD6DKqVHAN4bP+PVxVlHDYn4SEcrSfHU9CMTlsAyT059UuXBYzuO6OGrbn3BTyImmSu97tHoS/B7f3W1Vp0TlqTxA+w4nV5o/PVuBDvxinBDlQpOEioJLzQaw+FEYg4d3YIjFlQaYvUeCXQ2rInKY6f7dBozj6rEO6XA1awsiOdIeBT62fbra1AyN/wT4qeXjlOwRSP6Wtra73xxVeXxc9k29zO3UQP4KN5JAL93VokfPGsH3qYzeos6nJGF31RuMTT1mgLueSVHxT87ViQoPGf0HK+RlEM7FufTW+3IJc88sP4zBeQny4xxJb/lJjqZuli6CDotud/SoDigQAfjxVGtoZWBLc1sNcFEOJLPskxgvQm2po/ObYOD6OLNrtgxCpduficTwLSsUVyk4z0KjiTGzuLx+ZufvEvXuvoxr/WHr3W2HuNES2txxGerkmerSn/KVmUPLC/jZmKWQ/9WxDWg+gk+vFW8kbeXa/D5im/zvN2Ddqtzc4DcVG8YhNnf8jexLyN5fSPH1IgtD56qOgoDtRB//PPP598Z7m8pDX4EY/4go29myQrdMVt1wPt4oGY4CuAnO3N9thlPHW2MDk1fwBqu7I8W0FMTO/7isTiEIApOtKLikNPeQdMlDz6tgfxO36kh7oZkl25kKTeWOTiQUOOXQBvdVltNwXISB5bU/757t27R17o+8rPOggoJkOd1PjR39aUzucviwN1zrPl5ii/uXPnzvFVZBopnr6vwHRvYxXDso/4SOfixQL08goATjwp5lcE9+vIEf1JV5KHzpzuoWKBzQLMFEaAekeTgK1s05ZziXoyKl5ET/JQdDZeckz3gLGKaDrW/2TmWEj87XoALD1s/mjxNUWNb8fW8so60pU+9wwWBTTb6FVctnU1euMTIMi1fDveaPhEZ9fv2XCFHP5mk4pXuYe8gO/dHET83+Kuz+NrYzn32+dk1N98oe237Iqvk5OLnWqTXuWeZLaAMH3sPo0DRZt8Nd/CN4n1dKLXZKhL2nhAq2STTaG9te366BjdV5wqxgE5gF15m8K1cT3EC/0ALvlg76t9xL/o3SLf+vjQxjQu39I48p94YfeA/ITuiP+KcXZlNx5Z2hnQ/+J4cwFBxZ5ezd3f/NPxNGlFYDeWfOT4nn322Sf7/heFtmCL3eAHMcqJ2arS5zquUCFBTAAT/CQb5jsXw66TqFFOQQ7ayYhd17afHuzw6NGjJw+2ECQkpZSnVwyENp1b9/aypxzRoDhRPBNS9yuAGRRam7fPJRu2yTFIAIItpDk6XRAdqITvXFzX20qxD82SjOSAdA8rinKQkEqJSuvqXorJ4fTqqaKScAVDRtTaokmRnjLvk6obt6BnWyLnY3tGetHfBWznxPBU0sEJCsLej48Q23jA2SiucgL99lnrLugWSFvjfy9fmaDYwafGyjhKDnRnOaZeJUJQMbxL99GmAO0z62CA/c9x+FwXBO0SVQlK/IwuCb1iW0LFIesO7lkLOuhMh90Btnx2rzMXAm961noqGHRco0kHp8/ScYCEABufmy97Ty8lkXv+roT2999/P/gb/b4TMnoUHjl3hU1rTr8ULY0veUkWvqdvAYjukWj3qhho/Jxk9NJHSYTiQ/esMXQSFJr8iqAQT8icr7J1NpkBe/rbU7Od+aPPklrFZWMDTfgEBbBtYZK75C2BsX5AAPCl12jrdfWL/4l+hS4ZC9J0J77xzfEAGJE/6f7Wl/wUsp5OGy/JyJY+z5og19bKb8TneJb+2SYcv9Dea3MrsBVy0dtc3dNrSW6JdnNk65JLdtT1EtHmF+wbr3skCq2ve7pGQithW7+056DELgl11/MnUH+JWmsVM3W0k0u+OX3kF9HdWHTf/HhjDckM2KZbzD8s4t44do3E0+Ti2QDJkT/sumRoDdEp7kk64ln8iaf9ne8FUpibvBVH0ak7Ec/Y68q68RU76Ugd1x7O5Mnc6fzG/MZcWcpVehUj0KwYbp3iRq/8gc5UtKWP6ZFCUILOT28eE28q2NP39FBHRdGQv+v7uZNvc8Wf1gHAVowmq+RfvEo2jnWwRX5Q8QnMsa1xv0tcPADUsmGxzL0ACEC3AjtaO6pTXujJ7/yHHKsxmjuAyREfOxo2Se7v4moy9DVSjZWcG7uH6RWrkndgQrsBooNvkaz3HA1NgC0sgOIKPAl9Xe+///77ACnQKC5I2CXNiuLoVxwrstlF79NpSbsdF8lIsdLYQC65X9cnEwBF78cXtrtbTbu2dXqqeDJzlCAeAdlar637uxW1NaRzHnLXmh3L6RVIKR4pijav2SI1WhTkYov8WK4j3tCr5vCUdAVq93gYYrRvcW1Hzm5Fj9eALvok9mlQsZ14Ut7S/9HeOORXLNBpJ1/dY/HcuHI68/HtbM86m6d19cofqSvky3RLrOWryKPr+o1usZwPiD75WD62v+WRjrM0rqZI/JRb2jWq86xGEeOay06q5m/tAEi5E11Ww8gt5KPxrXGKawsYoSN54rl4sD4TnxWwitqu0dlVrwGOthlgrYDC/l+AA7C0oA/dbQ5AxY1bt25dM4SIyXBC6NoS42EuW7w2oKRKUCB4RZFzvTEnQnLkBZJVSlX6uTDm2CRkrjtfv2geBdyiWoGhu9M26Z5imgMSCCHlkAbKYG7dH4iFhFByLBkl4O5LIDp9G1S6ZhMWgu51t4dJjpujsXJiGbAgzmg4zgI1ZYSc2MJh2wN5xf+uVxR2n6TddpOMBg26L81ty90idBSutXHujROfoKNQSt2zxk4nmjul9xQ7W4o9UXkTHUiSAmxBEFtrbHPMqUajBF3R2nj9xM86TtHnbBeUS0BX2EMGFaIKDV1huktv6IViSWBGL2R1t6NwVuhjyIJofJU0xbtoS4fjefdyMl0T7wJ+PI0X+iu4JPfsW5Ld/bb5xjc7DXpNV0tGShziO/AjXgFjuq419XlOvN9o7P10tqS+82a9xrPmyA57Wmy0Jv9osT083ayA/s/lCcM6+woUBSBbY7MFh+bla+KHwEkPJC0CUjwtOepeNhAtJbzRE18Eyj7PDpx/pBu2yOILhxu93e+8rKfuJs/Gah2QdMkme/C+wsAWf2ttjf1Ac/EkvtqGy9bTI/7GePyjRJZep5/Jh14K8t5nQ70qHvs7WeVLFTO2LmfT8bLPu853n8cbhSkQsc/7UajpMAMSFEeSDeBqOp1+2/IYLwAOwLvmsM1UkDZufLLLI16xXcVGPOt94Fh0+JEo0p1N+sVSvAN82dnA3yswvSYbxUm644nTkH5JFF8iAW+8LZBbV7JUxHadYlCy1/+SMNvusr3s1O4toLCCPdoACP3d+3jUeNlzBV33eXKtYqXP8R+YEd19rtMk0ZRwScrpV7qVHlVA+dqt3RqenBaMpKfiFV+tsOpVB2JBLTbZvECf/vYNB3uUJtnGB0CBbmyFXj7Y96m3fnLLPxV/Kvz6QXfXe+YBHQdcpg92ONjy35z5okC9fHQyaQy7sLzHbtCwuZu/6RjAoPn5hj7LF7d9uWI42sle/oOWwOVAqNaxfJYn2l3nIVuOhCSraEkf8hk6XfJJtuQhZMB8u9fkafSRfSpqsr3OQgMpADrxXyEqV2vtfLVE3JEJfBKTFFiKXP5Tftn/Cl/5mvfILpkprNkuIB9QAkjhSzyzQy6oaRGdviJr/Wr6E8/Y8u6KU7CyndYOyCPffG3+odyhcVqTYx1yPfFDUcZ3Nl62C9BNFn6iF4DiQXPRmB5UMwDKk3v0aZbIje1SAu4A9xzpy4dEn+vk5+lY4+/7gPKNBYontgBMUpApaNUaQKdeAcvdG+8WIIlH3ctmPWCNrTZeP/FCkyC6Wv+5WI6HCmO5vNgKoI4PzXUuEvm95OP5EnhIH6I//tsps4WvXGSBTAWyRklrdXRxwVg1Fn+vrsw+5KWNle6JAV0DTO1VjtP7C+jLz9UNjUPP5UyAd+s8iuMeoBXTIr7Bc8C3b9++uhTJh2EZ8IkGX/7gWDm5rbibzJY+AXW7IRG9hte4AgXn7L1eoTLmhOIy1EUiFpWBInVdBcK9e/eORDznQymcTW39/Qig5lKgSKAUpJwFY1D8rlM+F2SNJWnlbFNkSZCnPut2EJaOLoXvfcFDEr3GiQecUnNBDXOyObOcgS+7V6B1HZRRMinpgZIz0ubQLbWVvvUpVqMHHd3DGPEVvSl9SbNtsoxFB0gSJ6HREdqCXIIOeZRQSjL6XLIaHzKudDyZ23qiA5ce6q5up16nt/sV2ZLmBTlsIY9u8ks/JVX0R7FUkGLoknG62auCyxbt6M1xps+ts3EKGDkrW888QZAzan5brHTsSnqBLPHJuU0IaXzQ7QWssGkyjqfOKSUvjrq16vC2vkAwuxAqQLPDkpLWxo4g6uhsTdHqLJeCU7EosY1nvhojfrRWv5KbaGxdZAjV1I1UoLau+OyL4wuW0dBPdHtoX/phtwFAR+LRnOlVW67r6LQuOuaMtWDGr/YKEW1uyQYbZEsKVL5TAtT/yTo+2IomUPCVAo6kDSoq2ZMAAbfS38ZtXRLAxlrwLxlvd0uHl9/rc2fYPRwo3jgvKcGDQksWklf3RUM6onvDhtJ5282bM39ex8fTyZPbJvfslD9im3SIDBdEEHTjG58FCBVUux/NwAJ+fRMJyXZjKfj2iA69hP7b7rxbHjdR59fE3l4Vw+gQ/PFMkRBdkpDspbkcg5G06UrFQx2f7k+/6tJlB+KIeXSFs5PWs108xXhy7Vyo3QS9L0aRBdnolvc/kCmb81WBHpwC0Qc6xn/JbPc2jniwMYO9ianiQ9cAlOOVHRquVxTEl7UZBU9gQEWo55IoGPC8+dJ/D4bjN+ib/KFr7IwA7kkMW188Tm6BA/ySrpJu43ZOACd0J72Vc0WDLf3pYDyQM0hyk2c++Y033ji2eTcOn6OI97Wbjn2Ru7yxNW6R6mhOtkB/43P615rRyA9FJ1CArvKJ5sg/kTtZxgexyVEt+cXqnQKWj2wO+qkzxt7xZ/VXjqXBkq9Lr9hZnwOvmyPdSl+So3v5Y52x+JJP3x13jc83AkDXh9iFyfcr8nTNFFy2y7dO8Yw9KWwbN54mj2J4zxMqPgEZokOjSG6Df2xLAS5v9eC09CfdDUDpPU2MeNuY6X+7BJ5++unj73jUtTW08lutp/jjWR/m4Yv2WFXrUZw7biA20XfAFh/tFZDH7uIRfjdXfzeGYl8uxVdoVhRnyICd2UruOAs/nUwWaBFPzMFPpH9yqOQOwE9mrccOH+B5NNiNI0aKi2qTZNIRAt3pxnQmmW9NRo78iJH0Tf4lP+FfdhdQ44hV8gp1D0AJrXbqdb1YwC+pI7oWbfIpAAZb1X2Oh/IK/lBcvHEpfC9//5NQNZktMRXDKaHilXIYXMEq2AtkulExA+IlWEEeCde9gpgxVxHNp+C2Bz8nkpALsvtdYMaStMSEBPz9999f/fjjj8ffAhkkUgec0kiMJIWbcEgSujelhgqn2ALQOoQtFne7HfQC0pFBQLoVIBBaAqZQug/xhDFG6xpTxpCy2FIRvfEp47R/H/83UAkeOSgdU47Edh1Js2IonlBqzr817FNyG4uTt91zEcBok7g2fr8MGiCSjtq6TLmjPd7v1nAJtmRk+Rffdf7ijydbNsd5e0h60rpaR9e2Tiif4MmoPexJkodmaCJkWEHQOP2tAJUYxTeFND3NGfWeM6UlW/EwngUm6HTGAwigLcvoFNBaIwAiPSjQetAaR8TJQMSjQ5LXHPFEQd9rMnAP56fDYgtpY7R1r+MKJdW2nUbfFtZdH62N6XyMArOzds6Sc+IlYV0nGCvK+j/9sUWbA00O7MtWocYoMYlmBalAGz+jt22PArbA3poqzHQvmy+Z1D3xVUHOAekapUu2VUFwJVnAg/Q1Pe+XDsQj9myXRetQ3DdPvxInCbaCgi8B+JAPHe9/yLJEUOeMn4iH65Naq06K5NfTorO9fthBf0OY2bUHXijOnZWND70nQBujuSTuCrT4mv7Gq/Q1+fFvzni7H4KPJ3ywbnXrliwCU61hC78+40fY7RZbYhCgrDG7f2NBeqVY7brWFn3O69lZwyd1v+S9+wR7tmcMvrprxUDzR5fCw/a4CswKGkUJO8o2SoDT437q+PXdlfmVwJ6evZD8mseuoWhvnPgrdjZfa5NMB1Zs0b76ITFlX/Gjdcbvkky7VKxZkRl9Cl/JazKN33QIv1sfQJPfSe+isXnFGOBV4yqGnaXmQ3pV9ERnfIyf5SaKan5KwiVx67708xwDFDMeNtP9uxsoHpknftgt0vhyI0WMRgEwZUFFOVZ0e8hfn9N/Wycbs2uS22uvvXYURPEyXw4ccR6xecUBuUmvfIyYzZ8A1xTryUsxTLZyE4WnBJZs2d0CKfKW6ORr2T4a5HhslS9ofAl9n21SHQ2+vWSbRHjJf3ad7f38eOtYXWl+25wbyy6Jnb9xu6acNX0E7OuwK8rYDd8c3ekxULRxmlsslp/ygx7GZScSAOIQ3OUnf22XVzVB45Z/NJ9dXfyPIoaPjxd4H00eFFe87QFzttSzj2jT4W4rfE8YD4hpjfmf+/fvH7G46+x0yx/tLla617zpAOAn+chZ+7vr8CC++xH/+n/rHrah4ZfeyyXwJHn1nmONe04WUBPt0RYP5QONKVfX0eX7zKEGkmPSla7PhvkS46gT6Enr4RM0Yeg6oKpcKNAhf9t6xdT0s2t9O0H0Ln80yvBO/hGt+Vm1Ej3RyMNz8ZYPSt793bx0ybFAPnR3DzUOMEwuYm3JqbU0lmZX9ONvNB3g2yuvvHIdIZxeSEuIzKVjfARCTFPAch69UuD+FiAkCpSMAPZa11M0Y68D9B6FVWwxooyq9zLGHHV0E36MxxDFTN2DHtyTsBUmUA/n0pz1jT7GglaJaAxMKJQ8gXiQgU4y1MWaOXCJa7Q1fu/rdjLcTdjQIJhBDhNq70kY8UphHM2Uqs8UcTpw8clYkiYOuf8FVYEkHsarnE5bWHUVoTbdCwmKT5D7ktQeJhKCHW0cPtSu/ys6crTOZOFL6+tzxefSpdMEvYpeT0BkQIsASR45owy8cSUa3d9PfJLEAXVaj6Kke5J79yk6dUE5Rh3zZNsYzrQK0M0t0WlNjRdfbffOmZbkxFOJMHnH1xxVW76SjfPivo+291p/MlcMW1c6no3kpAtodWn62/mtdL/gEh0SBVuu4kFzNHe8V2hC61pH/KBnkH0IYPcnn85r1RXW2RZ041nz+o1HulaStToSocTxjoySqydJxsfuN0921f8KMAERqt248bXrdNvNBewpuKQbHtikeMGjPuuaaO0n/YjPzmj1nnPf0bmd2/Sh+XXpBcBerUsgl4ynT7ZBOotoa1Y8pvNbVHD0gg+/sAVS/NzCHNoPye4ehdwWBAo4ttoY6V26UsLijGx8iLeSMVu7bCVPBtGZHXi4kGQxvimsbbeKDx6AJeHtfgktUME23QVG8UZi2Stf0DpcK77xx/QmWuOdQqo1SzbYAB73Pxk6R9t9rY1vlewDaxyZibfAQUmPhKX5gFySOAmTa8We5u+z3nf/zpUt5qP86tK0Bg9wao35pHjevMmoc6/5kWhM5um5IiydVOjER6BnINEWw+Ih/yxRkkArrCQwHrDY+9HETrtfLOQD84267XvMIXqi2QP+bHvmaxs7ey+/sM0ZwNc6+rxiFPDYe/nNxgyY2fxCcdScbCG6G0OHOB43NxBQh6fxxNXosTU8HjgGQ/ebJ5/UD8AKCCHO8wPNQxfkNB7QGG1yQd8gEd3d2zX53+TXOj38CkDYvJJ8su+1e4FMQBK+WL7Hv9mKLnFmJ/KbBTzkLa2h65rfa/NFb35D93STbzmRopDNRIdiIV42du/109xdl16VFy9AHS3ygK7xf/PYsSMWAk6jJ5/A72++KWZ3jd0vmj9olVMCCbKFeODZLr0CuKIj/Sj+p1+KZrrifLbn/NgR0X3sZY8JdJ+dXY3Lzvh4Z4HNpcmUj7BVnX7hq3Xgf7xpa37FcHEhWgJf+orU8oh0X3HrobCK6GhSrEWTznDytKso3vKD/D4gT5e4e+kUXVEQ0y2Nne7VqJG7yZ/YnPjcWuT72Q8957s0SppTXi33AOT1yuY09fAbQASQi2bXKiTVKGoR97YeDYbmpqe92tpv16HOMx7x372v/moN4j7fKE5req198z/FEsAs4Dm9Uhy3ju6zVn4Ab8W87k3XxN94zGfxxen4UTNevkbpuoE4jZiS8qWIBbsu6kcCKoGN6HV2vQ8VoQwMdp2gApgiErLkQ0HbPRENseXoM6iKq5QR86OxxSZgSC5FhtKhz8F6KEIC6Ue3RdBYpqPFNlhFdK8FWucdJJXQkfiaUAWf5oy+flIuwUMQShG7HuIBfWSI3dN6MlZJMxlAViQklD/etMZodT8n17ySKSifjnLjbJctww6p62mP9yUF3wAAIABJREFU/Q3lJC9Ja2tufEVJAERFVLzb+QSkimBPOS7Y5tg4gdaWE+7z1kCR98wR0KV50w26ZisilKzXaNTZXCTYViIJlYSZ44GwClxbIMVTKH+2o9vVvbazeUJwtCWHrlP0t96Kp8Ygw17XmZTcR1MJWoGgYqOxJEB2JUDn0q8cr0SkuZqz66Gp8T2e6iYma+AGu6pQ6/p+ABzNS0dsqwci9b6OzIG0XfQr/rSeaC7xTh9yTpBrwQ+IoPDXmYj26OjJ5G2n1+3b5Bcg1liNm39I3yCDu/WGH0hfrEsHejuz3a8wEbC6vjFLCLMbhe4i0M0FpAAMbbIevxVuAUH5WV1kQSVZKLAEXwWCbWb8l6RHYqk7YyxIPX/T+/wSv0JOtsXqVCvG+jwe52OzfUVVfLFdSuLf2lpjvImv0duc0dFP1/cT/3SCgC/Zf2Bb88azrk1XSv57L53NTlqzJ8H3vu/BjgY+mE2LA9GVTQBwFBD4wjd1HXoEy3hqrXyz5Dc9FAOchwMSKArTqwpBT3HfolvRKulpHgV0dAD8WodfxbAkq+uyTwkAsEFcE/MknL0v5uebnN301R0K665XDIhd+bd0tt98V3PZ8QRkjX4JU/fbUcQu5AXdB4RXRABs6anX5ieHeM6G7JZSDCm0tpASy+Qw5kgH6LquSuNEe3pX3Iq+rrELIt/S+4oc9p59tJ50QJcG7+K1pDnZN3++TKzbXVBbQLfG7mu+wHzz2ubH3wPVmlfnsrXK2xq/cZrbe80jdgNiJc++0xmgKqaKwftgRfbDbvgu+drmGvs3WhQr+Rbfq+1eeVEy0UkTa9DUq3gpZvYqNgKvopONm1PsiZYtiBUP/H10N0d00GXnWLsWuN5nCljxL14mL3NvEadoVKyZR4HCzyq08qXiFr7T5a7NB3hStp1IjZUe6lQCOHsP2GQ3BJulV0ANOadtuGxSodNas7HoBxIWJ/iHrnc2uGK4dSgmo09etQVaf5cXFRt7jf740I4EdqAhQe4LuPa3nEJOonjWyMJfBZhili/iJ+MDHVEL8EXAaPlvOgJozRb7FXPwDVhqF1f0Awz4y2in21trpWt2snSfJpYH7Sp2gbfA3f+xdX85ktVIFIendgMSCFE0/9SIR15YDDtD4pEdIEEjNdDr6cmf1V/NGYuSSlmVea8dDocjTpzwdTY3jWEJIPENLhR3PcJAv8gOhChfxr8tgQxrNkZrqj6ztXxm40REwpt8ElySTuubrWdTzgNRaGH/e6+ckh3rv7bkK0uapRMFxOMfnp+fH+/978Fkyq1T1QDAigPirIAGgwXQllETgCRJHLBMnpEBBZJv7JW+JSiMMaer7drAUmDgGHQTFpgu+LQIGLiv31DVVWnhAD2fkh4WVHimK2dYXwAzttoEYOpsfc7w9lewQi40KYwAEDYGukgOwR7T2f2cmleOG0OZ0S2T6G/Jklfz3ee1BeT0ftviOlEywGprDIOsvxyJrTPdn35L3HJeDhRhL8YDkBYUfBVTFcCCSn3XZtf0ua2zGTb2UxUDoysBlrhx6sAnh9zn5kugqM/kFjzTdX1HDJEXoK/fkjuJdfJ1UFQVk3TDSWWzJYCx+ukhJ2P7I+a///vFEnPcXZut1WfXBsKqCPs6CGCCE5VwWS/WG9ZdAp7TTNYqw403PWPgAE7At3nvekFNEpNeuma3RyJ5XMPxJns/6SqdNYbAFIclWAtktl5i0K1Dh1stiWHNCnpbkSMP0Cw5UlVUpbW1s7GmkwBZzleFPjk5XISh7/vkNx0+ke4lLEgAZFWf1Udjb27qw66A/FPz1L0CsyQLIQU09H5jyC6ac0QcNpsv5l+To88Qb8gyhEftSHryEwLVJs/1k+yqYPyEJJAN8W98ud0S9d342bS+gffGXX++RkacsUWwMbbG8kHNf2ugLXZ97lEBVeDGhxwyF9YQErHAuIm+dW3t8LHJjYGWDK+fR8A5LGkPrhObkiGbqsJRom9nSXYBdFvD9YE8zeaWPJUYi58AVnPDJ6pM206G+LG1TRLQ+LoWAYxk9KiOZPgY/ocfsSj5m4d+8wuAUmPpmuy6ttnlEnHJJUlA/AGtEmn+z5oDCGELlQDkj1ekurlEUKWDft2PHBKn2T+dSaIRMb0iOxtjhGQJhyQnOW29bNzJIcmtLdU5SYsDLBUaxIrksH7qR2Kaz2x76JKIwCd/0xrwfe35ydaChBnB3j3ierZjndN7Otot4snQ3DWf6a441m+A2IGFrY/FVEA7sgI4NS5xNDlgmf6WADT3/W/9S1bYni3vm3BvcUHMQO6xDXqqz/V7SIhNhNkK2dNl99cnG0eENaeNKftAQjQWNpr8dqzBackooXGCu3b6zLZ3+I4Oup8MfLnEiw9ofsJavSJFGxvfbe2Z8/rjBxobTJHetEm/iDS216ux177raiO7aWzZmKSoucu/ZMeIv+6xHhUHrNd0nu2JOdl17TWexlZb8Ec2ziatHesa3upej1SKO6raklEEOPvN7sUwyWTjRtTDS43HPPdeumo8HtESfyT7CP2uRThY72IxLFC/9bmVUnaLvK4vOBKxkv4URDZ/q736QDTVvyKAggwdiuOtm+av3V4RppLlzRv7vLlHmiMZG4e8xg6w5K8vu2Bqx5pX5Ein/doxk79UhKvtfXzIepCz8MP8Ru9nh4hG8Q/J1mufPT22O73nrAA3ICIh+7G4lzHDMABfTTiGTmACyIEhC8gEL+gAPCgxg1lWerfcAXoUiHWTWHef5Lj2UmRMdmCkBZGsGW8sVYvTiZraq30MoOemU3ALUALGELAX6/A5DgGmezcR5OA4514lnrVnkQEiHCMnBWgtYQBcmS/3WpibREvEGDsHxCglj8aW8+hZoZLhWDqAbJ2qI9+xh+nKc0W+ZiIZk6Of+uDsHChSMlLlOeBb26rkjb/5SD7vpS/sIraH3uob61Zfgl33l4z02+fYzBaCZ2oE0O6r35jJXbS933zaKtf/JcxVzUuGBUNzlCMoQGVrAZtNhGxNqX8nrmP9VF0bU/Labi6AcFCYcnMIECCPAA3bzdNtxFCVKtVGrHmyNo8qRfXd3DcnzU06WtCWHgSiHJ3EbZNCjit9x+i23jyjaCyStdZs/ZFHIARUBU7PuDV/1tbaMvutfZV7OyPSP1kdYJGu6iPdd52qgi2C6am2HNLm2uav9gIf6Q0ZpfprDvi/XvWNbXagRzYgyUSGuZYflaDWDuYYOSfYJytbsC66T+DlQwDGdGodsxX+q2v4rdoEohFHqrbW2Po4SYlYolps3aXDqv2BHOsWEFZZtL01Obqu3+TIr7RNs/GVBNimKvmLfMqnAyGqFV2rOnmC3weCUpVkCVd6Adzpb2NgNuFZ1kiVCCsVmT5rjprfkvxIPo8mmIMFUypGKufdi9QUa9m6ZKBXyQ7A0Viyy+aKHSHKmqfkt71W+43V+9rsM+BYAmH+i4n92l4rboofyaJS3XtLVonpki0HRWW/zZOq9iYyXSu5k3ADi8YGwIp/SySIhb1nXsWh/jcuQBJIylZVR+pPkh8GQCoBnMBl4xWrlsAIe9hps0WGriGLRJz+xFAEop1p7FYi2VqqbWRLnyPpvTYmtmF3UnKIfb02pnwzErakvticTbRFtcOL8uGeLRWXgWv+T7WF32I/toMbP3vkP5bY6D2YZf0i+7RbRx9smD71uboSI9i1nQH8KjxlLmvL2JApkqJsGrmzz4eqrkkofCUgkC+hbkx2xDV3/Q/MSyyRhHY2baKz50ZITvKLYQy7LcRqZDc8738Jbzq19lRp04ECDYKu6+EqCYaKm7mrbQlMcsBR9d1aiUjqFU5J9+KVeUnv9GS9256ermx17rpssbicffqGCDsE69s8iet2EaX7bNtX74kByOZeWzuw5GJM2E8Cm37Mc3bSmBQh+O7mt/d2V4r1jrjoWkkb/cPKmx9Zdyqr9LaERW33sz4tedOn6+06cmho9rIEFpzfmNJD+s2+GqsiASK3WK3yzt/vI19b4Os6a6a/d64RiOKa5Lo42t9w+hbkNn6pKFtDiIT0aR0pmohX6emslZJhwUKQ3oDS3xTrfQ5ngyXnlbIFKMoGjAx62zQ5glJG00BNUDIFOJySK+hJKAVioAtjLinLQAq0vu7DtoUm19c0eMBaAmOcve7+/Sbes387Nganb9UY4Mz2cYse6AOS6wcwanx+Jf0WAnBK/+YFWJdsboBFENBv10oMkkcwkYTTgQDd9SWEPSNWElXSJtlo3Jxcjk+lV5IVWA60OqRFxSE5+2mum48S7OZnv1s0QGFc3Vc/AGljIYNtvpyrrXdO7bXw2ENABqvfggMwOM6uFxSbJ8/KGHeLzemUAF3XBEQaAyAEeCV3spQE5rBz3L2XXeWMVYQ9f4dlFRC6vu/HbptcNquimIzIAMxfstGVxARryKnkQJOzOc3BJAtwXXu+g1HQqz8H5vg6AmtPVSg9JifCKr0sqK3P2gvUNQ4H4aRzZE3jSUZf15NDFbgaC+C+Wwwbr2ptbXG4wEwOG0ObPJJqfs6WVOsLsYd5tRZ6X0BIR8lMtsZqB0TzA6whELMhNmVdSPKSGaPLf6VvpGLjSYb8SWMFvPlafrs2CuqIBIkr4sh8AZfJBkgDSKpG9d9v1/I/6QOoVFGtzUie9M/fCeSY79rGAjem9OMZ1fqIZGkdICi6Jj0jHrWNFEmP6b/vqc6npM/WHbDcuOojwN6aS+ZsqrXVdaoLAC55rbUlwgCL9NI4bOsXQHsFDu0uEKdUYpO7BFgS7jlWfrvxNtbsAWjLfrD1zS9w1t/mo3l1XTGsNsQGIHWrCY1TYoZ07R5Vo/THh/CfCC0xzTrt/36616MX4jvyxtZBCWOyNT7JSPdLQNulkh2kI4ARAbEJsUOaxC82bR7SmaoRgEYXkgJzSF4JEx/Jzmt7d2qJV+tfxCM+F3G2yY41nZ9tfJ4PZkPsne7rp9iCXCtOZVv5VmR3124st45bT/XRZ4F1RC+s5T6V964HXn2HrfVT9afrfQVNf7em3rx5czCTZ6kbR/NRDGs+4b50sNiQTpCIvmYz2bIVRAcMwr7Izh6sNzs/xHy+SYxYnAUrbIFnZUt+FSSYBFHGTy4B3DX9333WbPO71SqkJ0LbjgvyNc5+0lv+wWF0kg9+3zpB0ko8a8fz6fXRb+9VdKgv8cM4a0fiy9/zQemusfjWh+xCv91T8lP7yID+RkJ3naQv2RFf+fT1Pxtfsy14A7G4iTFCRRKJVMx2VAfDLvmN7Db5W9fF4MiaMJavKqIHOUZtqpKLKWHPihjFBraQDJIxBD/fJoZ5/Cc9do1T1JFOCljGIZ7Ur7XHv1vbsIJiAJ+WPbZuEbmwDLI3vTs7Zf1W7SC+zJmEO3noIz3W5sYYOkPQtObtirH+rTuYZ5NNjwvWph1PbC+5nfEiV4HP+98OkHRpR5+Y3f9Ot1Y47XXzl/SWT+GPxMf6gLcRTcjRo/NHxe8lGRboElog2wRR4BHUKGwTKAtaQreOR4BN8bsdlfPrXhWSAkfG3wBUcIDNOxn3f5OzwQHzaQHsg+yM2zgl2Sm93xZDBp/83mvcAphAYAH1CvjZAtC1WKSSAYteIicoah9QAWKxUUDssdYPPwvKsB4WVfcxPLrVh8nv/Z1PTqj3AauuzahLggOTLeQSItuZ+jyjQyZkaBKHdNFnGDunKqpKAEgtigJCzq1g3vvdl4F7PqBxqdpwAH3eTzZhSx42Nj06DVvy2JyoltR+bTbHzU/Xszs7ErKpZG2snn+pz+axBL8gYQy9dl8OtTEkNxCtguH7IJNV9ad7fH/kbtvkBBtP97UlNICU/djK2nyu0+geNs020g9HqkLFgWAvObD62uc8G/tWzhtT4Kh2PF9XG40v/UlwBceuQajQe4RAFe7GVPv9JA/Ana4xfjn+7KLPPXvauPIJ7VJI18ncPAOrKjbs15qujeQBWgDpXpc59b5xCQ6CFnDa581z7dVXQPHt27cnWABAWNiu5Rc47fTFF6qyZt/J2P9AE0IjnTQ2oLj3G3P6wMLvV2UBJUD/+ke6sW2e7xZM+PTayE6TK/klKhL6+m8d1F4+AkuNXfb8rO2Djas5zx+kr673fd8F8mxC8Ouz5PLMokSMT1ZdqN/sUtKU3lqfvu6lMdSvqpnv0UVCSuIBqnQAHArOzT19IyzFP2AOYZH8+zxcuki+Yll2hjySHAj8rVtbwMjgcYH+l4RJgIH39FkCztb6H/Eq8QPKuma3zNZuesW2S8jEbbrJvuwqqV+PoNj+yx8jUMTHZE6WrldF4A/or7mJaPviiy/OWu//1oh4B7D1PzAHxGwsNA+why12vZ8tsT2AESaxBmuTH5RIwUCAMTLBOkFS8JP932etk+Z713x/syeJFQIIQdz4sp1sux0GEkRJt3XZq2R4CavFEOILXLDxvHlNJ83rnQR1XeNQ1Zf0iaf5eGTpHhZkpxlb4C9qT1zioxF34Yiuq+3ijtitCtk4EYBwTZ/xr8CusUnWbiyoUovg3sQMpoB9JDLmy5pNT3BT19QGW+0aGBCmEvORMg5+697mxvxkEwF7uxazG3MKw5lDMiFGm4fiDaCfbjx6hOSlE7gT9kJWiDebGBbTVCrtTOiVrvhAc2JNe5Wo9b8xNCfkl6iYRxiDT0DmbxxaHN/fyZjO2lmU30wnyVhC3CMFETZbOZcU8dNyBNvbwxQl2A4YS1/WZff2t3VhZ6Ezi5AM9JIN8LlsDhFj7WUzEl52b06sY5ij8eajWy9hHmcj9XnXtpbTNRKTXfR//a7/S0b4zE4clVZ4Wt5gTciPajeyJf+UDpo/cZe92GVidwE8tRhDPJXk0tcW6OgSYbNrm6+GR+qze/VVewhK+ZNczbZ41XnkksemXpLhBmbyOHyg2mA2iGwgMUDXMWyOyaASDhuJPZeQAaANtuubNBPW/zk/i1zCtoyeSZS8NuBlQTnXJpHzXcOjcIacMTnFdNvePgWl7qlfzgXzU5sBs/pM9q5XDWBIAHl6kdzsNjaAeHXP0aRPzhkD2v/N3ybDdAIcmy/tmDfz1Pv9JpNttZ5Fcvqt6o/TLVXKLUrP2jg10NZbAJtMzVHsXGAoZ9RPAC9n1vzUP6dVmy0CdgowOyCG3WHHgM5l3Gq/vvus+0pqkznQ7ut0Grctw/WFzcPIVuEsEPV/8ph/CXGJfc5LoObw9pknC17S3LxZA8YhYcf+7ngaA+CZvSCX6tMaAiwcfBTwzDZ731aX3cLYfQAHkLckCUdqywqbS1eO4q9961bS0WvtpreCVWuiMS5ospaan/7OztqN0DXZUPI2tvTac+vZTG0A5emKniSx9NL8plvbvAF9JwxykgJU7TbufgR09pD9mmcVkfxEY4u0yJ4ARWMR0CSK+keK8YsSWiAKwGldNJZAMmDDwSMmgPnmk02qVugHIE0u68ha38QMaJB8qYIImLY6J09tqxBa8xJ3Ng3A1K7v1lThz1aqMKe/xtR6lxg174i2ZM7GazM7bb0CbumfX2UHDhZLJs9UOsCqNrqu+WCDzatdBo2JTQDB6Wm3nNYucGM92PIFxAOn/KtAbQy9SnokwxJoZw/wZdh3tpwOul8Vqb4bExBoLACBrZS1j6hqnHYCSC6BFARV16YLvqG1a0ugCl3XpuP9eo9k8ZVlzYW4lB67vrnuFekVIN0tmqq1yQvskDF9ilV0C790PTK5z4AlepQMib/WevfBOxIccdLWu2IYokV1C9C11jz2IGnl1zYus7/mCAHemon0S1fpFzEkac3eEE7GLlHfdS3WNM5NFPvf3NqiqNqGxF5fwO8no0P7smfJnGc0G6exJ2PjV7lJf87X8NWDtWsHUPbS+kc2IX4QpNmXdYzgQPYkV/ctOdH8NU5Yqf+RnXw7crL3u792l9CwPhCzuxNGu7BeYwfmrceN0XxqOuMTbL3fhDR/1ze4IH8Be6RQMkugajN/58R+pFftSSjWZ7AH5E7j7adxOZy0+bcTEw5VgArnNId8Fuy9MRLRZreJKp557dpky97qs+scOKUwwU+Ju90D51mPiKT0kb+soltC7EBLpE26cY6Db/NQSKtd5CGSFb4Mc9iht/MpIbarkE3Kb7TZ/wgkcYO+4GnxGnlw50zG7LWxtkZ824qCXnpqDhH8yZhcEc12C3VvazJ7ykek99q1K7F72QxsZCzWerZU2+mveFzM9ygFfAL7bzGQzzZOvts8I87MKSzJt0uwk9mum81D+XHk6PpbxYT1B+kCIanwlf76lSc+PZ51fKkMM0BMKzBrABysgemM4WCL+jxDYwgSEAPtM44McJVk9tpE1HYTpA+JH8efLJtASwAExYKs5zBTQobse/FySF0veU0WzJeAKAACOLZc2EJjMgRRjlcFElABShivcZNXMtz9kqXGiGnucxOerrY9CW9tGzfDN0fmYIG+IO9+Y9/kBQOTcyiJAiRLGJ1+XDstEs9SOjXZ/HN6XdNvsveeBN4W0eYqRwmcNnbJXe9LyHsVgDhji8VCRzhYxGyWHaUnFbrkLUj3k614hlH1yxYZ4CUbyhn4YvJkBKbrp79zqB2WU1v977kTTp69N8c5r/SC5DFH5gypUTtdr8qybGrXrK1KhCTbyZXzU4FHCjWGnFr3pzPbqLNv61m7Anm2u4CKY0+uxpFumy+Vh9qS6DX3tknrt/mvDT8b/NuJUAW4thAqgFSf+YoW4KNxShhsyzF/KsZsD4ATBH29lwpYbdrqmd005myy99KVZ5YFEoGoZ7ZKiLMRoKOx2Z5jfWFj2UDX9l5jap7q35pJt9YFECyQqMgkY2Oyc6NXYBZznIyq8X2GZLNTQMDzrG32IKlAEPbadcm04L52G2MAhd9L/qq9Dnxj2/Vbu9lG89h96awqc/pojXu/NhBdkpd0H9nUb2P2nC5Ai4xTeZBM5cfyM42Xb0AE2aqtqpz9sMXWU/dtFavPJOOtd7tlBHS+CUmUj+kXeFLxrB9nUNjxUVu12f+1g5SVfPEjqhXsvzbT/VaBAODk8DhIY07HqtR8cbYpmbEmySt5Tqe+l12ssi2zeUQoNoZ0ke8zP8hmcRJwRKRkH/2Ip8m360y8FbuSm56XvN14vCQEklA87TprhJ9DiDQWfr3X7k2vjbXxZNdd23uIoggryV1j2coun4u4k8DxVx6bSKcIlMafDeQPkJnNQ/JvVTrZkWuSIGA/uY0xGYBV2yIbZ3OeLmC3rlMJTX9OkM1O4aYl11SnkCG29MJN2X1kV7E2X1A7iJDGl+9Nnn4aSzqCC9Kxx9K8ehSn61SH+aLFBrXHLyYLUiJ5EbaNI303LuuALpGL3Zce+E62Br+JJeIi/IjwMaYt5ojZCLnWY3gh8te3PCzYX5tNznSaHZb09Le5a37TXTKmL0UVa44/qf+uTe+t1fwfDGYe+G/nvaSDdGdukGVdX19VDPkYGFfMqV9EeuPrRyIlRjcGuoNn+WDJMB8Cm2ZzEQjhUydzZ1P127wir7K/xuEUdAQiIgv+8c0e+V/+gayNrVgkid+drWKp9dW9MBw7RMyxE/bT5+myMYuR4r1dDb02V41xCyb8dWOGJSIC+m2MbBmpDcu0Rm25Fv9rQwxpbDCd+JJOfeWSr+FzTdev34DrrDlxUW6CWLErCb6GS2AEBJj2JcjiRK/WBluRXMtt6DT5+IElQhFb57oHcH+P8WKEkl9ZvYYloAvWOREOqVcCAbmMTrvet72Ew5aUSngTMMe+TJlgXxvYMgtTwBNIY476zSm8e/fu/DroxuLM6VmE2AVsWvLczOUyGcZev8ncK4ZFMiuhoUO6k/xzVN3LMQA6tWHCk+VmqwR7i7HPBarVNYPmyDHG9d3fkmHBk24z1pxXyW96sK2tAMbIPHdre0YLRJsCQY5kn/MxLlvwbLtuHLY/NBbkTAvVNhGkQQvDYlEhTW567W9bdgA/+gXuOeCcqu86dgKiBasfSa3ToQPv2RIwVJuNIyDftr+2ljcX6UX12TXZUO2qoDmQBAjpvn7tXOg1x76OOF1hwDja+rftViJDD9l540Q2BehyaulEwhrw2mqt9c822eLqtrkB6lRhJImCgwQknf35558vW74FAgk49q4220L72WefHUCYntN7TtE1HCl2tPebT1VVW/2yfZVwSapg2D3ZYHrJxnt2q6CTXoH4xp5eEHhd37VYRqRf9zTXf/zxxyHdkgOgwYgj0jhlp6InK9Ki/mszufvc90vWH99Cv+nP2scgF+hUPRA/2Zs13j3Jag12bTqsHRU/87hJswAkoGVHEnfg1tpLlmyrqkJAJL2sH9O3LfGB5MBK/RWkPb+lKtV89ZNtN0etr3wQglP1mD/oepViuzccMFY7dkwAAMktQZE41mY6q0+nxNdffiAZA2ASINU765YfzQbYbjbRvYKvSq7KTnI1D7Xbb2tHMts1iORkapy1m30ADogSaxOAbFySrPq2NbPP0wPWvb5tG+Mj6gfJV/vOFKC/5FNxAbCTXbzI7pATm3giliV7jVVCIq6wwWxE/Jdg0EVtsut03efNF+JTEgNoIobSUXpAGEqw7vXm1FkJcfGsa1SGkkuVoXVnB1Ht5q92+695a+zAb7Zmx1T3wBPprbayM9+taScWu+5eSQZCwXrpVcJQX0jA5th3ze/WXqS1ZGYJ/dZmPghpY5dLfqr2dtx9lj74n+zEwXJLTNaesxeK69nMxhGV4ebPHLH3bFk13fyzAcR3OlqfhHgR2+rL2TFL+Km8byIrTqfTfhAw8Jx14xlJfSE+06nHE8TT2rSDo+vzo/m8DtkrKc7uVC2NabGdXQTpsTiVTjbWJBsyt7lFjpApfSU3ktxrawLJlI6be4dSJbsKcnrq/l6TvySpxByOQZ7TbfKJH9lzY4M9+Tj2zw/3vmuaD3iHn4PfJYQS2bY7S/T49fCXLdS+2UQ1U1zVDYSVAAAgAElEQVSyeyncERZ07xJXkj87oyRV6Qy+4mMQrmI0u9icxZwZKz9Tu40PQchvs09FCNgF9knPCEux2+4TeUZ92MHTGLsXTkaK1YZzdSTQXau6nD3n35p3viEdyL/sjJWMk38JyD5Ljsa0xS/rSvEn/9jf4qV8ECmYfvusn8Ys8d7k2BoyX/wKjI/wenoswPcZtoVSoxKpdTIcAWYCW5oAgtWR6PEjIZOsSWy0zciXyeL0GJ/EWBsGuYmz5CFZJDgAoO9T7bWJDYjnODB8WAuOF8OA1eEUsOQApEC8iaVr+yyZGtcmoJJt15koEy/pSQeAi4TYXCSXxItRqYYw/PTLIGtbhVkbFp15Mqd0LEnuNQNz8FhGm37SlW3SQED3YhFtD+XsOUXG3vtbIWg8QKr2HDKi6oVF7VpbBz1/rNLMnmobA+5ZPYAbMLXlB8hzrLxtQk5zNr/AWWPICeQAYkFL6gLwqgNAZglcAS27qa+ek/W8b+9pvzkRLCQHqkOALECc861PlWSHW7EnWz08uwl4aR8At85z6k5QVxXhmJdZw/YtC87BZTvsFiOfriXc1oGvF7CF5/fffz/rUMKi39pVDWnc6fD169cnOVVhI2v3FgTrT3WP3JI6yXPvY1hz8iri6YDzTNbmpa1qJT79tN0oINBPgZZ/SZ6IjnQtia9PyWuHzPRcdDLXb/rwLHnz2xiAudZNc+mRkWR1Um+2koy+my8bl7wh2JCGgJ+KFr9Ye2QUNNZ/9bkENnu386D3+Q8+DYEgmDevVTL4sD5vbNrP9guUkgJk4RJB6YHP6XPViuZVMFThMA+eFeva1l+JNtnSCx8o2cuf0mvtJqPnmXvfgTASpuZZktj8lXRHcNWe5/3zgVUk0kHXi3+IYABINTE7coq6tZj87rPbpzkv2S85QJyIHb3WPnCr8pH9pON0raLdOPdAHPFiKw6S1O5PDmNJ9nSvEth8So7Za+PiS8R0WMGp3xJDAKS+d4dQ/zsXxDxIFPdRC/1sgtvfS4rrm20uoEpf/b9VIH+Lj6pUwB2bqT3VWL6uvhBdrcetIls3/Ix4uAk7AjO5rH3kQPer1pYkqrIuXkBEiN3dg8TosxIYOzU2OQcoPXZkHHYnSDZtW0UwwyR8TTLxZ0C1cZM/vfEfrV/npdRGumknSGsiGbLVEpjsNTvcHTULWm2BrT3EOjvgx8lh/pOjNq1teBNhKK6lXwkh/1Q/yEHJrOQbubAJWW3DvmJR19shsJUzSQu9SFBa98W9XptT5ALs21h2x5Ktq0ir+kifdI9stysl+fh8SZAYutt36wdekowggZ3jwm/b1QaLIT0QM+mRDppvJIwYtf5TAQlGhIv4QDlBfTcOmNgW7GRr3WRPxWjfMtA8pIuKYb6mzPkb2koOOYMETW6T3lpbqvvWCBmSE+HtXliF31ZoQxaRXeGo/rsXec8XysuQDzBe/2+xgY9ITgR6c2HnYf0jMcggVipA1Vf3S/qbBzspugYWrq/ajWRoN5xD0eRh1hVcLu4oHDSPEnDrZkmOrmuNe+QsmRAvsI88jm8XS/n2XYvyniVU+GGJ9JH18fzd2Sa9kyM5ku1zvHXIeDkqg9jkkPF2H+ElYHs9RWMSORlBn/F3L2ZM8N0Ax/kBIV3rWbEWcYpVBatNTIExb0XOOIwdSyj47tgYE/mMsfb7QRwAiORc8MSRp4P6lNhKFoBIC57TSp7G1cLMeDmQnSPEQq8mfxP3BVpkZ0SMNZYt/dR++lJ9lID1WYsuWZZpz/n0P4C61ZraSSfpZw8HCHg6mCh9SKKdRr3tY1yX3FAFKnlJX4AFFrigYKtW8jRGB/zkZHxdiApcY3OoBX2r5jmJfJ8/z5l++eWXB1imkxLYEqP67Eeyh/XloJK3eyXwnkdsfprf+gIg6t82YA5WYihZojeBE+hIHxhf25qtMbbAOXNkEt2u4+ya+963xcbWn8btQAtJau813znMHGf68PUPQCDGHAGTLnyVV+1lQ2zcuuQzkBH9j9gqOShRyiYbB/Y+mQM2niOix9rMFiQi2aXDbGpDIiw5isEHKpGC6adrO9GyhDhbq82qZCVw2VY/Ao2tkfVNjsaQvXkGtbYBCey+ddpa8Px9+k3Gftm9ueEvkYR0nWxd0/8SBmz2JoSAvHXW2hD4+zox9iJ5zb6aL8/XpsfGALTXb22qmNauapNtsbWp+ml7Zde1RtMn5j4fIFZhjPli1fz6Tq+BpMab/p3jkIzJUdutSc9lim2eNe41mdmgA/XSQzaFCMA0AzDZXjJG/kSudH96AGQw/+a/+yTfzaNYBNAnV32Jqf0NNPQIQnZvLMlclSNgmL6Qi8mUblsDtvouodQ8It26LhkbFwJSYgAIAtVAbv3atSEpSq99nt49b9bYmiNEqx0qyZJ+Wy8eW5BciKvIXUTOHaslLYCl+Ls4QjKIlEQu9Mr3Sd4cUmYreDEjufPXdzVxK4kqSMB0upMISRIlmRIru5SKCeZfklDb6QLIl5AYn+2NktKus+tKPxIsyWVjU/3NJhAe9YWAALSbx4ihiCB+nv9onSFVEL7db21sMtGazj8jYhpz6xPgrU0kOOIhHfIp/PcSqjBdr4oGfGZyIHHF2dpLB3Qq+Ux36aQ+miNrruu6PnngGj5UooDYzS53zrIxfrn2ux8ZUpuSBf4mHatu2q0lDkvEEAcq9o0nOTwCUftOAA4/wIf8nDWDbEo/sOUmDWJj8vAjzU/6sFsNRoXRESjIJWfAKPCwK1hVsg+/pztJpNfFreJdckh+zK9qabE8PTrrpr7y9eGoChlhEYURvsxuDFXh+k5f1hmCSBEqmSSI6dHWengbNlB44fvhidrefKg2ulcM5ffrRzLceoYjxXy7NsXtxpWsS0w0JjGldv8vCXzoURxFBMMEMPQSf73X58W0iowORLX24BbYJT3uGkmWZDb/knPkXe/XZu17xr77xVq+O/0hTNIPjMoXmB/vK1rIi5JLjDrrocrwMmcSPMbXwGTWDA8AAkAYyzI/Ers7iQTGGDKAjc2q//7egCbx5ZQlk/ciarCqE8BxCkuWfjkr8komLC7Gt0GgawRfwdT9Arjgg5nMGdAffdbOtiuAmUwykpvDYZRrjCpdtoL2arvbOocWR/1w4ubC3HCQuyCTl3NeBslck69+BJD0RkcClj6RD4KDZD/ZMv7AWslCyU9sHra5+xxYkDNXBRLAenUwRbIUBAIQ6am2+7w2ch6+1qLx1lZbFh3I5HTkFmcB2XMZEuVYWo6lKlRONNCRQ6j92snpA/WNp8+6JhCsL0QIW6m/ZHOapJMRsXd0Wrv1WxKZI/cMJkctAeJIrB3gTnWieUNqFJzSnR9rfNcxm+ga4HsTYsmwLbuCqWeKbN1rPP3kGHNwbVNKL6rbnHB9J2MguOdBP//882MbKjPZl7VSn/3URol1nwkItVc/tvnwbd1jDXYvkF+bEmqHUUiGkjO72+2t2Vi2WrDteg5aAthXRzVX2UT6VkVpzZqTEhjrATEkYHSPtd7YN0ipCkmiHAaI2UUmSD4AVf6t6/iAAKv/BRxEp4TV9lFJ97K5yZnNSrazU9vk+LLkBWYFcMEne5CIppvmz1yny2RPXxFhfZVSc5p83S+JsvuAj06W+uu63eHheavkcahT7Rl379d3gM9jMcnQeNNd48mfIASyS6C6zzexYaN0Dlw0V8CCtZP8zTvyKnl6r/btPBAHtvqdTXQd0NV6zs/km5JFvORb8q8B2caYfth141GR6LPkSs5svjbrG/BpLiRzAHmfpyPPoNkyy9c1rvTgq3RUH3d3jngl5tSe3RG1J+FFXO8aTp8SZHEWBqAvvk3M4+N2G6l7bOe0Nbv5SBf9dn26kAz6zmBV2eTj51TTxDprAwFUosUHNB42nf01djFpQXlt1G66zQf1K+kScyUTtZes2X3xFNEOA5HTdttIlNYZuZA+QHz+pHkpPkaw1GZza72LycmT7MjoZE3ubE5Sk/7TVX0hpXqPHhF0kujuyx/2edd1Xz5fguXRGQQUmZMXEc+G0olzGZpzz4DWV23Dprau87dIFdU+r0hhOHTxce2zufSdLTuop/ftAKSbroE5fE0echnmamzZpEcK0g0iLRnqA1GIGMnPOVCpfuG2jT+NO3+CQOTDFHOsb76RP8x+fIuEZBTx3P98Sf5GESG5YGMJPt3D37um4Udrif3IATYhluTZYZcuwm+t2dZCOkp34ajidMmWx2GSRezd/iXKSAwJsUQPlujz5kk87/3a6XrJr4S0fsQufTVO+pDDSIytWyRPa6G5oIv8vC3ubD458guLkeUD3WedJSesjoBqbNoW8+3gtNMvX5ZdpUNkobEjae0W0B8f2Tj5WDp3qF8yws6+shDBm676W0xO3t5rLHAvHfKdxgxTGK81L3E+r1WGgVwGwSlwrowXCyIpNeEW/gJ0ho1Jc033dB2QdyfYGCuOtP8FutqUwJJxE+V1uO6xWCTCnOqyCBacpL97OVCBpPeahN7neJu0DKn7apeBNeYMoV/j6b701+TvQr6TYVVDjlRg8lB68mSgQFT3qxBbCBKLnEIyA/y9zzgyKuAGcDA3GBtsPwBBL3SzY2J86SO9SPZ7rX96YFMt3qo8z8/P/3n16tUJsiotWJ4WQwCvQK0CLrg2ZtXoFmoJVBW79FMwy1H3o/LMkeeYfVWRqpGqcElz12OUmlPMYLpNlpxo8xtoaQE3D776B8ucvro+J6EKyuEjAXJgtVGfgVWnaUva2Lf5DexW/ZGcsVntcsTWVnqSfDXO5BFQMI/sPRsxxztv1jeiyprlQKzdBbRArfWgyi7BbF4k4wgLdpXu00OnRauWW1NALQDeHHkeu/t9h6yDLpb4UUEABIAMFTpgBihuXSRnzr7kPXnJ2NrzvdvZr+ROQhbA675sonbrS8WjOelX8AFOutc6ASgFuGytwNNcpndVY0RMYEdlT0UuUJ0dAZRsI1uW0GFasaQSF8mG7W/YV8lhfkgSUj/sFOBfVltCiOBJTsEIGKxdVcuVkz8JqLe13lcvCX6S+e5hG+kKabf+XpWxdVB71iSCqHnob/oDdFT5SqD7m//uOo8ENMZsJV/k/ITGpAIjGen/9CWxALLow/N/9V3bqjD1azeIZFo1FmGVzXd/v7aApwe2lJ0GCPM1vScpy09qk39QwROXrH1+t8+bu3RdW41HpdxBZHY9dG3jtuMGGSdGpDcxpHaaU4kgsIiIWzJF/AGuFoeIaYsZ+Cv6amzpIH2lb2M0pt1J1FreQ+A8x5uf6heBwgfWFgAq7tVHc1gcCzzapZZc+ccStOYoPQGJtad6k9y2nabbdNVcIjdUs4FEPphsWwUSH5obu1QQRK2L5rm+6rP79qThbNnuCgcSqTjDZc1fttt9zV222Y/57H52YJeObc/m0ZpIjq51aGfj7h62vs81wqTiIf/RePi27BNhI7Gs7012+WeJQe11f/qCyfyNPBQ/2RmMwy81hnS3jzEhCsUpYF2iYxeCZ2z15fEFWEO8rg/rp/fYYK+SFcmDBKz5rb9sAiHT6xZJ6tdW6v4WwyRqCM2tdiZ7OmFjdoTASTB919Q3PcEn1jc5xaS9T7yUE2xSo4iT3A71q9ASRlA9TSakCp9R/2Kx4k7/r80i5XdX2cpb33wWjC5v6LrdTWBXiRgmL8juEUxsbf1Z+jVv2rR25Af9n4zsKvvoRxxrnabD+oFHxOReJbD107rLDn0feTbrESgHKsrDsp3aW8Jf3LQu6he5mT48FtP6aDyN35ktsGvj6jNkNywqjspxFAp6lY/CJHJQa04eB8O8bJPe5NDkcpyMsPc3YUrBHLAEQpWi6wCtFpCEmhFvfxyZZDYhGZ2g7BrGbwAUuwwRhwjg74Ih894PCGC0OXaKBv4kh5QIGAAeQHWyA0aqxAJUCxSpkOybwC5JkP5qxzNtGBrbJbp2q6TasoiTlSE3HuAsh9kPJ4m14wAZisQZoKVfOmUTkgSJFaO0sDkGyXD312Z66PnM77///hyIs0w3PResAw8B2H6A5py7xZIuAxGBvYIwZweQcjjaLJg4EdSXh9duATd50o8FlU56xiSZW7BOcWyMtZuTaJFiyQOXghCyIVmXeW4eJWPJ7BkhB5twjObRliNVVclwnwtMHCEGMd1LhGzJsmXGFi/zZj4EfU7G+hSIBCpJOD/ASZ8JevwsYZUebR1i84CwxIXddF868PxYtotJxzjmGOk+OdJJ+g1omLuuUfEDhPpfMtn8VtWtr+ZC0o75tfWruc72IiCyGcG//nPaAeHa6W/Jibmj8/TR+CWeyDGMqQQDYZXtNA+2vXdvsmen9ct2VFB7zz2SBdWF7D3f0biBtV75GwEK073Jh10XEhVgUcVVYLJOkhnw2W17GPqtGDZvrpVU6ZuujC/9IK8A4+xEcFO5qP+168ZkviV71inbAP6QC+JWa8jhNg6QaUzZqd0OfCOSg49GjtZGugYirHfPGdu9AizZ4RDRVsKU3oHg5teJzbWpio5gSJbuR4gCb3YN8IOtEd+j2T3JaK0gFrNXa7Y56JrGZP3UFr/EHyenHRWATH67X1UR22BtiW5etdmYWkPpX8KQHcAO9V87vdfn1pJkkT2nS8RB1/P35kJsBggbc+sqOazt7u/Htc5W6H2xWbvO0whgZxfplE31mXWVjiWb+ZPAoz5VW4sBvp+eH0ommKG+00My5+/6zE4YQBtpKC5LZJMNAS/pkPyLCbbaJyd/DEjqx24R3zfaq/mFEVprko9sv8+dhyDxR+pLOvrc9mz+oLUsQWkc6Tj/Lr4D261Lu1cat7HzB/SVvhE3cJQdTQhQuztsjU5eMWoTVqSuJKOxI9XMBT2Lla2l1gg/WHuKKPBSduf62uNr0+diguzJmoBhk5XNN9/J7Xlk9m5eYcFkTQe23cKKEt71p91rPUrOYGIYJNklILb7Ihb4GYfPwRYbP+gBTkQuITX7H7kE3yQjHfR576uQ1raYmN7DiE79t6OLztNVdoh0VkiQe8BA6WFxLftAst3xElHBn5ApXcOP/oZx0nP6UujpHrYtJ9o8ZIm+3oezGlvy275tizSdIci03ZjtlMg2xc3kzMenu32kpdhod4fHlZBG8IKcgUww6+Z+dhKI/V3b+H2FH3vbbdLiLwyLpNpcULW49hrPbV9IGHnlWc9tk5aEmmzJMGOxkABeoBcbZHCy/BTNaagMp+xdVIKqycR8aQv4BvAlql3PQCSlWAnJK2Wp6gHuAlr364+BSVqNjYOjcBNaG+5NRkreoNzfNzucLE24Awg2yTA2Y+dMM4R7KzYdA20AmDmj19ookDnQxPNDDkrpvpLMf/7551Q890ClxrSsnGDK2SM0JLrpaMe/AdXc7AKonYBZldxvvvnmVHVtpxVg0zHmKl3WfgbevLQIVXe7roCRU0+/+wzXbtnhiOgtZ+NZqXScU/J8Xe0BJb/++usBWSrLqpnYx+7r7+y79mwbwbCzA2srXSZj81A1oAO3Gr+vfVlnW1+Cn4qnr7FSbbCubhZ1gStSJWdvW9YyqQJP11kHArOgB2hYl8ugst9NjJf52+qwYCeR4bRrY8GwRMpz0I2zRKGgRYdsKsayRKM56kcyIwgDOsmc3VWJT998iSACTDs4RZXXdkBJbLJLdFrPmH/AWDKXfEgpyRigIlEFjJAEQJaE05a82qwvpJHERSDYNYsdbrySpNoBLDDd6XwrxQC1dWfHiPWskoD57zp+J/lblw6Zkryr+CX7JrEIA9uerFVbxGu79mzZbfwq0c2LhKK56F5jk3wE1oERxJBxIAbtCPEMZO9v1bJn/p3W2tidXIosTQ+NI5vE5lsvyQSItNbzLZFftj8jkbu/OcoXdxJ55Evtp4fasj25eQbuai9ZPHeFzJWgdl3jcOKn7XLpCujNX6YfyUjX+DwbCzwmR/37nu8bfCZj17Ht9KyyjIjqs2KPR1VqU3xUgVTlr1/P7TVehyXVJhJAjBeLYADgXUKLoEF+IBIAcOuOv5PAq2hIMNIRewfmahNBaheThL05/uGHH866T5b8dSRHMba/0zOQmj2X5Hk8qHvgpuaPHfCR6av1pdq6NmnHBv9Bvuao6xr/Eo9iOLIDkSs5TMaut1sruZPf1xGmN0ler3xGMmdbSHfxK93BQMiTZGSbSL/+T2+9SjK6PjDuuWJzCE+KsfxVfZUoNyZbsemyuaQ3sVvyYccSzJIO+F92Bi/2ijCwS6S2YU4JedfQk6o/HyMRgVdhKImdHSh21CCnFmtlG73fvMA+4p5Y2/3iBH/ZKxxizaWXrkuP4ry2HMQEB2yOkJ4aQ2MnG1/AN/ELtcdXSwCNiz74V4m7RNga7zoJDuwh8ZIM9z+sjOBrvOnUtwA4o4VPQn6tjYvTyIt0ZD4UkOpLUt5rdgsbb96CgLA7CF5VMOha+ABOk+uIL+Y0HTY+/fF71rXEvPEiG2FLOQ2fIAbtORLynO7dnT+1YeecHZjpCIHO/ySHGJiMyBRVaMmoOerVukbk7i4NybICoBwT0b9EZmPnl5NXMRa5AaciFazzp8fzb2ebNPDLEVDysokANxAk8FvMKi2UbuApYqvDmDbOuQnGnmwfklfJrGTc9qCdXMkGpwVcrfwcWO8B611PTgpNmY3FdmTsAefL0CQUC0ixI4239gSVrrUdwGJoHJigDBIjmFH0fotzkx1JALCzgNr4zVv9BVT6ztt+VTwBx+Yw51/l86+//jpbO3MCqhx0vYCXzgTnZKwfDpRD2nmj63WekuEO4CkRdBhR+tafKswy5Yy4wNnprIGM5i4nZ0u4+2rLtqReGzd2KfksgD1QJ/3mKANuXds1v/zyy5kHzzIjSfa5TsA2J9ER/ip5zd2y3ukCMGmO6yMg3vOxgSLgOrtREa7vZa/639YUVUyVZ2RBOhRYJLjJ0Xz3v3WbHoDExu5awdB1N5nUdc2nPpYks6b5BHpvvNaPCmdgsHaw+wK1LWIqpN2XXZYoBAaTGflRG/2q8CVzgUMwUT229UeVofkDnmqvuVZJ6NWaVtnAdm5CgBCpT8+ilfQUPATwdCPoWZvZLJZcuwAZpl2gbeyNz1dG1LZgW/8IOXIBa4jKPXm9ObbNM5n2cQI+TxKejBJoa1KVSNAy790rKQQ++VTj7xr+tTEgEW6CFTGRTUQsJX+yeiwhHdr+ld75YuRZCSCiLLnT3wZqYEJi77A2J7iy/e4pGW48Eh3PTbFjpIdt0smVHK4TkLsuu2sMEitrKnkw4R2+ll9Ll6rHza/HTpAcDhpLdlvLxHDgWLU32fZ70btOUi2JtRUNyZON5JeqxCWL7+lsTgAogKo1mj7MiSRVPGqdNu7ac20y1FZrufFZH+ko/6sqjdTKDpGZfJbYy9fxgfxrel0yK7vhswErmEMill9FfBlf97T2stf6SGbPSQL4W5VPZz/99NOJF+murZhv3749ybAEr7GotiBIYA1JZTaXfMhAMVZy0mu6qJ/WU/7PNYuFdmfOJg4wVzIm1wJaifEC7PqzQyYdZyPNlQM2+yyysnuSuzkUb4HhXrMBVRtjRaaLlcnEf3RNOkj/u8tG3Kotsdw2z8ZjC7gdCNY78Gw3SjqB1VSjk+dOaID3xpDu+NfaSbb8h224xrWFCmd6IBs8+5v9w5pr07Xb2PSTn+MzjIF/bvzNmQTBbjRYHq5IpwgviSDcdO9WgeG6J3t3zoeEor4kZMkpge2+9GgXF6wo1tb/EpgwhzUkDxEHJMyS343DsAaf1+sSP+m1/yWqklHEspOnYTtjthU9HFcMyo9kT3BP+pR7wLdkqQ9Yp9euUxBcn8kekwVBw4fzE+yBn+lVkmqNwRkIIXq3PuzEsHbYNiJofXG+rT4QHs1BfkWc6Z5+uob9whBLevHRdl+IlwgSxAICBabmJxqL9a/6Lq4iy+iWTvkd40ZwyO+SwdisC/NE70+PhOQkwy4AlrvQAlzw3LWAF0YkAQwIKFlgvYG6awEOAmbggihnIwFgyIyNnCuThPdlUB+SjhYDx7ET0nWCKzYL+LOoJRb9L5EDPHvdydikGKu5IBUwT0eeW7F1LFn26xAYaffYtpDTI7MFjtnGxBk78Ne4CuJfffXVqT62KNZQLIIcXUmG51FVXRgu22B09NH7nLMqZP9zEoJH73GW9NhrC6ztYQUQTI6kRoBJV8AXfWZXLYhOsetgnXTU/Z6TTD/9ND+eGQmgqKbUdm0KwI0z/TrcpbZsZa+fn3/++QSa5E2fnisueNhiyxZqy+m52aRkuEASoJQEbhWwNmyXrm2sJ1CWrOkhudmEbd6qcIIioCGRMzaMZ8HZPCKNJOXr6Dgic2muOdINzBznafjxI6AAXrWxRFf31pcTYxtX8jc29tH1tnX2Wv8BrebcllUVx4B219h2RGZrUnXAttn6Tp/pxvP4yWo9AZm2L/E/yaba1bUrbzpInmQJFGWLQFb3Z/9sKh3Vr+9vbGz0w3eoNEqIfYeibXa3X2u+ds7rozZbM4FxtlRw8vydZBgbnH6MA0sreWkd5LtU7tIFP1xfSBFbOSU6JZP9zc83nuRKT1Xn01V6YU9LAAAi6SR9tosiuSTAtaMKg0Dt2sio/EL91nY/zZvdJWIFe21u2qFSsqaCYu4cKNS1qsjpRHvaxmQ3/mTMT+TXEI8COcApbvKtkqwOXsvGs0FkLv/XWCXDyD1kH/K0eSAb35BO+zv/k10tM498Tf8qHogoB7/Vb7bqdHZ+qHb6tb4DR3yVBC65nJCb/+QTgR4Euapvuu23+4zDzgUxpLkx79atKozYDQDlJ+0m2aQ7vbGNZEnf2YeDk8Sa2kn+HocIODdfzbXDHPfZVYRFbf/444/HthtH/sp3mzYWSRgC1zbVrSjmX5LhrmAmj8QPgdj9ThyGzeqXnUs+gEMFAaC6flR6evX8ebrg2+HiHkcAACAASURBVLtWVS77Ll71mw9HyBWHfcVKbTYelWDrVkEA0a9qL+mTNLQeVIBaY4ht4BV+7H2P0pg/h242H+kbXkEKwDXpB+GcPPTTe/z8Jh5IN8mOnSpIvey7NdMPfSI2JUzbp91KzZnq2Faq+jtb4tvFIbtN+r/PFJr6u7YkKskhoUZWKqxke74i05qE4buWX1Kl9NVtjSv7E8P5I88UwxStJ8mjPAAesMaRP4hKp5jb4cR26mPnpL8bo/xEki1Jl0SLu41LbJRoJ+dikNaPbezp3NppHL41JJzc2m8cfCVdIbl7lVd0jZ0CjVGRif9KBjuNrI/mrHHwJfRpLTSO2k3fiLLmMhuAc4pZHo0y//AH30q2+rNOHHDGlzaWrsv/2U2KmIDxEODwCryJNBD/agtmstOivulL/JdHIKdqr/vYRHPDD4mL8kJ98nd0V9tiP/8Ju8CbvV/fT4+vgjnJsE5MpqSsTiyOXlU6MXI+A0hUJgR8AYtzJHzKqM8MDlsPoACyFlCTIpnFJtyZfu9v8o4BE/BXsSqaqlYp1viRAYJvMmF3BO9dVJuESrIED7oBUo7CPzDUtrllzF1X2xlm/doil0PBsnWvJPxmN1UgjBE4ldgVtHLUBbCctkVHPoE4FiwwGYh1uMBWeLqenm0VYROScmB1GU3BgPFZaACerXsBiA7SwgJLQIwdSC2IqnYAacnTOPut/XRR+4HoTz755IAZdoSZ7HPOmgOPFEgH2MCqz9l8MgaYIxeq5C5I5dhzeM2XHRLYv177Sf7k7jAsh7eYsz7XZn3ZMoyVyz5V+ZqbfgGiTQAbm4Q/ewoQ5iAFDY7e+jSfbLf/dy0DRGx+bZ9Dc3192/UBdPEf+gG8ER6qNb0K8L3aWpoeVMcCtv1mk8mbnm0NU9EvUEhs03f9N/6SKwcRYRvZI+IG0KkN3/OJAbdlZ1leOkWMICPYQ33XJrBAJ819dlUQyV6z+37To0DglPJ8gCRDBW1111gFstpLJsBPFUkSqhJo22HzhyhJp60hY2iebcXv/u711WeCakmqbZaqeNZq66ckwAFE2Wo/EkMn05Zo5JsE3OaCPXmWK1kw/vz5+hcxpz6qwKWH2lTZlAQiEwBAfpfvWv+pb2MvgW87a3InX202NiBJApPu72142Qd/KWETq+qztvK5ToPOj9THbnFLjn4kP0idbKEftoVoyZfXLuBiKyObEAOzVc955msQIbt1L13kR3xfuoQYMAak+S8xIDtxknfzZUt2siZ/v4jQdNT76cP6REwlS23VL71szKOb5rU2JEbNr9ibToEvSRRyuHbt6GIDCMvWIWIuOdJnOmbbEpL6yce0HiQJ4logLh2rcCaH54g9b4dME79qJ90Ag+mv/v0CduYfObe6kkABmXZBwVwqXCoxjaF+bedurIg6/hsp3NryWAqAy9aAZkUOYJ+ftfW+fvgsZJMt18nCz3m0LDtnH54Dzg66rvf35GS+nA7osr7FeskdzNXaqn9bgvlDhYjmr3lUiWe/YoPHrjzvCeuxbb5SAogcQWbBu2LzJuAwpZjS+LKNxgI7pm9FHP4RFoK7EVTZdJ8lazbejypitpWsvolCUlx/iAsJoXVs3qwjVXF4AAbck8aRUHC12AFnSubgJ5V/CamdBzCopDfdbP7SPMNK6TRbKd543IEf6B4ntTvQrj6SqznzlV70oQor8UqHyWI7dnZbm627fKedB403G+vzDgtFFPLjfDVyo+vXFzZ33dOv/MHOjPBR2HAT4q4ni2rtkhT0KglnK/A5fAkLIkMQDXKnu6Ag6Wz+EDJwgDblddquLetHAt0rzC4H4PesmSVDlnAw3/RnTGwFWXZyoJJhHXB+DJ3DJWgLgeEuEJZ8YRUkkC0AAURgIiigioWVVGp3k2ZA/azYD4CqtlUzFthLlncbgmTfpJkkDpMzUqEiI7AsINSfoCMhNY4WmERijUcb3ds1nLygJRmo3Qyl61uAtZVuMJkMo7aBDc/mdH2yt7hdz8g4oxxdC7zfZBf0G7uvJar/EsGAFDDuIAZzW99YO30AL+wEO5O91BddNQ/mUoCWLBiLZz8BIzoDkCXwjctXhOQI6hOoQyYEYH3fnO2EyVrbmMXaWz0XUNuq2K+vnOj6xpJTqYpUMizpktylC87Rtu/G1jw7+KW+clYlQgGB2hSQPAssKUkPqmHJKhkGonrtPeQVIChJbI6az8aQftLjrilJsbVKv0APcG3Ned21s+DH/ZyT+eUbej9ZrV8MrgpvQcM6S2e2TCIwaj9bZJuIJbaWzksou9e2T9Wrxm5bMjCh8tuctDaRfI0/W6m6h9lkIwCJa1XGBJra5osE9iW9AILWVvYVeMo2muf6E9QBHUwrPXd/ffU5p97fwCWCBfObbpJpt07VpuoC0hFpVpv0kYyeT+y9wEP6dQgTtnm3licHf16f2V5Jg1NfkyV9SA4x405B5Yf2BG4AIhn64XPYWbJLhus/4JENlLjWTvLYKmk7GoCc7vqshLb1xDa6J5n3FOHmqcc62s2Sv+2+ktf8pcQl+SRazUH9d58tanyOAAxwOpSo+WtNN1bb57aCIhFUXdmTl+mjOADgeowiHXYvMgRorg/geLdcb/xjP627tp8HCOvXydiwghhqdwDCKntpLTcup8nWfn3b4dB6s5UzvXYtQk/8AIjTjcQ4PVpn/NOShn2erLWlwtZ14pIkJ9mt8QWg6S876D0AsLayFSRP/bNBzzizo+y6sSVDyWNEikOgmiNbT82rLeK1CRAu+bbgEvFgl8CCQeCzdiWmjaE2szGVVb4zeRefAcf8FbAvCalPZO0SIPCPeYELug8RISl1voBne7MFSSa/l414PAQm8hk/1lzyCdlOc5D8kh8V2AXsxg9H2VWk0t28pE++FuHRWFsn2X7jT8/prb6yifydxxNqm+/PttNx8qm+LzmdTuBfZBmCqXsVBSSn7KA2bR/ub37fvMFa+QTxHl4Qy+Cr9Ghd9BkdpgdYrDG5TrGIDelLDBNzyNq6axzpj69AOMEaMCZdNJ7ktvYlW+IfH5lc4g5iszUX/ivuNy+9JpNcQKxLLu3Ba42tOW6t9uuRrJ1rX82n6mgM8FdrpHuzAcQqIgaG9YhX7fPfcgfJo/XfHG5cEDPTQfdK1ou3FVvqE4HGD5krOCxd8XcS/nQEKzYW+QuZ4cPWI5JLPLWbZyux2S9cVx+Nhy2mM3MHLyr+bXGyv+UdvUpk5YrsRayANfWrwMAvy2u7rr/J+PR4nvR9wmFXDf5eoHWoGmziNcbQJUMAtkSh9tfZUp7BYD9ds8n0gnMToj+JDYPmcC1q7Haf71YDbRqjxDM5sJwbhBmPbSZYCgG4cTNWbJ7khJELDBlaP4BgjrjFnjFgL1RByNe92Md0wEgdqFMbvjOwcZoXhp6BASD7LK5E2baZFmdBqiqF7/iyOFzLIWKkGC/nbi44XQwlsGGx03V6AiCbL9ueLHAVDFVcC6jPAyrkTGe+ooKTkWTY3snOcxTaXRtOpvRYstoXs+dYgGTjycFVve4ZXwdiICLSfX10DWCTLap0J3uOuee0Y++6Pztofn3lS/qU2OfMG7e53wMesJrYbPZmcWc7tRWglwwLFNbPOmDJ7JIOmwh7f+1bgtJ7EhXAR3CSDLNbyWI2LKGyDbx20kcAqLnMLjCJ1rQkxXpqzpJN9QXA6bXgE6BFNK1uVTayW8BMlca23E3EgT7s+PpMldLaQpjxVcltm5/g3ZqKFCkJaszAWPLVBiC0FZE+yw4CbPVX+4jJxlhwRpCobNsF0vh8ncuC0uxMRaoxC/bpwWEyQBYAyF9JVrquOXG+AZIt2bI7CXr/pztVs/oG1gW6ZKn6XMLZLpb64vtq13YzJ00CeYIjWSPA2g2SrsxJn6VrdsyHpjsJO/nSkW1ngduura2IsLZ3B7S6trG3MyW5gBfjTJeNVbII1LZO7DYA1BZYtX5sm1TlWV+ZnUskAaKuVzW1tgHo5sb6N/dAEoLQ2hJ3um6Z9+yhmJDfspsh34q06FoJkASyV2sTmdfa2PHRj/Hwo/kOYyIbX0SvzYkkls8R59Nrc1Ib+VBVeXEe7hDrs7HaEPMRyuzXM5iSQnKmFwRY9wCBErdNMDyHHaHUvDUOct4JhUpQbaYjc1tfyHgYSgWMP5IIN36VtcYrScme0y8sox1+vTUIj6UTlcD6VTmqj2yn19Yo/49c4/v5M/8nKwJYYijBE19ryynRvecshiXIJE3Jykc3DoRAfhCR1d/5PnNMh+ywuchPem60zxEGXVObSKU+87iVRAfZ5pA56x/haPeSxFVxge+DmeGjxi9mqDAmh0cxVK3NJ/vrdcm+2jjVrtGLuYZXJbr1iZxm4/By/fCZ5kjbfWZNwVEKCwpV8CIb94x585F9FwslfOYPluhescGaXQIDriIzYixZwl/pL2IDnuUHN7/Q3sajxsVH+s5zX3vWvc1Ba9dpytk5QglhlD35vvhsgl00Xgm+Qpg1Ll/i69g5PYkd/CaszM8mV+RsyXA6tUNRzIbN2QVslsyNOdvMzviGxXzmd9c6kncxvWq/am7XSH7hRe0iShT6kHCIy+Trs96vDXNlnm+sqkDQtRJhxA4dJb/xshvEzjlAi7CSVpOxCjBgCSuwR0AOe51rHUuuLXoOs7YxE4A8Jy0YAw3el4RbGAKw6xdoW4SYQ+xAr+4nQ4oClDgIYAkLvYDLQpEkY5sAroywn4xYwo5saCwSQAElWbFefWZ7FUffvRnIsja1r7rcdV2zSR5gk0wOx+A4JZ1kxDgVqLtPFW3Z9PTDaC0qhmor9ZIVjYnzTJeYJwm6oAS8ceTAsqqcOe1VpY+TwLTVVgteMlyg8r1yOUyVu/pKT+kxx9h9ghYGPQfXqa6//fbbSVgC+easa5qb2g9wlxTnkCQjnpPJEQeeVf16VcHLMeewAtG1CyznUB2IlpyAzF1xwXQnu6pO4xO419HXpsN97HrgDKxTAHn1LBjxA9a+tb5Vml1L/U1XG6xvVhEQsEUz+fmg5rFD1dJZ6yfd9pmkv3F7vojd8VMcoC3XkuHslM04xdt3BHdN9h45ATTVl2CK+KptlXjVHevROuUHBEcg3TqwxZUteK7TWpA4mn8VuGzOnNgWDkDUVwHfqcf1aYdEiWWyZQO+6zGd8pdd15rxHLyky7Yywbc1kgzACWBTW+nNs5a9OmQH+FOFAYjXpsQHNgmgNjfffvvtIZyyEdsKa7t1E3HUb/35QY7kr0um+7q2xsWuEYt8GrtvXTT/tlLb9ie5saYdYhbA2eecswGVI37A9/16H2iUyAAn+WuHtTQOYDD92n2TX+wHkLCNufGofmzSnfxItuaAX9lxd319ADa1DYTXn+S2+Ug/2annhpvHdNAcGYf1DAinM0TlHorU50irXm3LtG6RVmIgOTdOsUFr3v/d0xg23tn2yB/wY+K+hMzBgkssNu5krwKcre0zkHwnGfIhiKn0l+9AHveaLaVTz/4XZ5MJuclvNEfmura7Jx11HxyjrcYCD/Gd/Q9f9Xf39wvf1DY5kUsIpd2JIAEC2uETZD3SMltENMB3YixwzabJ0/X6lpSxn67NXls/2U+ypU+HPcFicFdrsjkD7iXrKnHpM7/nK6PIyCeZq2w5HSeH6rn7VEgRHaqEJUcOSrTG1u/DvbASnYqP9A0Prf3cOz+SN7mQM7aWbwFCP+KVdayIIHaLNbvlWAzvWrHmrp53jTiQfNmG3Y58r/k0v9lw8kj6ur94gzisDXhGLJVfiJ2qtZL12kpGhxSqSOt7cVHtFy/a0dJrfVlX6UNxYDGQnMJ8pcf6sn26sXdNY6y94l/2la3BPI2zeyJZEF/Zdn03TkQe/4mUtmPKHNVe4+4ea4+/6xXGd51Hd/JXfS6PoCNj738JY+/JbeB+1VvramMonydWL07vvfTAlhFs1h0Mxn+ySVgGMUKPXS/3Eb+zQ/LeuaVkWC4Kd7YuERzmnZ8UNw6B2Vcr1QFm5E5au9gESBS7htFiM7AbGY9tWTpsUBIxne+gBMPat5XBwgOwVRyAH4DO/w0Go0teRte163QsXnIBfQvOtJHzk5BwEHQiGPS/wCQJF8BVNhgYw5Qs+t9iaiJbFA4FYqwZmOpQbXGqAA3HYwzJZrF4XlLgs32na9M3UBm4ysEnE3kALZUCAM42JCyLftNDeur92lFBSv/1Azz2vzGYSw7PVkqVfQvCc4mCgCSHM1lw71AcoM/zJcgJBEEy2g7VZzG8JcNv3rw5AHABAMDY9VWuAus5vcbMmbOl5jfb6RoBICf17t27l2ptOqRnYJdjptdeAQxOMb3VfnbSnKUngIrD6T7JsC1LXaMf7XJI5q++9M3OOcOu7adrkUVduw6yueEEVV70yR+wfZWt5EcG9bfv3AQMVSCyi3TtYCO7IIwdo5neu2cJJMHDCZKe/bRtbauh2aGtm5KS+qj9gmJES2N0KAb9AH70h3hDJNWGrzhDEDU3kocSWoddZYvk8DxtPrH7a8duj/RdoG+NA0SS7kB313dNn7PndFOgbK2nBxWWxiGhaSyCC/DJhwumKjBIKs8rbfCrb3LxC4BOelE17+/moLbq7/n5+XztWmsa6ZG+S07qxzP97BXJ1dhK1iKrJB0q941JEp0MEjLJKrJLgJdwCKSYcJ93fWOV8GSXbSdu+3QyOp0faOy6xpvdN0fpO51kJxtj6BkhhsyzHvl6ZIntxunQuQl9hsCpfY8CGCufQrbaSE/FncbH3htTdpnvzjaSm10BNcmOTASSA1b5UiSTZKK2nVDqWTZABygCgPmk+k1OoL0+xDKgDqkJSHZP95vjZFz9WRMOB2quydMYk6WELPKy9eVwKLEKKSWuNbetqXxXPkISZYeF9YSoza5LbrLnJSxUTrM1zwZao7ZEiu3ZASzADsWGdNhaMI98KYDYvWIgO7PeFSnIDFzWlxiSfMmDyIKlJBhA58YGcQHmAGolHs1p/q/f7K7/G8cSQHxX76efklLbNeEz+K75QzBKcsRqlaLWS6R285aNpJMqa+0WcQCg9mrDYWV25SXH4mJFF/qgs/RvaykfkP4au8S0drJXZxskm3nLBzorxKME+oLfzY3Y3KvKfnqTxCYbm0MMLfmSHoxJzM/ua6s2EHRISlhOVbBX61OCDaukZ/4lffLjyEi+dGMNcs9ZF2IoIgapld30A0P3dz6o09ybU7tFJHmwFz8hYVW4SQYYVkyVhPd/n9tBxL+xWTLrSzEMGW1uJK12MyKd4f5k+rfdAPINdlU/jd+J+Ig0JJo8SRV0+1e08xgLPcB58JpYK57XhtzNGswWrDVrP53YaQAjya9cy5bFJ4SKdQSvNm5+IznWPskJ63cvW99r4Rc5Lxt9emwnew/kK2lbVIA1B8pJ6oThMRiMdosb29c1O6De51wNyuLlqDDoEqkUYYIAKUm1CcOgAMib2GJOGbmgK5B07QI/W42SnfGQdVkbCXv30snKLFgxBDJLIIBkIFRAXfar9vrts4w9mS0UC2wTUnMgwDWnGXmOlDNQke7+reZIKgWf9GA/PWfZ/BXEbYtk/OliWeI1+mTJuD2DiDmiB4DGArW9gz0C2zlZbBGbZE+eAc1h5nAfOx7OgVfpEiC3cIBZOk2O3ksfgZNOdI1NDAQidgRhlY0ASs/CAY/LgCYbFlL1ozEEvALK6U8g4bzW8SazZInTQzIgArIdY+7V54IYJyBJB5Y4FeuIk7iZQo7MOpI0SyoluIK1gMxObHHmQ/gDaz19pcvGyj6WrEmvgQHbzMxdeuO0a3vvZXO1iaSga0HDl8c3L7XZPWwY2QB0N3YJfNdkA5EgAVr3Jg9Shjwqp71vPiR0wMRurU7G7CBgkAwBMoEdmG8t1G/6KMnquvystYGEIHPXe+46eVxrjdG7BIEd0CHw07roHj5HQEwfAX3zW/sOtet9RMESd7ct8De2QjamdJCtRjj0bH5g166G7s9f2dZeH+TpGqRettPYPZ+GyMv/bEU5AFJil14lnPx990gylzjiw71aV42zOWvXR8+D99qcAq6AV2vVs8T8f3NXO1h1cwDUOWVfnMj2ml/tdJ2YLVltTJKh2rd9X8JQH+mPT+3a7k1n/a3yUSJY7GiunADvcDk+QAxe8KPKUDKCBEVEplfJXmOwswKJAtT0Kkbwe2Je4xFrm7OtUgP4tSeWLGGQHTX2CIsOTGzempfG5ZEa9t3Ynd4vFiQ7H41wS1aJVa8q4wge2Ck7y6ab03Sffl1bW+Jo/iEb9jVkSKM+R8Kn98aYrGs/rQl+u3lG+PHRCgcSNbuxkF6Lj+AIPqA2EHX03//8S7rf7dD8Su8nUzbcuBH0zUPyw1DIocYDpKZb/g6+qT1+vvnofbbSmJPHroT0ajdTfqLfrkmW5mHPp5AMlwgno7VZ23biNQceN+vv5OxzMd3ZLYgBBIqKr8RKUpgstqjWlmQ4PSrkdI1vqkBg1X7vIyQ24RDT2IEkG9kiHolRXW+tpG8JUu/TAbuz1lwjNqteI3TNeWNy8FjEg2S6OUVsi9PZkqJWstsZ0Dqogs9Xw6WNIx9j94ZxN9/pzlftdU02pWKO9IWvFvOnE2tDfLTuVFttUW5dsCmFHvmEGKu99EFnEsquzS52u75HD8T2fKlHMuRIkkfrQP5jd6gdApJxNsJH82GNT07RHNSXIoaxw2xbzIAH17b59fqk18buUaqVedteApMtNY8IBvkb/cHzCBM+RtyQ7MKmYi+dpxt4Tu57yOm+WknSs1s3TIQkb5kKzlcicieed+US8BY0ORBK8LmJ3soiZotTEPQxCLXZJPTDyS3AB1owlcuQp+xlQVRSm8zarY8F72TgHLA62JfaStGqUibDYuEc6bL2JEGAUW2pxqqQcvSMoGuNlz5W5xgblYz63+eTcoxd0/g972fxIzYEZYAE0O/edZa9b/45GgmApKLrbUeVnK0uzBE22y6D7sPKcl4SfwuBTWE+VR1sYwrcOERFAk0v9ZvzAMDrK/ATQCkYBmbTedf76gSsZIvH9q2cl1+BERsGyKf/2OacMuCQLvrf9lyEDKDFPgAei9r64/Aa+zqUBUfsYpNfNrNgE4DyWX3fhFO6vqtAbBxAV4lvLPWtnT7vl30jDySOtWOOVYaclgg0SPhtrQLu+I3u71rsbXaYfXtODtDYxxNsuWqOm5fswfz82/ZH20MFBlv1McKe6VSV63Mk3Dpthx91ny15kiFMcG0kH1AYIKgt3wcoGUEQCSSA3lYYVH+3ylJ/Ttju7+aqz7Ntfq++VdVql2/u2v6WZDTX6bn1g0iSCKzdZofY5F7rS7Ws/yWQ6aeEuPXb/c2xxNwOkcbdvNWm6nrvSTj6LP12vWfNgWrgLxsDsuwoSA6Jem0A0taG5JhtA3Dm0lfVlWylk9UbwNkaF5Mk1HyGmIAIsn3XGrZzyCFWySVeZy/tRgngd3/31P/qQXVC0oOsrt10l1zAOV1nB05Vrl+7aQDeJY5qLz13bwmF1yUlrX/EpIQofUuayC2+SLo2qUYcd5/4s+Qycq7rVAK636MRHi+wo8Bpt8kDrNsq3f9ISInKkhwl05FljclXlvGrZOKze6295FDRad1L7PMjkbqtecleMorLSHKgVNICA4kBHqMozjQvwDycguTdZGDtnH+2ZvuMf5Egm998XTaXfUh4xNzG74dek6mxw1m1J1ngq7PjZGtcknoJMyAOLHd/P2Khiqu4ALc0Z3ALrJG8km7gPTmBdqDZYxQSHcA6ndRuuvBccH0kU9eqFHa/A436u/sbW/aSPvohUzoQNxEf8Djfz08jvCTk2Tj81BrYuNgcSaQ3ObM7BC5yGBnCuPaQMjCuMUq2zJFEpnuS0S6kHmGRkMOfvg1Bgs4vJUe6cq/DVZNBwtW9vkItH29eYXiV2+Zk7QU55VUCtYkX4scahn2S384IO0etv43x4oZKuaR4SRJ+UDKMjINpsmGkpT4UoqzDtQ2xQ2IoPrOF2sseiq/iPJzn20rMwxJY2oO32R+yzOM5HluQ48DXMM0mpl2DgNs8bclh/mOJLvGKnzLnfFX/Wze9phPzDM/0HtICCfz0+A7a901uYMnzEF3IqCVJwKr/a4gQjJvjsC2ze+q8SbOQgIEE50AYBwMA/jMmpyVKDCwULLLJoKxNsjjfTW6xN5yAqs5OhqApmetVEOo6wTgZsKqSAomoa5JnGREyLaACJLBaHC8gZqFu8lO/QFiv9aGyVTucn61VFmTzABhYaBJlQYJDxq4xPkA5W7HI6hcxwTGbv5fo9/hDX0tYsCkgr/uxSxY4ttNYN0HkpFS7bPMGNJv3nEvPDxZUgSvJcH3Ubs6Fwwn45FwD5S3gdB5Y77uaPWcqEULECJCcNNkxnDmEkoQqRr3antacOLW3cUp6ALzGBXzUhoo6mxVoVifWAd02F64DMmuzOV0H0/WIBuwhAJMdcC5LXFgn2rcW2Hb9LJNfH+ZX4EX09Gr9qzwg59IDm6ptCT4g2L3NVZ9h7NNlAMPhN4032YHNbLhEKACrGtYcNDfd4+AxlYtsJpBnG1Py179119j63MFpyQIcSZokxc0f4qOxJDvHLgEXiPRT2+lXktH1SLMFfYJQsvGNydQYWx+NH1j0LChWvjFm410LLAFSks76AqAFE0ResrV2OoAuQql2yaYiKUYADenT9w7bXtq8dV0gqPms3cZTMtYvwFu/fS7Qe3RDEgncpt+SMlVKZIe1kZ4A1uSRDAOwfdbPVqj5aLFPNbd700FrvV0gTgWWgKo8C9B8pGSpPsQb/SNbm4sl5vq7+9hgfXRtc5i9WJfNZbrJptNtfUuKxBFErvgmjrID6x9JYC1IkpBgfEJ9ZP/pnp0tmcu3qPgmB4KxNloXHgtCoHSt9+q3NexgpXRhbQOhiFQJrDiL9IysYDPd7/vowxz99FlxbyeQVwAAIABJREFUwFcNZjf1kQ0mq7nPfjy/3fvJ6yCa9MZ/SmTENNX6dC/ewBkeYwCO00n3W/NiJYCOvE9Htqs2znQfCVvc6f1kTW+2ZSZ3QFzi1bwhv8QBffrfukFOFps8U929yb5EjBim8NArPMIvaDvdwIutO7tG0mP68i0XcBwiiV8RJ1RMxTVxiA2lG5jNGky/cIZEI73AdMbGr5pXZFdtZ+/aNl/5U75sCxyLofJPbMD44Qi4IL3CPJucSyjq35Zhfid9NjddY32pPG48Sn9dk0yqeQ6ckviIKRKKriOrAlft1KfqNSILkdYBhEiL/FaypTOJd2vOurCusgE7urYfJEK2jViRuFub+jAnm/TCf8ZHB42Tv5eYwU5iHqwDo/AtbIVtNR6VcutfUu4eyZhCTm13rR0GcATCM/2we2QnzFX//B+7aTxbIFn/T5/NvWQYgQ+DNBa6QYClZ7gbpkP05EuTP93BUkga+YIkF8FNn/Vjt1JyGl/9bV6xCa5cUOxB0Igb/A/MYS4lz075P88MJ5CB2HK5RknxnBnF937CS5rqrA44tH+7ToIH/AIYJgyoAPY8XwXwSCwl4k1IMkskAT3Gz/A4ru5fgELhFgkDBU6AAkm8RSIB7HpK9XdtkXOBl4UCHNeWfhk4h5PDIoNJFfyx4N0LbALVnIqgJ0FbhhaD3ntYcqdRS7iQFxKR9LSVCqcvSm4lUtgv4AjI7zpV+Q3kAAtDJW/zBVTYlg040b0gJsEPODiBuXa7P0N//fr1eYaw+7DX9QPEczq99sxf4KHtNV0bMKrS8vgKstM20GHcWFyLWYBLXxZs1xbs2jrpJGnEhWDQmklntZNuAyvZQG3YfgS4sUlJ+SaKS7JkP+kai7nsd21x9PSaPjFowAlG0PxYT9jRBQub6PAN6Wv9AwcKMEnkrf/00r3Jmr7ZKn0JKBIDFRpVG/6l8QGAEn/A0RbE5rU+7JTArqtclDzY8lt79KlqAThka8lRJcezyOy6NiUlEu3dNirwNNe119gBiPrzfL/nzrte8qw6VF/0o2pSG7Zi8wVAb20EHhqfSngyqmwVlBu35yQbmx0Rxl5bAEfrKhsPqGbjVUYDduYy+ax9QRU5AfTH+vesb+3Xb37E8/AAXuNJRhUVVQoJJttlq2JBsqm6AtO7liQnyBLrVhLAT/DRtZ8MKrMSIyRB7UWqlRC37gFrxEbjcWJufZmf+ndtduzra/jW5JC8+J5Qh+l0DTAreQYSmtv6bE6bE5Wa/CXCDfARD1XrzK141uuS1N2PiW8cvkqqa2qr/vKl2YM2zIvEFqnha2vSZ5+t31cZbA7EWVVI4D6d2Tree0AQkjY9NM7atg22/5NVQcAJta0juwlsH2xuPCtaX7aeIkNVy7sX4YlMSgaxUaHBfLDv7Ab+kHTb7p/sME/jBmKXvEEUpqPiSrpPDjtP+DCP+uT7krn2NmGXDIiv9GNdScjgB3GkOeIj+XPFi+7ZmMgns7fuS/7a8lr7zSM/gKx0aNFuo6Sf7V8RREJMP4gKPkjfyb+xQuIjRsE/6T6dwG6NQQJnF0vv9bnHFsQyiaB1bq3m8zybbqsruVrX6cEzv8mVLB4laj4ba7InR3pBAosXtYWAllTDjmK9oooYgsyHScVxcV4FUaxBmElglrCVX3Q4JjKbT64d+DCZGn/X8Au+yYDeW3t0rpjQnJqDTTYRhUjGja38QfLCTUsswHj1JYZ3P/yKuEJsG79cBRm47WSLG1dqq/lrLsUBcyn5TRd2GyjomCu43tqsbTgHacN+EZuIz2zTbihJaLZjN5MYILHnFzYe6QNO2Wpz8yGvMBb5hVzROqqd7JOfkNgmF3/G94uTCK/ksd6sdXGN7+ebljRA6uRjs7Gnh3GeZ4YBngbVj0zeggDuEqSfXpdRMRkpbJNmnXOswFB9ElxyQwECsEVvK4IgCqwwbAZMJp/Xd+9h0STgFp+SfUrZKqxFspVWQEdCZQFpO6Vzvt2/lWeVPBMuGWZUAvQCZ4wJI8KEO9gHsOK8GXNBMIOuzeaUTPpex5Y+Gk/G77s2d3uLhFaShAGyePuf82eQjQFrtPOB9LAIcu6NEVC9HYqkMqceg+9AjdvmOObsNnCXU9nAWIJSMpwTRtQgF5IFYMBkOkE0MJteGmuVlk8//fRs23Qy9JIA7FZi6NX8sqPa/vvvvw9IlmSZ366xrhpLfQb8+ylQYj7tOJAIGSvSAaiVAAd2PK9Tu30u0TH2bMY8brJpHew6w44jZDheQAczy5ECbmsLEmzBg0/Z9erUZ9VM4Hgr6QJJ42I/7MEJytYCooH82Uosta/I6D5MeWNhlwEvlc50nx9Ip92XXoFXz/00X+aILviIApqdB757V4IF9NnOXDuNr/HnrD0DirXHsCIv9znd5pOcxmLd9T/fTs7G3VqUkKYLwCz5yNF4s8uuk/QIXq377LtkuGfuS4B6T5VpGXaAsHsl1wt4AHnVS4QROexsUc2TmIspG1f4CwAsm689iUU2CGQj0HrVJ5Y6PVijyLfmJJDLRtOhbWJdW8LVr8S+ua3f3otwyx4kSyWCqvZdk94al6o0xl8iasePA5q6x/WNeZ8zq921y/7Pt+TbrF/EWvfWVvZlPYp5yA1EJZDYGmuMzQfyGhHTPcmCAALA+999zZvt6umze5uTkrjikntUWBDfyQGE5Wey2+aieXHQXHanEgCk1y+f3LjTJZtSVan/1qhn6BpruqrC53vk+UBAGXHHdtLh4gO6Be58NUu+CkbomtpLDrsAEGHG4lEMSRB/2vjEWa/8MkLKWrcTAqHV2LpfHOBHl+zXD4AJAyGhltDP3qw9ZC0wLYneyv0dRyRaKo/dY8u+bbXdD7tJIOi7vshO7/Rj/UvE2TldKVrASuRVEGHbMG+fs+XaANLttswe0zecJxlH3jQHyNuwjh01sOsmIXBmbbdWwje9SnD1UXvJZZcAAh0ebK6y7/Rsrq0L4+pacy6BE8cboyp4MsHWCIbe478VOBRzule1s+tV4yV25gExbCefxKv/xTAYRkGDfiQ6jQXGQg4uAZPcXcs3IKzEC4UC19mBIh+QaMJK8Lg+5RiwnTF0P4yUbdTu2i472nWwyWxyKTrWjoIcXGhOahM27xXZpAAqn2gciAPnfZCPbrZQArM17iUhEe5wRvPC9/NJ7Hp1z8aRNg6q6/3uFwdgB7Lw7Y0LeQTriBPJZ9wwOXyVbYq9Tw9g815AyNF7JpRiBCIJrqC5He/fy7JwMhwjp7QD53gE+2Xh11ia5DW8TQIAMovaYrZwk4OxMAgLsGsxn5JHE21LjSBk0aQbeqB4YBs4lpCTrf+7H3gF3ADm9LwAhFFj+pJbAtkE9rsODluGIeszrEsy7HNn6+AsAocSWXyrSwtTlTEbAfqAcsEUYUHPEnwMsYVL5wIlh9l1XcOZtRDadujZRo6Mc/GabhzIROfJ2wE533333fne0WTGrPVq62DVGxX1+k+H9JGcLZaqiB3KVfVK4FnWmxwcGpCRvOmg+ajdQHDJgoOzaiOdS0gbe+3XT332f9stVaoFG5UJFQfOAVAns++6kzAIkMBoSXbgPODJdrZSDJxxniq6gqq1xmGyn953YAjgjigB/Lqmdpt7SVPj6T3PfTpVvXsK3iWT6aO5S7fNqUNmAKIccPOH4KgfzxEDSNlLuimxc/KuAGNM6TTb6wTwkrza677u6dmndCwJ7zV5bAtChqUXgC3dSIZVvbonG9tx8Kee60n2xpgeN3mrvcaTnAgOVYXkdJJ0uuh9oK7XJSX7Pxl63jGSwCm6ThBGSmZzJcMdgtKrrxbRbvpJX+1+yL6Bj/TJTwD55mEDoyqj54uyg8YucUmPvvKqtru3z3tPEFYxq8+1zWQEtryP5Ol9IMh1rUdf8VL/+zxVeu8nfSCa+GY7DZJNstPfbKX1ng1IhpOhewO1vWY3tpyym+4HLJtrj6kkq2Q4faguNBbfXVwbXZ9erLH6VAEV6+ik/hsve5GYIQr4efZTX+xLzCGf+Ls+B4j1WIokE9Hi+8XrNz3k97Tfmu/+ZOQ7kH75kNZa9oCc2OqJxAs+YYe23tNN+kre7FUS37iyzean+XVoIt2JSbWZbosn2Ut9AouqesC/ZMRpuooO4i6iML04MVnCJamQlFkL5JCcA8SA+sbm5JT4p0trj54ASfjMWuGfEeXpE3mCeLwT6DvJEfOaS7pdm9nEJF/QPDgMSzyVCC8xb+0ip7WdjfbbvUjO/u8HppM0LLEBM3Ydn8lfm2v+tzUjzie/ZKk2Wnt8jBOu01V2VCwpWe6nsbYzzXbp2jF3bJndNu58it1IdhYljxjcWFtDjVVMRwjYpaRSx4c3PliMvdcnPGocKrjygtq3w6Fr7GzwmCNiIPnSVffDG/rmC5F3W5lGwMgdGqMkz3PavadopEJpHUnAe61/uIZvJMMWBoxVHmLdwSx2htmyj0yX57Cx5rZ1Df/ns7IL/kHhx3XwEdzNz8DGsIVkOD3In+pDe2zafbVT2xJOhDlSNFuASxDlkk+JbGMU19mnfMBW+PpPBwgBJFZt1rcYvYmsMddPsa414ZEoj9ogxtLTytD72VPy0CH/hJShQ8kwndgRdHLVByA8LTBez2BxnJglnRsAB4GB44iAEIaaEBsUJT8UqawvWNeeYMRYgAKDVXkDYLRZPxYNpSwATEEtcM9f9lk/AoNq7CaCnEeTxDCwDP1v/AIA5se4GwNZvJe8XY9563NBXrBmsPWrWsvJC3Jdq19bDLpewtT1KiCeP0Mo1Cdnnx5zTPpJPoE1HdHvgmLbe9KFJJmRqxL5rkBzYhHrW3WbvutLwmRu+h9TinGVYBsLXS3TBOAH2F+9evWfr7/++lRDujad5PSq+vk6mIJt75lPztPYAiUlCyWoLdTaSV8AQNexNVuYsm1MYdd7dtj2W0E68OTk6q7PWUq4uqdKsso4G9+vlVh2tTnKOZXo9fVSkQG2wQlozSenVvsF3wC6g2I8RoCo4WhzUrbV3CwhEAVsNMf7dQH8yZ14AA3IFQCtcRR8mj/PP+YUIxLSR3KnCzsCkk2g7bp+6bf3m3tb1YCt7um9Pqtf1RNAsDE0VyUuVUpbowHt9NouAYFegoDdL1mvf6y7dZbDdnom8oXfLbl06BGf0djSffMnYTcmvm+3NfkKnMYrSWssDmepfwQaOwJu039jyvb6Ggpfw8RnAXjpq0cOfH1ROiRTscLzoZ7hBuKSs3WbLjy71tjTkeRXIibId23y1H62mw5aFyoDkvX0hKRRYQY4+EBJlzWAxEBK8nni1wJ8IKF1utU8vlXVpD59v3l67dp++7Fu0uOehq6abLtqffneSr4nn5QNZG+SkvX3gAAyKH05BwJpproidiCz+HY+Ibu0jbt2kGCNQWwzH8iZ5iFfWuLKfzXOrRQmN2CaTSDjul7C7pm5fQ58n/tHVtkO2dyKIUgnOKL+ACxVKJXa7pF859P7W9KHxOweuy0ae7IDw2EI5Becgyyoz9ZPMcsaS0/NHZCK+BbvWhvAJ4wjSbEtvjaQQmtv/Z1e2AByQNIkuW8MsIz1ugBaUiihkwB0TfelaxhPMgALJqs5gWskUJK5+uw6SdNuVU4vDrqUZIoTTtrPH3k8JFtNXo8ROJF8sUrtwAf0loxsMH1IIBdzdU/3Ircku/xtdgGzbmKmuKKy3n3WVG3CPh5PSRfZXbuTPv744+O/uqY4k/041JN/YvuSKjuJPBpWnOy95ksS7KAl+Dt5G0d6lKDULqwHl9nlVLKd3SqqSOqRGTCS4kE4QkW68Siu5dscGta9vltdtY8diYVd28/mHhLDxagSHv6kcfceu4Dta7dxenSh6+tTlddaRtT1Kg/ZhNWBqfBUemVb6bP7FLTcL8/pHs+Nb4xhIxJXOuVP5A5Ip9q1RusLGcEnwMCw+CboZFmyzCMTimn52+JPa4X/Tz/GZg0nF5yk6IG4g1vgDW3Vb3ZBRj6aLSJT+pztZc/aWWKuv9PREiuw+/o18Uvuxufa5USWk6i3TRrrlUIwKgTVWUpVDTVxGAlOgbM0QRy7gOGVMXTfghPJpfYYAgAguK0xSgSwMLXXD7CPgREscpwYSU6ec8Uum+Qdl/a17f/alwi1OIAOwaPrAJDu7X/JNCase+qT0WB6OZ/mYJNqek0+CbI5MZf9v0Grv+uneyXe5EpuLA69CSzAcK+clr/Nt8qWynoLJmBk+xfjZIjLEFncZNK/pJ4T7F6LeRP13mdH9bMJMlaohFAC00Ltft+RWsDo78Bcfy+oEpgFyJxhSUCL/paTQ21sBaWuyZ4ESWAgZw6U2cpX8CvJy1k3lt73lS/J1jZdANlYC4Ilcc1pP4IlcNnnJQ4xx/sMMhBt7iQr2ViBuIRYtcKzI9ZhY1SBTw4OsnsFga2I7jNN2SlCrb7TQ/aeTQGL2OOu6/P6SI/G2Xslpp1W3N+Ct+DXfO+BDUgWDLctrckokar9ktDWR864ZK7+AXKHL/V+c5gN2CacvACVwBhoKxn29UfWUbIiCtKXZNGW648++ugES/4LKdB8SgrJB8DUZ/PnuV/z4HonAyeDrZuqS1tdsxU7/TSn6Tg98uPpo7lorMlYMhwhlB6au13Xzanv1+Wbk08lsHbMV+1ma609Vb/1zYi+5rWxRBjUdzafb2lHg7W0pIEDw5CbSyLehF7/C5SHHf7wGJBYJUlOrt3eqvIqEUhXrS3+ofsc7NLf6ckuB4k2v5Id7TqWyFpvKgrioySQrSARtNurakV21PzqQ/CvLfOD9Tc+Pou/pT+vfS6BzSa6Lx/WfIiz9IIslUg2j9kLe4AFgPw+T+b6Ri7WX/LWp23u9dOPpB4QMm8AX22JrckiQa2ffOM+k1t7qmLpBkmDvEa4uKY+um5JnOSKrEtOZDeg2v3WS/YiqU4+87KxuLFsDOerJWhIb3hFXFZllQz0OTlbN4hCSc/uEhAXNmkUY7WDnIFDtC3JWLDb3+KTIoQkjdz1n19RpUOcIHXyJ8WmbIYddK1HNepD3EfSGrs41ZpK3vQPo6VbGG+x6voduEoliQ01t/W5pKSDoJLB2uo+93aPXQN9Xoyx4yybSj+toWKIhAzR2npaktA2dz6ltmujMXWt525hyWRtjJLR2uoe7aevdJFu7G6xo8taQhRZl3Ze5btLbCNjYSjJMAzgkMr01Tymq8ZZG9a+uUmGjW2SZ8nqnT8s8Wbbb7JaH41TkimxQniwhT6X2EpExT1+WEFp/RMd1JftxXSdnHIMh+55jA++RSyIO7cc3jc/2SOiKH0s/pVLweHNLdy5mNnagLvsGm1tFddgzWTLptIR3wNryEfkGQ4B40uyT+uDjMhdpGqfpz9nMvjq1d6vXzsGxTu4xvvsHBnYuMR8ZHdz5T25m8cBkiuZGkNtPT2ehTyV4WW5LZIWwbKYQLFAJUm12AE/yc4utCZFQiPBcj9AsqClv7GL9VubDFmAUJ3EVjThAAMQwxm7hqNbWZLNpG6iD2xjVIED49cfFrBXyuecBewmsM+XzUjnnEbOHYtjoWDkJBhYfI4ba7sgjm4bN2MXxPustgV5yS3njSGV6EkmBPVlu7rGDxaaAUs2LJgWhmdmsPQ5HkSCipIEhdNuXgRl41rdW+Dk5Hz2fUCypGcdMlYNoIkRS44lVXICHDOw7dCcdNcPBl+yV9//ZeveduQoligMe96EK4SNMPgGGcRJwq/OlSXLMrYs4IY3md1/4a+1dsojjXqmuyozMjIOKw6VncELgEYr8MFoxhPBVs8xd20BQYcOZWgCZ7VjR2vrymHkZGTIVa8bv19705gcL1DXGJ6fC6T3f+vZZFP7KEGjbSk6tu1WENcc7bWTjV3XvknwcCCtvbkyjsk2HacrKkPxtXU4jCZQ1LoZZBnVruFwSrTscy2CtPagfSwIiR4tMJ6l7POubQ32I9qaOx4wxvFP1WuTBa2tMVWfrM8zJ13b3L5CC3jxaqzmjnfxQjBc67HnOIEa9oDM+xquzfgz5u1p43ePZKHWzOaJhvjmu4xVaYEfrZiN3d5LEDa3BEvj+Yqx9qOgM56iUwCm0sVuy8qzsxKF8TvZttdd1zUAwNoywbBOh/i3zyXzWdHoVG9OU6BJ7uMH3eZj+CIJX6/RIECIPkFe8tevFr3Wzg7Gj/gcsI2X3Q/4xmeVisbiwJO3fgBNPBfsRS/ftv75BN5AMF6SsfiiogUctMf0ML7bt01QRxPAz2fyR6rVyQgwLMkludprdLf+bFEBaGsBVCWRJGnwm+0X+Kmgd5+OHPtI3oGa9EDAlr73d+Old9pZ43cy5bRiuEDgKmAXdMMj0aHqGK2AmARX++05cUmW+OkxFc8HRrNgWIAnoG9cPpiPjL7WoCAQD7TACoQkbyU8JbNaC7lNLn01Gxp0GUmWC0aB7sU5MGA0kwuJWMCb7Xfw1YJQdPAlqoFbOaenjdcatRb3v8cF8NFe0ANJ9cUE+c7ma33d1xiwlcClz42xaxQAwjvRv8UNfrd5JWoE/cnhBiPNH68kxNu3eJS9ahxVue6PB/RU4qrx2ffkKdkQHDU/fCpw8j/cRn7IuiTZ4oH0VAcKDJscwBSLERsvuuOJrhl0RLvzA2AvRSO6sqdn86vRJtHQWuOFTjp6v/ED3UeXJHb0Rls/eGSPWy8Z2GRN88Fz5KfX6IYl+BS8hckF+e0vfpMtGEdlWPJREoldFbA790dQbq4tXi02aD52AtaGt1wHE0efYFQXiSJE14Zf0heBIv7Gx/bNoX/tc+sT8yiSSNL0KkklmSJAbUw2uT0N1zgHQKJu+Z4csSUSZo0lxpOk2zgShmj83peE6FpVfPJBLh6+//77RxG8zB7mCjYFuQz0BkJtFANtcNkzAQMnL1gRvLW5HMYGXoxx86eYXcORNQZnzXhr0ZEFA7htgqB8A/LWIDABwDhXxqd1CzaAC4ZmA8RdH8cGRLYuQmDcBMnXmQDyvuKlebSPyLAKVgQuAkT7gu+nAjdvPNJq1fo4F4qm4iF7g1cMTq/bFkTByULrtL7uba5eZa36WyWoexNOh7swegknoA8UMRCySSmBDJ8MXjQIFPp75bS/KRTjz/CRA4pMseyxscxNLjK0rU8LVfvOKABGXesgr4xewEgVqWsZ6cZyYFH3dF009xVOnVzdvnW9SmX79e7duyfv37+/tyLZb44daO/91irjnhEuyNZOBkw3r8SD4JCBi3bBYfxOXgP/zQHERRNgJTHDhtBtPAf02AuAmo4zoqqZ6On++Bm/GL3uFYREZ45NlV1mEyBTjZE9jq+erRQAtd++eqe/46dgON1q/Uu/xFxrzNGrFHMm7WXAhpxtQE12OU1tSul/gUK/WmbNLcBJb7RXq6S2X0Atxy873j7TkWTJIwEOkGmd3dsa9kyBxpQkELhKcqiGx5/2pTFaH71eMMperR9ovwTcvupHcE//JPsuZbn9AC/Jb7IsM99cEhQCAQkKCRu8EVTR167X3iW5Eb/Yb3pAR9bPbVBiP4Fk9rtnzOuyUJFK5kp+VQmKJsCOP2PfzNe6JBqixWME9pgdYVMEl/gfvYCpQAM4Edih1fdzdk+0aWsUgAuUVY6Bcr4hWWj+gIzv16XfXWuNyXZJH6fyx/d43rgOCUzWBRCS6o0tkQWg91nzts8eV2jvmheQ632JuPjpUL10vf1q/mhxaFfrlZCXJIVZ1h81j8TTJuklB6tiCvaSMy2iErMrd3RjMZEECNlne8yZ7DiNvGuiGS8lcfhCfp0N8vViVyXkEzbxSEW0whLWr/NC1U7yrXEFf+27RHK63GfpaQnYrfTr+gDMJR4kpgR30SUpxM7ne+KR9uDugcEkD9gW1Um8TZ42+SDIbDz2LbnpV0AsGbjFDQBe4LGBdPsQb1ojfKN4A19Gc+vivySfoqP3PFYBx27w0/gSRB4zkfyRGFnc3VzwDYytm6r746OkffxoTtXoeLWBNdlX0JFkISsSHOwxvuL5VmujJTraT76aLraf5Dnexj/PiwvCek9wHt0SHNZoz2GhaBGEt38Slr2yoYoI7un9PqdLAnTyCg/jE1kVh7AZ4hi4OP9lXWxcr9EXL+0j385/sgMrd2IuPhLmY8O8SshIbLHx6XPzthYJIjgo/Wm8s1LP7njEAf5sne0FXNx+S9CtjsYvbdISHR470lUB6/BzrUOhBEZMfiW46TIb2ZrYrtauEOExM8mB5b9Y6OHnn3++8ee/o6ll+gQPMiKMgEwQ5Qb2GJAFfxgF2AiubF7vi+QZvzaMUV8D33UUjcEEPigyQ7ZgwToYhT5TdY1WBlxwL/hdpacI8QBYa4NVmCiULD8HI2tBUPBDJq1Nb94NhnMcfc5hAREyF+Zfh7dCzojiuf2LXsBAXz4DoIVREMBYAE6ME6E2tkwcJ6DCIsvUuhlnQS8HbcyujW+++kF2iAMmC13nOyBTyK5PeVT7Gzf5+JziM0hAJtnd4N/aogvgkPETOMp8AV+MKcDZve1xP/u8Zu2DMqBk2L4Gwqp0NXZ73tw9Q9SBX60XAE8e++zt27dP/vjjjytwjg/t3YKuTSxldDIaHJ5WY0Grqk7ra+x0gfwDRRk9TjIAuSfU0q32gJNh1NdIAk2CKQBXkMwgy7j22v0cHUPYfNHYuiVAVCTYiv7XctP1xmpuYDA+OAStebq+6mQANn4CCRwjmQVMGrfxurbPJEgKxnu/zGq/Ocb4Ev0C8eZqDSoHzQ8IaicrsHY6aOvR+szRsrX0tvejrf3mLBwoFa3picNS0Nb/gqfuBc5V7uKRVst4Gw0ShyoyyU0006uu0UXUKyAoqFNhAYLi+R4exEnRY0G8IIFz5cT5EQmr9hovVUHjf+81N+DY+DLjkkWy2JKPuifYDgGYBCdZ9r/EavKQfNYm3yFivr6n93PGyZ2vhuo9LYLRvqdzsyWtlb5EEz+5/kDkKcuEAAAgAElEQVTyqfEkJvgYuilwAPzxrvklJNq/1pM8S8zqPFGxkMQVcPa+YC9eOXcCf7qOzWjs5LpguMScyowEZ6AoW9lr6+Sn+DT+tD1lrx1+JeEFCPcKgLe3/R9/dBPUuZE96/2CttabzQYg2SSYhX9Z/yohshUSSYMSIYCzA94ARYkI1RHBkYCffSazG5TQDbpPNvh5ARMf1vpaA9vVXNuirFigKod++s5Hxpd4lL7wh9HbWPm2OjSStejq3vYjWfd91+xw97CfdCueArBsCd8gUc+esKdbRaYrja39lh1KF6M3eyixA3OyR41Jn+ypyh3bYi824FJNFWxJqElCZesbJx6uXAp8Pc4T/9KTaHB6OixL/syLHskqgRW+t++wBf9pb5uXP1cRlIiFrwXnsB+Ma6/aV77Umhp38QOZIjvaZruuedmoaHYoWvuFj9HPnromuh1sReZhSAFW64TF4QOyJcEV/dkMAVn7zc4ILjeojN/92geYojn5kObkB6KtveOzJFQF7OiQQEtXzCfwJzcSRmIqBTAYEy7ZOEucAw9Fu4Da9fyoAgpbGf+aS3dg48IAsJlgeLuFFU7tX+MmV/10H71YrBMNcHy4K7lPV9J3CTN8aS2No0Udnk2u1u5Hh31pbl1qEif0Hj/gDZ0Al1z98ssvVzCMWZyrSJuB4giAxIgFzARWvW7Aw+naQEK1ATJhE5DbSMHVCls0yN63IV0bQ4AVDnPBuLllW1VZbajsFqXmOAgu0M9po0F1zNwAwgpr/BEonELMMWjXyhkHPho/A5mxbMx+8DTaGf/eYyQlMVqThIXrOJroV1Hp3uZPEIDt5m2tMjHR1T2MWuP0efdRVAHxZtu6j/NQpRC4AU8pC6OUMeKgOb+uowSNHV++uB10UsDRGnO+VTMa11ftMGaCWEYE/e0DOSdT1uQzGSX8aa2AEaCt5ZYT1XZH2bpetS3+oU/wzjn2WevROtN17Xvr7uTrKsQFJ9qMk4eC4SrD2qbjXTJCRoGfeLaHV7Vejq15BdBbMepeBj4ayEY6nYFUOVXpAbIAlOhs7SpC/a1FEZhp7XSfcZeVA0S7h/4KEDOEKk/43fiCj8ZSFcATe2dvW1+yGUALqHV/aypw0c7aNQLJbaXpWgmwZJseCbCbq88BMtnrnIlW4ni+z5TRU0lBbVgFDCq1fdZ62Ui2yTzpi5PQ+yw+qchoC0puHG7Uq0NOdh+i3WEuPVsfj+JFc2ur7PpodEBVMi7b2j7Ef8kpwRObCCAlh9ETzcm7dnfBU/c53IVT5MwEQWwSHRbARpsEEGAkwOgeiZPmUv301Uiep41/HLgEHp1aHynw7DPgHqCOZ60rmepkWM//RaeMtoTuBkbmTqbYvj0Vme5IEuBxNtD1Kk/RClzwQYAdv9A1wE+glFy0HsDDc5xkJT6xe42fXQByJNA2aI0XDmPpPokjSQjBVXRome9VoiC/0BjGlLRmi7fVUeK09UkOWUf86d70snUGwPq7e9JPJ5S39/i0ILh7Wwc+23N7oVLEHtURIEDVYQEUCoIFU4Db7lP8ZmPgonjAjgLwdLKx7aeOg/an94Dffb4WaG4O4LAxA+LOOuh9GCw5FNgKjPpcIjF/pKLfnPy1Z09b8/pcOu09wQR+CsaA416Tg+jRxispZqz0W8UxWthgeKYx4Zb+5g/bJ7ZYwq//gXwAG86Di/tf0ANbrT2Afdg2WJkcZlfjm4MxVZQdFgr7CfpgXQlu1TdFHfZNArDrYWkYmU8XyG6FfH0Z+TNXshPvWzOsb4zFkXxQr/G/NUnSCoabk8w5x6L98tM6TjkX2GywDz/wC40LvzUWO8U/8N/3r9G5raVx9/DGtb3RLfbZeeF+fKYPkgRwPX1kTwRrkgG6a8hf+15BZLsTGkOxhb0QYIvHeh+m7DPxkcSnBE909XnyzMfRb501eK9gFE83oNUZBOOxWfGAfxILwH9b3CST7Gl2GJblP8WQ1tnYEjoegdIhJuG5fpTdVOgkV9FHz+nixlNXUvP2HaxXmzSHI3hYECCwAFLbAMFdxGeEVC0FSJzuXcrnD4aE8fAR5jIusheACGNJEdqovYbxJKCAMEGg0IAb4ydI73/GjhCjZQN6AY/xOGk8i5eqgIzhJgDaPMBW8Kiq0xgLFM0r2FvlEthEN6O4rUj2UkBt/wTI0RYvNoBO8BK2bctbMEsR3NNnspD6+XtP1k0rlXaFaN5nOGVmKBQlWNCbASsYDpwZV/tM4EZmSWDVfthbMrDy2Bx40zxkdoFHY0g4cESq3oK+aJFUYYAZPcDR55vtZZhVmXPYAcuAc3vf5wH12iolATIaBW7alQEixpfsMUJatRt7T6bkNOieAEe2uVfBjYyvE4I922kuAbQALv45dCt5rgLUazQusIkXgnhJNRWH5m9cCRHf6cnOSMa1J72XQ1VBzbE5tA1QYUijMZ54jtahLPs1FqrCyX5jL6CJj07H3HYnz7sAWgvoGk8GM1uhUsBgS9xwbBuIaD1tPC20EjNdz3G1t4Hv+BAPdRuoSGsNbZ0FwzpSAGKgLz73rHqdCt0brVW4Oqys4C6+x5f2tFZf1UOBgWoK275r615gVaU6OpIrJ8QCL56X0gVgnOZht/BYIkFihh3qOklOvip50r3juvYxoLfPGbNhZ9sy+wFwcPLRtfS0TqAzGdvn4iTZoqW9Aly8SsgKHEvaxHM8YJMEEc2jU0L1AZ3JLqDXfYIzvofd6/7odFrvJsP5Pgkg7cR0LyAPtAOd5m8NugUEloBreuF7ugXRXevZUK2xvadjJT43RzySxFugww72XnTHD/iAXWev24fGUhkTrK1/bAw4A7AVXALdsMJ2ksXPEiECcuC5/62Br0D/jt97QBo/pvIHZwGe1tD9zm3Q+cbfNF70xe8C2mQeX1pj/knniDZd2KXP04P23Xfl8qfka5/nJdN7cKIkJ/9Oz+Eh2I79gKXwRLI+uYxuPti46JF4Q097KUnR3DBS4zaOanH8wTP6yYfrKqFvkvX0Am5gl4H95pasgp1Pu6Abrj1tzc4fYDvIgMRZa/GISj4l7CAhIJnQWGgX6MLH1kAHuja7gj78Jlvd3z7qmqAjbFDXw4L8eXzQns0/ST5K9kaPH8EV/sMJ/b+fwYgbIDUGn0uvYGP73jUS2WICSSl8IF9wcPcKGLuGXHV/a4PrTvnaGIn/gUH5d3ZUvMUubXu02EQXiEq4OECArnglccTvsu9slD0+A1zdQhLI0cz/qG7zGRJH0SnIFI/wr+jqVSVZZRnP05t+wkwFwuERZ/XAdStf7Ctfq+qc3U4u842rF2wCTClRJgGlkLLYgKxcMeLta2ceMZRTJziUjNDZ5P4XzC0o5wgZCUHmOi0gtVdADLgWtBJgTGU4MYogyNp1fQvnNJpvg/lVcJveWJQMqDI/J8ihccJLs6yKwKrPZFL6W6aUMi1g6l4CxtglKIQmBQig5OA4TgA42rpfxqS5KPJWZ7pPcCjrgo/4az1du0GGZ0oIOKDTNYKalMFeSg60pvZEYM7Ay/Y0Dx4BYzLYvQ/wymbHs/gHPDlEyfsFxDm/ADRnx4gsGOBgySfHLNil0IwTpxjfrN1hKw62UuUDQijYOkbJBvrQa59nJLR7SIZkaLScabEVTBWECfjQZp2tKX5ZU6/dF68EVA6bWvkl0+1Xa3JIgUPGmkdAojKcA5dxB5rbt4BSv+17xq17G6+WX9Wf3mucPm/PNgvb/kgaqWCkVwLmeMaxSEC1brYHYJZdB/5bW4YTH/u/axhjWXi0eB5cdTqazds6A4UFg6rgyV1BhGTDZm/ZB1XIwMtm64E4dpSNlBSwzxIx7StbQP7jT/zse5ALiPvxDGRraD+0rmpxAhBUTDj59r170/3ea9w3b95cY+e0oqc1JYt9fVCnOncC9voK9oU+Ab7R6aAmAVL0ODCm9bgHGNzHNzapt7rED5g3mYlfjSVbvroOULDv7Q3AuxXvZNABNSrE7HPjqXaww3Tf+PF4wbwWdxUONo9dZqvjiYA9Phe8tC/2nT/1qmImuAM26I5n/uO/QELmXhDaGO1DctyrhLDWxa4DGLQc95rcOmgN33uPfPGLgsDWJZGQnmm7lUxovnxegWSy0u+Vrb/tafu1j98ko43Lrkez06mTecA7fghKurb3o11QwUbCBO0H8Cmww1P6SV9hBj4wGiXs0pd45qTf9geGYiMkdnrlS/3NtveabcleZWv6EeQL1uNf++t7jfmYPgcC+7vntUtiqfLxGfHd88d0VHCSLglsdSlEQ59Hj86O6Aeq7ZNHFaLPb7ThRePANLCYhJVr6Id9hguaK3nWGSC4SL98K4RrYDw2BP6QwOCjN1gW9LSGeECG4lXjN4ZupWhrrOTK4xZLT3sIl+mUcCBU40l0sQ0CS9iE/RHw6S7BZwcLRSe70t+w8cqvIJ1+sUtkhr2G07JBvt9+dUSQqEtMnMAO8dfs1CbV2Of1DfHQmKrCDihUdBF8WoMEK/yjCt5c5IKd7xq+HBaVaMJvGIT/7bVrF5+SKfaYLaC3AkG2SfKkOdCf7DSOYLX16mTQ2cAPwB5sD8zAB8KaYp2ug6F3TxQqxVvai/FKYNzn5JUd9Hx6cwkm4Q9BPjqa3zqTP505kjZ9Fj97TKWuqfRA6z57wG/Cg2wHXuOfg2x7P1/tXCJyzy6zLc3DzqExuqz9ut4BWoKhGMKpCQ4Y8hRPGw4lazMFfO4TkdscWQvjAA99ztkuqLJwtGw2sU0S5BHcFKEflRzB7ylE5iA8XSejI2PV2P1gpiwR4d3NXmXzfsxdo941CYAsGsO+ioVPguHuia+e4eAcGAaZb8/BnM6kNTAweEfZOXEGynMcjEPXC9AYEUDVmJIGlLL/NwvbWnOWKfkGTVouNrtF8Tnn9h6Y6W/BF+clOwhsAc+UKBmQQd+ML6ezBp98RLs1klHJC8FIwDTwXxAQfQUfVc161Z6+yQbgyDiAcvwO4FJeldpozkkFMO174zW/DJi9sw8rN8kIwMlg9Op9oOA05Ixd9Eabds2cLQfSfnrern2VbYweWfYy7V3vu6UFjxIkvXafk5aTC8aIcY0G1bpt+UzuAUYGl+PYILlrVD5bRzQVpEdXhlDlIyOMxxJJjSs4Sh5UlKMJMG7ffK9jstlcjeU5n94DcgWv7bv7GjdayHD/SzxJDm0ST7DHrgIMrVmloY6BDlYrkdK42uoFGTK5yVF7wGa0Ls9j2wf2sXk73bznXn3nJYfe/fG0qmXPtrNZAn3JvfgJFNiXBR7p6VYCVUI4xT4HEthodo2v4kdOHSMjAjFJIH6I3eJf4v3yJr5w4HwMPWls9knV73TY69PoCj1UkWDX+l8QRSbto8CFXAFb/E73aSPummgVYPTqJPvWK7ve/mgLbzzBcPLT9Wx7r0C1hEL7V2AmoOh/diO5YIOjhQ/pbwlUPqf5PTvdPaqTvoM1G+hUUcmHdMihaPYtPpEJwXB0b3Kwzxu/941BR9bnqHwBkXjdOuAJ9lgShH8kf9kSSRydXpJSK7vsNswRfwTJAmDAbbsntJfbZ3iAfQB2fc5+N0+8S2+3/XNBe3vZ3JJwMJwgbyuD8Tp5ab+6p/nirSoivVj8tUBeVUmwsXbNZ14FgbCoQLR1aBWGzXQGoSn56G/6z76vjYXNJH/iyQbDjaGdN11LNu1V9+CtBAt/nkyo+Hnm1eNiEj0AP7wp+FeZi85NetBxdlqiQnDDDqkOKnK1fnhd1dW6zUVmohsGk8whJ+0Xu+yQMsmq5lY8iM/0UAIDPuT7yIM1kzty6KBXfkGwy5eIO/hntkpioleBM91zD7lkmwV1AkmJk/imqAIDWGP7Te/6DI8aI/npOsW5xhDrtFfubZ7W6Ze95rOXN3yZJC8+kjd6AnfQfXrErtsP3SGKUJIUzSkhwY7n+/rZxBLcRbe04jdv6+sXzoXdoyG8VMdZlWFfV0mfxDliFX7cmuxPrzq3utdczRet8PLGCPHWo5XkO/vRtXDyw48//vgYAwQLAAPwLpsH3GzFjTNwv4CCsAHeDKs5BJoyCgx0/xPE/t4ABh0pYxtMCSmDAEugDPAwoq4HoDh46yJUgJeglYGxIZw/R2ZtvQ9ENyYHCSBQTIFM8ySAq4gyi9a+gpkhFRCoLCcEqn+CbYEDwWpewiXbyKhupjyaPW9JuY2xyRF7av0AbuvHU0afoVWh0+PfumSgtBFv8B5dBFVWVsKl9QCo0cBAM1yysPiAvs/J98oCWaSY5AdQDkg8ffr0ye2ryC5gUZDw+vXrKyAG3IB0QTG+R3O/zdEeq8RmNAXnDBAjw4g11oLr7eIA0sjROlHGjfxKdqxRTHYYLJlABkh1DH3tqVOxZdGbP/543r2xnSzaODLr7b8TnKtAVQFqfXgrC9tcsnxVMlqDNntJKg5CsiWe6iARCMQvPI7vAZgykVpWyVK8BdTpu0BDEqLgXFsmkBTo4/Ad+tY4gBSwwpYlz93bj4AnWhujdWoZ7f61a/YX2ItuGXN2sDX1vabRwdFx3M3Jsfa3dna2KLr2uVC8KGkQv3wVU05ElS75dUDcr7/+ej8tlnwLMNiDTZj1nkx7/G4PmwvwTwesobVnj7b9E7gAcL2y+ewP/bMP65fW0bJlgER7nuxI2sUfttL7Ag4JJyBYJwCZ1m4NzOJD+05/FvxKykiWsBl8af8DfJJ3AA+7LriNjwLFeEaO6D6w0ngqg04p3zmAGABUNV/gwPdJoi043KSLBDr/mN1xynB0tnbJKsCwe+hPY+13Rwtm+pzN42+joTXEb2192kfTY90fsMbSvL4+uqKXDePTBRr2h82X7HAGxtmds4kgNp3dTg56L7nINpYwFNz3XjTGL/rb/6qKgnb4hR+DOxqbPRCkCjwWn/H1i90kXxtz/VS2Jjue7Uk22s8e53Gqfv/DhsZrDFiMndmOtq0AmiuedZ9Ao/8lEHX80C8J1S2WNOaefAtAw5/8BcwnwNA9YF6Bv+pt1+vgCEzna1au6LXKIJnm48lsvLF/m5A3NhlrTXgCx3Sfypvuo8bAL/Z4kxr8CLze/Gg1F/sMYyZXZFMCU5EDtmwciV6y1j2CdLaADWWPyOHipv62b2ySAB0ehgnYs8btM4kbdpt9ZG9hK0m56F9+8gN40RoUVPqs+7NT+UyPSrV2OG4P5eteXVCShnCcdt7GlGDRNi+xbm1oFwja3/N/SWmyzf4LYOEb9gFmott8ZPdJSDQHmhuXjcVXsYvgEnZqH7TYxysy1L6mSx8/frw6gBRW2CGyKMBmL9gS74sB2kdypoiSXWhOsRRa2xuPJEissCF8wfXM8E4qiOB8RdcN2qK0/56Br8ACmF7nb4Ms2r3Ah2DYXGukz+CWsWsM4LFXDhIdxsJgdMk02bjeB3iih2IykF3nPdWPBXzAVfMQNMEaZaNwXUvZXd96BBWMNcfWNSmLrEY0Wau2Nxl5fDGHoA74IrgMgey+1jdVdYY4vuCVeziJ9iteyBLKfDVma/bcH4WORs+5tMZokcVV2chR9LekAsDWvlJOyshpdW2fdR+DvYa1eWRC8WWTI4AnOWx9KvaMTZ9xEK2hiljALBAfaNE63DUqdsANWRQYkAtAKQXus/gYP7q/a3b/0WgMxmuDOI6ya4Hy9o/uCKDpNh57Zq41x0ey0hwZlMCXjHKfk8NtN+nz1tFvvN3WeLLaXgK/8a1rojW6NkESzzOiBVsFid3fOo3JiQu6k5l4tcC6tfVefOheh7wUyHtOKt5IFrSufRZmExjxJVo84249EgX9z5nZO+uRnGmeeNS40avtMXmJxgLrTtjt0LTGXTADNHQ/4O+k+cbrt4C1Km4Ba3rmBGByTAa1RbcWQWn8ThbjV7T5jmbPFtM77XSNhSfJx6tXr+5nCwAQG8TRIfaeLPc+YHM+H9r90RT/siOqlU6h9tU9gE17KUHbPPs+WgQ5zbl2HV18AefPHwBV7eE6bL5Hyyq7oeUqeXfugkPGdg6J1U2aCQa8R1fppIBXQMn38V8AAxtkbYC7ZCpgqfNBEpX/SNaA2ObofRWu/uaP2Ivo6nrPXvPD0dNc0dH9yVDj6ULAq6Vb0ODxB2tT0dMaG39X3viq9ok8t24JMwc0shWNI9COXrwxH38syOBj2xt2w9+XYNx+gMj0MP1RxY0eumrO9pQMCFa6RpW+RJSvZmu+ZKjHM3w9HpzCD7Ix6FiQT24B/fZDoNzcdBFGs3+NQVckZtvz9sZJyA47a62db1H31J414n5JKXRtUNg1QGryIRnD3qFXMrQx2o/tXmMzd22CmOyHine6s6CeL11s0DXsfXN1b903vn812psHZnAoXHvUe60HrTCSZ99hBIkWiRXPVqLH/fHAo0r4AQPBA73SC9VXMum1a8zBlsFJcAK8KEHBj8IW9j6ckvzCFLBt48Ha7Xd7pLKsK4VfXqyxeB295HMLBPFEB4lK/SY22e7kQoJkC0N8hASX6izdbE6YJNolr5P3ZACmY8PIcnM1loShDiNynWyzK2zHJqeaP59ecqnX/Bx55dvM1Rq3ECQOgeXZUvogGbMxkIQJ2esesRq/tjyRpFk/JImx60IXTOexQkUQa0mX6jjzjRv2ZePM/iaPrWHlgn+kQ33GPzgPwSF77WE8U1ATj5CVaP6/ZECVYQKPaZyYCy1epoQRtbmyECJ3WYhVFMAowi2U8et1MxpdSzhlRpqD0wMSKSSgsY7JHAAQA4NGYMFcvb9A1LyyDxxYczLuDAnhkbGQAeO02gyZYZvP4QIfslpa9Ciy1lkZTnNFq+dyCDMj0//RyIAKihjQPvPsiUQExdG+t3wXmMr29Npa93kH/OMQyEA8Uu3RntZ7nvflCPEoGgkp4NdYG2hKKLRelWCGAEgiI92rbRqfOGnGz/MNKZNnZ/Gnfe/gKi1hZETGDa2MoeCec4geerTJm3hasNka42P7HH1bUdi1NB+ZlYQQ3An64wFQClxtppxeNydAweg3JgcfbQU7jQUstb72rODLd/61Ho4juqOvPWF86Ix997nKrCz/trU0p9bheKiNXiBFLgHdeBa9TmAWeHZfBtfzdhwMJyChI4miJbfrOFmAwEFnrUd1Qsth78WP9sfzKoxwY7VGyYb2OP71G4+aO0cWiCwY7mu1PGO9iUEtislWmVUAtzkLhOtOcPBawbXnyIAjHSCSWs0rqQn0OkRJFXjtId7Hl/inm+D2TQR3G5ScAGpn0io5QTNd4Bxbgy4RgVp8l8iIt573cfoqB0kXuw8IVTHfpJeggR+jB/wGEMBJLuigg+wZHmwwSm/YV5nx9iEdVwlozUCiagn/sqCET9qsPv8lsAdqBC8bWEtoRg87IOCLT/jRGGtjJFslAxrT4xuqzWQnXkaTvWjNklIAiD3ROZOeOsROQIHn5KHxzMlXskHR1TxO4E8veq81Rl/7kK4JetKX5k5nkqGujUbgCX7Q2iyp2trwN5r5e/sL+JHl/o+P8T3dzl9Ep44PYNaa1y+zMdkRHVVOW4/XyZATr9nRaANE4SaBIB+3oBHmIbN0AzjcRIw1wjZ8C5/D7saz+JJtScYdaCN5CjyzI1tAgDVgIl0A9C7dEIiqogpG6Kx1R6fOG8CdbHavzrPmpEP8f/u/4zZ/+Kt90xraOusCk3CU/NWi3T5vAlRgDRf4XxcLXBrdzS9AXBxq72DXbeWGc9gLyZTWJOjsfv6Oj9Hh1DX0aXEUGx2Pmi/+w132UlKUHtrT3U/dPc2n60jirfU2pqSAhIU9FQ/Azex186ebJYjSr151RjTGxiNsAvkR3MMi7avzWsQ9sCcfns6TQbigz6IPtic3/t+AjR+DXcg1nsa3xk92JMg9f6+QZO1olEgTSJMblVtJDngzerSFoxUWZ/fI0sZT+xkchG4+kL3YJBQfyA/oOkw3Wn8/yUnt0c6nEPjTDTzsdZPBzSN5w3fhS/KtgJTMNZdCoeo3WylJIsZorI07r8rwGlILxXRKpYIZY/v1OWfe55i3ymyBzQEY9jclthG9csK9biaiMYDDM5O0RnEDXHNQvhUIAMJmctoMR3QSRo6Hk4kWmyt5sFkNjBbIEQIBGcVdQJKTqxK2rWAy8k4kTUmc1IvPzQEcCX7tgz3d7Bg+9plsIgDP+WV0NoDqWorbtb6yR/Wy9cjU5XwkBATQmyiJ36otWkhUXSlqa/Ke1g/OrXm67zSmnPo6CvLVnBkFAJhh9XnzeXZSRthzs33W9Z5xKMvMOQukBWLpQfMIjDagArY5HDLguy2TrQ2OCjaqQEs6JDsOGmjc6NBCRB8Ze90F8ch9kiToEAyTcToqK7+HCTVuNiDam3cz7Rw+MEKGGp9Otf9kARh0Xf/H834diqNi1LyetYo/jCowFk3JQmvI8GaEgaHmFjh2vWCOLMvmdw/nIfPcHro//qVXMtxdE0397Hv2gi6urQoQtKZoUFVxoBlA2Vhffvnlk+fPn1/AMj0DFNlS4Aegaz9aYy1HAbXkrv0TuHumLt6q9LGJrQ9vC34ltSRXop9zAy448Hgs6Gltxu96cgxsRnP72HgbeLJNbLxgdoPWgpiC3+yfr/XyzA9bwXY1nzUAP/ac3ef4Tr9jrfFTwlYSAc0LEFsj205WoseaGi99SMY8H9b/eJHMZefT75y3R13OpBlw3Ljxh/0SvOKV//nBeAG00DPJhuSlzyQurL1Xe8aHsg2C3+SxPRbsNI5HIuCBxhXkwxHxiA4mL065b6wNBgSMzZdsasPdQ3riqa8O63WTRM3RnI2p6tO6kxmnXrfHAmHPirXe7tNBJGiKDnwEuMgQsNx6raFx0ud8RfrYPrfHkiHAm3WyyXgmicyuRc/aHm33fL59ZxeA5f2fzJFPgBm+EmxJKq9tgZE2EOH/zJ1N9rst2BKisBI/Tmbpu1cdKM0Fk3WtJLEEqKR++6X1nT5ucrd7YTpMV7gAACAASURBVAT+UTJd4AML1akT73yNYfJZcjKb3L3JVfvZoyj93Xr32cT+l1RiQ9bWAeKLUyUjFlM2FyxsD1sHTIN+PIVBJaQEqsaGFySIwpcqZ2xV/Je8hx/Jn2q2zyXRJFZgwfYdRkj+V27jpTlh6j6PtuiVuIQL4RLYsrnY6/a71tp8gi46XS2bbIUBJATIDtuuYqnNufd1vSkICDTjtURb18BPeE+eJSGitTFaX3Kx2IwOsvMSU3BHa4IPPNokABQbiY8ktT3OE13Gh0GsX+EBH9ldvOWzxQQejSF3imPrD5IFco3G9M/zumxVY7FXXddY2WPYw3fQ02v2VfIHzZsQwPuNG9EezxuDHNmv1hx9EkHsEV8Hu9y/WglgAeIxXuYlpvoxocg7wrY/3iJitKwqJd7gSzApwBWMcuLRwhEx4Aus+hu9AgwOiiD3Psdsg4FVRotT6FpGFQghaAyUa/0v+OXkCMlmTaIxAWjTe197XbzImGRcGWNtRoKZqlsd0uRkUEEP3sryMZy9D/Qw+Gto8RqwAV44uAUA1kiBWmuClrDnLKK7+bWGOVQhZe2ahLN7ej8j0bUUBRAG3uKLaqx26cBk6xGce/ZMxksA2b4xPIKHzTJ2f58DPkAsJRKQ9RqNHE+8aI9ymGXuPFNtLO2BTkZNR1LwfdaFvNKnNSoSEuQQCI8Pvg833nveAUDT8osPlJ3R4JS0FZH/PucUVCvtN53oc/zgKABhIMMY5IMz6//mAg7YAYBJRSX+sSfWTKaSK8FgIDYn0bzR277gbX+Tc22P5Jye+2qZ/m+edK1g0fPE8bm1MI7uS1Yln1pbc8e73ucUu5YtiA4Brk6FPmvO9JoetH9kWGt21wRUeh69duloEjhrG90k09qV6Mk29Nt4AgFyFS8DJAAbm6b9jHPadWUPJC3ZBEkSXQDto7U3tgSMoAoAcU3vC6IEqcZ2TbxpHnxOj8oiO2HdqfHxQlDTOhuHLABZEoJ3h3X7g12ga8AAcMJxshvuBSoEixw2f7TjALzJlIAZGKCDkm9OavW8veRDn+8hIPjGceMbew/YsvUqUdYrqUKmo4McbKLCwXOy8I0jySXZKPnV/Y3r8YXkCB/csx0adKOxkxffP6uVfwFse5d9++uvvy6bmz6xG9mldLfTzCWZWnf65zC26FC1i24JVLYo+lSGVOwFb4IyYI8f6FVwGC3sQWP2P3uVvNalEWDP1mTD+6qyaG3t8IxAbeUkuhpvwTubRZbILiAtmAJI0ciO8Z2CzGSM7YaLBD98dPcK8JtHYjAckk62BnQtHwFNSYXWwW70GT0TkNMv8qlThQ5Jtnispj2WiO5eXQPRx7fSm9ZmL/mz9gl/gW0Yq/3T7VIrev482RAkZV/bW5VDNlIrvADC+wA7f7sVKevmAyXqFS3gWTYTfnY9PrILgqle41X7iKddyxfsydDkQ1cOuSTvnntXeNhkJflorWyX5Hdr6Z7mlbhyUKhr9pBQNhWNglAJWHS2b2EgOFjHDFzHH8HGbDRbyFbGS48cZIPS4z6LZtXKZAkmEWTzj8aB4aJPvAF7sfMb+0QX/0Z3vdf75Iy/tz54Bu5e+xuP8KnrVN/54GhcLLI0SHxsXECnt4up+xUcxA2tefkqKG1+nZXhgfVX7NB2EGj/7z3j4at9ZQvoM59GXvG896O7eTdeXH8Mu8D8irn88+U/O02awnFoTQ4c9N46XJucIGUMMm4tqKyhloKN9AkmZy2wYpgFQ8D4BrgWTzgbYwUDMxbMLZjZYGkzCYKnXgk8wdiWQvwgSGiTbWEYer/1CMjQgIddB4D2nlZc7UUZYs/utkmNFy8973h+BySl4EzxgTHTUk0BN9BldPsM0OcYObpt3eFo7Q/By8hFf2NEK6el8iBAkhFqj+KPZ8aA+t5TCfYc0BoOQKXrd50qQJyBTLs9cbBFwGhBDQfYaz/AjWCs98ly9/W5IGxboJPJlL9AJj70N/CVwQfeW3e8AxIBGIpqLwW0kiUAXf+Tb4oL9BcARVt8y9nFy/Yh0KLCsRlx8r4JnNUFuiizJjHQuqJTFjjaopdOdb3gAHDcPfS8eAapz30XMLDAGBa4+Q5bTko7VPdprZcFl9To2tZO9nSrbIu1tkVZfWvs/XW+xiJ3wJuKgv1h85IJgQbnIYHYte1LoAEg4qQECH3e83YFwp4hp08FBYEAwUY8bY3AH7BqrzlmAX77FE/TBU5SprexBCGNuYk6MrkADfD3fGz/twZOqLH6AfQbj2yx2/SX3rG97CkQ2Xq05KdHvmZuATF7AOCqDKsWsFvAZ+tv/vaze1cPu0aALRjctfe3AFswb9zzVcAigDuDb86Y3OmEYA+zE+0bEOmRAY/RSDS1Hn4b39Z/W5+9Venh2wGKrmt9bMa2tdlr/t+9vaqAyO6z4cmwVv3GlnDxdS7NS2acQCyZ0vXJfqD3zz//vPadv1Rld86BxGlr7x6HveGvAKx92yCy+z1GQM4FcAIs/hJQ9T756T4yS4fS1QJhvro1Flil2/kIwWL7LECXNLb3dLRXCfP2QJKo+f34+9SxPl/cQmeag8xJoMebeJeO+ZqTZGGrrI0Vf9oLh/tEjxPyPaPdvNngbIJvFMiuwjqtXyWLHLmn8R2UBxBri23eTXLZA5ilfWg9/JOkKZsYfV/cDvdqzwVkzh/Q5WO9XVPy0nOOOgtUs+CjaGj+7osPHlezZ/ZzX1trdMK0dEjw2lz9+ulaQbbkE5mDWfhn2DJetY+Nw0/Bcs71gOMaS7di/BeEN3+fCaQ2UGb7mrdfByk6L0Swkxxol3V2QryBT3SUwCEwLxzdPvHJzd/6SoqWZJI8sA6JOjYKDpfQkvwRzEVXeplOtm/9JGuN3Rz8nGJR+6VSC/9LEMEb0csPwXVe1++wAdHavXje+NnRrZYLiOHZ5mCvBOx8oOq/iroA06Mx4pJohGfYNnIJn0roRLfkBhngZ85guGujja43BhvUtdED9/ClXiW4/L/BvFhz/W/vbbBsbQqL1hit6Oye6NOVqiDLHsEED7fWvKtNmqIyroxOmwDsxjibmCD5zs0MqsyhQEwWBYADnCkShQZ2ux4QsUACvk5fttGCunZbRBbsMKwreIyNzTIv4Whchw2oWgi8NqtDuazHJhIczy4pwcvCdZ/nRfuangy1ZzNbB0VJMT1UnxOScdvsGSClDY+BSwkoxCoMA6yiCFRH8+k0jY1f9k8WykPqfb4BFyABPKJDZrPrOWWAZY08EIlWzo7j6V4K0Tr3NN/W0f4FeDJ2tZ4mo73vuuQ0h7GVkObkEJeH3dd+yPat8et63wUaLxaotNcZ10CdNqyuz1jEc7pGhrzHqHCCEharS6urgG7zN3a89owsZyAZITCM/yp/DCMnZq8229kcjdV7nH3y2k90NZakGCfRujiTrkkX2of2LkeY01ZhBWoar3HTiSoq7SHHHBjxfb4SADpR6JvgAChqfg69caJRC3LX9llrEmx0zerMBkfsXq9aogBJHR+M+ibKXC8BxOnTt17jS2suaJVgCCDFowC+w6wEZ1qZZeazJfHVj4BTskb1O3rxTgVlW8s5+sYBelQYPMeUXKoGNX52CXjYYFgSkv0WjJiDzd0EV7wXwCU/7W+y0tz0VfWqz9iXzbDj0SYvW0/j9h5brQq3fuFzAKzxgBLJtjPIxvfWRF9V1tpvc7IPrgEs6KBkDv2MHo8XaO3TWi0A04ZGrhqT/WVb6JfkBDDeazSpRMb/1rrP0qtWN+YmA5Kjkm5sjepB4yXPVW4dvhcdAq6u1+EU7wskOoG4ACR5bp70qYMJ379/f8lXa003PFLCnvHtXu1TMg3QRU8ypiW69/kemKY99viHRI49tTfAFx3HD0mnPs/eR7fHDuJj6yoYjifa4aMH5mmeaALYJfEaX7VMIYAO8cN0lNwAjmhXGaU7OtCcz9D9XeOZaof39L7Ei0C8/XXat0dH7ImKVO97fCfb1Tgqp/lJZ6G0XjrElyV7TihOLtYHC0R9HRFQG8/wYvUtegQw7UtyEw7Ip3Rv+63KmKzhY/u1j8+0T61bN1i0snHtX7LSXB5LAbTRJ3ENRwva2Kb2SWJ+D2mSNBVIs1/8Xfd3zQb3krEeCdAlxO+0LtU6690ONv59YwDJYPif7RYo97/HPXQICujjOxzdOjxWI9nFFjXf8pReCOT7rPW2nuQzf9g1fL1kamuSELHHih2b+GRb9xn8xjJ+ciFwWt+kCBIt0U4u4Bxz2OPkEW5qPIGajpLuY5fJPjkj/2wRjA57sQPinNbtMSj84D8VoLZQxEdYi+CRDrGd8UpMsEGl+elf9/cjsacLjV1q7saJD/yWYkjjSqLC2PCHcSWedBH0uaSBJFHj6DJqfyQF0B0fYHwJGMUn8caVZP7uu+8eZS8EwhypG5qomzBQFSFDUBa4heYMFohTOkCeAWT4vWLC5653r2CYc6Ogmx3lBGTUBKeEt1dgq/uAFxXq7m99fWa9BBNQQLO5up7RAsoBrOWddr51thmogAAg3DgpBEUDhAMdMlOMhOcBG/fM5GiRJTz4KpAXlPc5wY431tjaujahFpTJTFNgRqx9EAjHTwpKoFXK4kk/ABUFb3zJku7XygAwZLBTJgFXoEI1OlocSCSr1lgqKzm/DiSKx40bH3vup+d/ktX4BCDrBui6+MLZMbJeBUiBBA5GRV81UEYzw6rNM94KJtMj4JUc0is85Ehl1jkF8gMEA7TR3VhaTyRvBAccmEAqmp1+GW2Cjj43pkAG4NhAHUhqvwXisoEcGplpbSrXXesUcYkFYJyDB5xy3s2t6tPzQr6XrjGtkR4DK3tIT9f1KyBPpuNF8tL+NAbADwjQMc4B79kpMiDzyAGyTa2jH/aA7eKoAEBJL3LUdUACW5TMlhQTxNKnrouu7X5ADx2M59nn9ortjRfdp+IHfHNczWP/JAtbN/mwj4EfoFNVgU1cJ2bNeMv+dg3bY+7W1D4JbtonzxaZX+eRjLfx2GC8pR/4qGqsSoiu1tY+Aaho2sSlz/cVQDV//9PleBqP44+2rea7nO2n9bGPZASvt8IPRBunJIRD7Ryk1LiCEc6ePxBsSwRI7AmWex89gG7vJT/9DwM0Tn8Duu1P+6JLIz9lP7q3AFBCiw4D/ap9TkSPD9HrkKjW0DXZzQ6h6j6VHI+wBKRUv9pPvkjSASjiq7XvbSW+OeNd9CZnraFA1levJRd9RpfsPf0EsgQ+8S1+CCgbG90lBuhL7wOR6GsOAfzaCPuJjsU6fGavqibxkp71no6KeCUoLAgwlz1XlYp2CXcJZfLb/jZe+1JCKpqSx/xxNjUeq65p1Y2e7XDYg8vYRK/xUzDMF3Z/+5+s7Z6nRxsY0C3JA75VciQbGZ3pzgZX5/fDwzp0GehmM1V/k//WGl3N3futDQBfbARz8Qf8sYQYrKFLiCyQZfLA7nvERqLhTEJLNiWLkho6NQSd6HceQ7ax+ayPXLBNbJlEbXaAfiQDFR3ibT86KBbLJ7eeGxb8CFxVSiUo0r/2pf/JfzyQrJcElfgRBzR39MFeyTu/1P4J7DcwzTeyT1q3k0HFJj4zmsUO6EcHrMweCNLhZPiyeSTdyXw0wfutTwFrfZJ4RKJWwmUDOsn/s+psbPiKfRAMe99eNabuDZhKRZcflSiA7fqfT0VHe+Dz7teR1Lrgxu1IEHdsbLbYiU2DQxtH0cLeiB3ik+AejpCUUAXGO/a/8dn5h5cvX17fM7zghLOn2CqPNgojm0CGKoHKEHr2wyIICOe7wAUzGXVACrCSnfHq/QWUNrHNALJshsqGjC6hZWw4JAKKVgGyQE9mxecAQuNFG8Wxxg2MUoKMhkCrzxignJPMeOvIKGozwkv8bA5AXIab8Fo7EKd9VCCAb4zyAh3Zle5lNDhzwksJo0G2KR7JwKqGrUICVPGQPEm2LB85iO7lMBuXgXBQRrRkeHNsqgha8LSSRkc/jRXfaz2t8p6SZGQLhDvgxIm5jGgAymE2jakCRXEEgo3jWenokXBxPUVsPxonnWg/8UzSicFdOWudyRMn4DGEjDYlF6zIBBpPJnL3XXZdVk6wZM2C1+Qs/gG7xgTQZeYAb4YZCNFeLiMI2Mj4NV52QkViA1Q0SSptYBjd8VX7Y38zvAJ2r2huHgfsqF6zQ4JeX22U420OQbkgQnXAmNEG7De/zKNnZd0nwwgAMehAAiMeHfYPL7Y61ZqAyOYClOiJlriu66f5VX+j2bP6gifVSc5Q8CRYik5JlORAFVjA3f2yu81V8tPhRZsMk/AiLwsMNuHlc/vS2PjKIXJgDuZTTQRw4wXbJ8hsfRyy4KOx6aHT4Mla1wNNvdqLXiUSFzBwruuj6Ii9AI4XmNMTPkwwKohhE3sFiMwVjyQIjSkRyiawF2yeQ2v6P1lrPfzTJuLoDl+4SSX7tXYbaGksCWYBoIRtnyV3VbBLRiaL7aUgv3HbQ8FN9/WZBE1rjF6PmABfjamqcCYqJR8A5PjV2gX6jSlpnJ6olsE0jVdgUItzv9kFXSvxT8Jok2Gb8Bbg9jkbHg065/Lv1qWDLZ5vG6lOtAW7kmvwjSDaXpIbGAWGizZrcvp6n8VDJ+5L9kc7UK6jr/tb954z0B411r+3r3xqjSqiDpqSxIh3yUTXwBAqro3ZjySepCGgzXexIxKeqkAS43RM8ClpqR3XuBLvgucNWPssGtf+Jy+CLkmPaFiMpbKn6s7fN7fkYOtZvGB9EtKSfoJOQUvrOs8K6D20Rls8SGeiS0Jbq6/P0530K31ozXu2C/yWDyy57JT35ulajz/B46qw8ZCewXWSz54TlQyUtJHk7L5ohJMb257Yq/ahE7s7JyC6dEiyefSwMWB4egGjSkxJeOxjm4u/2EDyIyHhGgWa3t8Ajd3bwJpM80t8GzwcvXySpEky1I9kIlnSrSlW2RjM2mAMcYvx2zsFETY2+d7n8OF18Zd1WCd+SnqsH1QYae/5Ffao6yTsoo9c9DncoMjS52RagicafS5+Wx8rthFbtf8nZmguuKZ7xWf2T7CMzvV58fmOWXzPMLDYjf0gCLhjnFYoGE6gNsVNqDgmCwDEOA7BJwfT58AzYy8zfga+hMQcAIPq65lZwTiBjfE28wsYckDoU4lTRZVVISh9LomwPGPY28it3lin4DpFdsJmY3pO2OE9QBYhW0Ar00QJCJWAeBWUgcbbDR7sHbDTnhJ6QAy4AILWoGfIGJLNhAJ9aKYIBFEAl0FuTq1ZlJGT55i6r6pDYNwzmM2hhctzlhmZ7ol2z2u27pyE59baH+uUjfV9slpmcjrdp0KufdBX/zC6qiT29FKe2w/Zbgw6pQKFrxS31wVKGU6ndjtpWZa8NfTT+/GMcWkPJH+ap/G097R/KthbLY5n/W4wDxSvbgpoHayVrtHD9tUBWWvotcIABq25H/ze5wRd01jRHt0Bq1qEJToAjw3myJjX5igQcnImGu1Je+60b8F2fAXcVETiPbCicuLgrt5vvcmir1eSWaSvAEP/t57mtPfZC/sPgHnMpIAtGvvcIyjJmUCKnKiuO6VXwNUeC4aiMV60pgUq9yzopyoludrvGI73yY/EB7sXXzzTHY10lWPFZ+vmZAS3bCU+xZN0tbm0m0vUNZbEoK/ykmlvnb62JhoEr/HBCdf9LVkWXz1q0tx4otLChn2uyqYDgX1vD9DPR0p8tD5VAG2xQMMCK7ZPshJw8OgGMJp8tI4Fg3xUc0dv9woItKUmA/EBeLd/6U77tv7Ovefe8RWCZn7fdWyM8xG0XUazwKu/fTd5++yZMu/vidHNo+InCYHPqlrobh2tbQMVvBDs8g38TXzT0ePVNdmYgPiHDx+u6qcE7oImQVr3CvBPHnV9tNa91P4LFFqHqrhAsWtKGuTPollADGDj+/pNNuQMiOEUuCS7UOAaf1UJJeVVhiXkojne6UjTBq3CE4/So2xxdqH/dYj4iiv7qd03e8DOCzpUFLVrb5JBUklwDsgD85IPXUeGN+mmKNMa+xuATlYFEHAf7EO26GVzSF7DohKX8Fe09zff0DoBbbLZ//w6TNoc/Ds/DafBy42t5VpCpzFV17KF2ehwTPPqqNjOtOZQRFl553thPWfRwF4CVgdiJUeKW62lzzcwFZDCdsk8O7LBi/0STG9ih19TFe6MgH5Lfkt6b+u6VuuNT5IFj5KYA888A8+/9Jp8wcutS2xgPXAEe86+2/9NnlgzOyihCgcqHoir4l92sTW1Zme7iKvosCQXWsQt9LH1xVeYoPXk65ODrhWDwX90y3hsqeRv1wuuo7Ux2Bn+sDF8plOALxcrbYyBXxINzdF7/JCEXTKdnKkUr1yhl52IJgkV+7YxqnhOXCiw5jvju0SA4F5scfe3v/322yMhIfBdDOBs4GejGaezAslIMDSN24/AVibDhgtcAfAN1nbDOWDB1gYXfdZCZYiiUTWFIrfoxlunChQCdegkGIyaqsUaUQGFcRt7jQBDx8ELoDieBfEAQGMC6njemCo/ssscje9x8xyqtlxr1+LA2As4trUEiO4zga7AlgFUxeyahNZhFtHLcfc3x3AqX9eQK1n63jOnKi1A0P0Cc87MnjhN1GnA8UbwFADoGd3a3TL2/UR761D9EpguiGlsQCHedG8GOX62rgyNw1oolr0G5mWZGZHW5trGXODRtZysgJOsMSiqwg57yeC3P8mHg0aA7sZiAIFIz3q0fhXMrouvDJB91BGgQhr/gREdDrLxAbiqAcmeSkK6fVZ+T1BBzlqfgNVz8gKc9kFVUjLIHBJe6bgAjTMiR5spdiAde2S/6XL0tDYHvaDBOrVPtT+clMxtexOALeB20AogxLgy6gIWp6wz2ED8BkGB8II2iTcVbmthkwXnngUESOiYw4H6XzWEA3Ut+9le6yCIF3VOBKKTfcBW8JfMdzLuixcvro4L7agcJvnhsNahcrzmb0wt+/0djyWq+puDTV73hM3o1n7qOUzBKl4uQO9e1arAR7TGe5XG1Yf0nnzIdjcfHyWhEL0LzlfnowFA85xq92sBbf0cskSNTDqfAuTwtfjfda7hP5tbcCzxKgjzNX3aWBuXHcNfOgTgW5s1A0EA0FZlor/52WqttF3TeP0kz7U7Z5d7P7Cd/Yi2aOjzKkK9NpekGlBH9/q/n2RaFVnwKKmWbgG6/BFfZl2SzxKMgHO0J/fRQk74TckZGKb5ek9gImBj0/u854RVodma5EtirzVkP0osxQv2QCDHD0h0sBvNGx97ZdOAcXhNQBTfPWfLRscfmCIdkLBpLEnd/fokALjP+ZTuj148jGZJRjILuKpa0tF4oQtrsaL95csFCksL3CLAZGujTZU9W6lK21ywSPLA3gjSBVdsY+NIyrWnfFX7SD9gRji0dbc2er16RF74BpVhvpHv53tWrhcvNEe0Z8v2oLNoOTsK4le6BIsJpCQEtEI3pkSJQAUPm5tPaN74wibx461pg0nVTAFue8vONW56vQnb5hd06WLojAAy2/2NxZZlNyS/JGCjm60VKHaPfdRlg++wJPnxvgC3OeHu/pY4kNiQqGHjdda1//22Jv6DPNAfGD9ZgleSA7ZjbT0bK/5p7/AV3mb32TzdQtauy89YyZrxGmv9f2ORD/J7xnxiJwGtBBdc3nolMIwFi8KQ8YAcsSfJq2B4n5tHn4AbbqdLkt/N22eLq8iWe8UA5mfX4Y6NWx5evXr1mIAktFoe+19QqXq07bqC3W0ruSzCJwfZRDFd9o4AMSbAe4sSZHLQHDChESjvK4UwHwPf+20kxyDolGXlQGyYtqTGYTisYwXGegE/Qg+obODefRSEIdGmJehZIxUtCUlj5gQ2S9UG5rSAWmuLxvar4KTPW3eONoee0QQiANTo6Edw1L27TpVfRhAglYVt/NYuSNGu2561zxw0Qet9DlEwyCCkuD5vzQLseKPiqBXOewyqykcOz2nLFCKaM6Zl+Lea2Occj8BcZgjAbQ+iK/qdYquy2T34wMF2nUoBmaCgAmG6pDrNCMVDYNu95mD0GCWJEKAiwLKgRCC8gL31cgQqmK2tOQUHBVLapyWs2hPJmq6TYU52yE1gwyFUMt2cHCDXGKqu2gY3iaCdrbVqlQHyfY9s/5OtaG/eHKL19hm94cT6nx1IXqKZkd7KH5sgO6kdX+Z424CAqdYI5EePr2cCLtkKegBAn6Ac8Ik+waTkQ5UXz1/G8/S6Fv9AMwcOGOVAJCJbI/uymU8AWMacvjcfUN170Z7eJ+++xs3JmqrhzdtaBcPPnj27PwPVZ93fK1Cy9nLBOxve9RIE0QzQb3Uxul0HFLe/qotsRTKWHHHUOjnaT23Wnj2OJxJN6RR5cqgbvWE344+1kJszEOVT2CqdC6o7rcHhff1NbpNhcgNcsk98Hz/SWvBxbS0bxH5ttTQZ83hOn6s8WbckoARTtOXjPT+Hp9kvJ9GqiuKLJIdgc5/p6/6C4ECu1scFuL7n06E/0aO1v7+jxfPyMIEAMx57nEFrKX1qDx3kBKQCt6qSzd31y2edRQuO+WvJ7vanNbSfJV1bn1Zvybj4+/XXX1+V+WSxMRpTN4cEq1Zycgz0sv2NxwaurdvkEzzgWfpsmaRSMp980Dly25hsavyWZFcJ7L4NBuM1ECoQZkMkYtg5eAzAZoPTcYGBMfgsyaSuTc6jo4DO+TPAbfexL8uDLTjs89mCNY8Bta5oaE98fZIqOd+cTU1+FthLGAnY2Zn+jzbYAqZ0HUxJx1Uo4YrWnXyyK93HL9BJtrH9kMTGF3iuvYkv3Z9fj3+boDO/5CicEx266ATu6/vWRwgcW2Py3XVs8/pWOFOCT4FDt8YG4+1bvGtd+b1sBNzGnqXbulzsPczA9rGZmwjzmQoifN61sCfburGCAE7cQn8kP/hU/I7+dK7rBMMCVXiqe9gtOBrm1blHjsQfBAAAIABJREFUN+ENPgduooN8xq5dcUBMBBc0JtlcP2FMuC85whd6LlBsLLQoZMJeMI5k0gbMXSsRGU/7SQYErV3b2rP9yWAyoACDf9EAn4vf9pUNQj/8qVgI29DLaOJn4wf5E2hf1//++++P2o70tffajfucQopGebuxz1cwBYYUYoPhCBGhI0hGOaJSWNdgenN0DYe0WRsOQyAkO9D7GCijAwTaaAylsL1P6AVJzSWoEayjh7C1yTHeZrReggG89MoRR5sNWqCPT/HSc5GMcUqkdUbFZQPbDICKeMIVmGVsBeKN74eR6ZUCCnban30PjbLx0dfYrR/IFPASTIaXk+xeWaQ+AxQFk5yJCiA5IBOyO9v+qgVW6w9F7x7PfqkGac0SfMq+xjOB+86lEpWC+qoRwNj+rgPEV4aBY2vdAY0qiHsycnzvfpm7rVSqrnKEEkV0sv1nfJO7fhsngyJQ697GEeC1n05hFXR5ZpbRUI3pvuhpnwHD9qWfaOi6ApHGA37JMzABsOgywKvN3iXT/SSv0QJ8cLjtudYn4DjgmDFtPMmAeCG5lkwmDxy1Slbz9lnz9NscnAdncO4H2wb0NG5zNxYwgM/pyGYvyRJbCCSqKsfXZGUPHWuMeJDMypS2f629ylFr53zZIImMzX4y9nSQTC5I4wB0ruBh4wqGAlvpUb+SL62nNad7BcKBTgE4WWBP2WA8iL8CxuZpzuhv7O7RmdP7wKh745duCDaxeYHrxm6c7mVzAId4CIACRebTqcPmaae2Xoktjnl5yx+0b5KvgjW2UrIT+En2AuXNA9DsmICUZE73RbOkoOw6+4w+Tl0gBszam8Zhv4zt+TJV0gLDaMmOBEjrUNBamz6VANlvPaA3/LFgpb1l1+l/1aeCYc+adg1aCxb3xOlotS/dnz4UbAbu3ZPeOJU42rrfeiRZJfK0xbdfAk1J/66VeNx1bIDGL0vM2bf2ID/78ePH6/wJhzH2Pv/y7bffXmeBRFvzawOUNGr+aM+WAud0ORoXSLNlvcZfuMOr9tlt+af7KjESKCpQWmwdopicsT2wSzzTfglDkFl6KtDmB6OP3Ha/REVrWjvB3nQtnJY8RnfryQalMx5nkuQje+kDf8E2sZeSEPAU2589iCbfAOErlJqXzRIM8WvwiP2A9dh9+HMx5eLM/dx+sUsea4PTosHBeAI/iV7JZY8c2Ed8b3911wg+YNjGZZ90iUWjDgJBCwwsecrGRgMcDmtGMxvORtkrwQWsuVVRyWM6JxiWgJE8h4Xaq/SoZHhriI7sQrZUt0H0bWK5/5sHFrcH+wrn8BswZP83LvrsjSBOINj/ZF8gDOuwcWSma7NV6bd5JZnZ8cWiZK/3GkM8BOtsEEgv1jawx66jd/zV+qiNTchar3CLsfi83dtkEN6RJDxtFNu7iT4+VzBcAsSJ8ZJw8YD8ShDg6+okehRkJKj6P153b3+jEz6XLKK39PmhZ4Zlv2RuPY8aAW0cg5JjwpgmXqFegwhQ2lCZJ8a0/wmexUaQdiEBMFBkQwUIhFFguAaFMEUbxQaUAEWVKACOIGASxqOXsKJ5s0oY2ob7lUiQWSHUHB4BB156X3DDOEU70JyyE5DW3v+N0firPAwUJXetrCwFlgBwnT3o1RoEYWRDYAE4JgvbHtJYlHPBS3Nzfpw0uWm+fhiSxiADWqC1IUVPlbJaNAMSfW49QFhKVatboC6HyriShYx5AKDX1gOcMFwclJY/h3YwrOQSaLL35Nw42siiM6cbD9vXfvpsjW50kMNoU81pL3tfANp6tXEJZhyoARBs65eERXP7BVL7TJVKhaV9j0Ytnc1vT7WKq3Y3n0SP/eOg8cqaOE6Giaxr/RIoAxpkfp/V7j0GDg9yoNYVH6LNYWOSMNHfegR38Y1cM9DGxS8V4j63j93T3rOPwBOwyQiTBzoJoESDZwaTRa2CQI+DwmRI04euKZFSIOJgk+a39+ugJWrY5tN+ksvm1hqscgT09Cq4jFbBBBlIZ9oH3ShdT0cFAjLM8WMDYHYcWG781iEBqlMF2G+PPcuuIiLL3dpUeNofNk9VV4KpV0CbveuVDXA6cTxpDBVmGWrOFLgCIuyZDLu1el0ADLw7vRxQ9T5/tHuq7XcrLoJhoFeCwaugHU1oVN3ZAHwr1zqO4q0WTI8OdE/2qGD4m2++ub6epirNJvRaV/vUOtZ3t87eb6y6dQKwAg32TlDiO4lbNz1vvWGOguiAb3LR+Om35+60BgLbEnLJyz4KEg/sHX8LPG1CLN6t/kriAsd8TXYue9I3ExQQ6+aQAOm+2zd0XIlQj1FI/EteNC99AiDpqL3jk/nwPpcMlZCPFsEwGyPB1T6xT2RSR1c06p5pXQJLPioadAPgGX2KHx7FolcbpPZ511qfihD9ZYPoeP/r/KJDWokFywK6rm1sgX9zxSfdHsnqPiahBVPyuXEcKOUwMfqAX4tjF+vaf0FJtPrpb0AbltxgZBODCkgbDMdHflhy0DjJDJ/HJsSD9sCexI90UeImesgTv9v/ukKiRyK9exfPsK8nXyTNBbBkGqYgk+2RoBHOVRmWFOkawQ4swW5HO1+eDsFP/Kevq5Rgbg9gVPZdBZpNgGXEC6q5yVfz0XvJU7i2sfkoMrgBMbm31/FmA0Q4IZ5KMum0ZQ9hYDYcPfZBLCWRIHFqj8kee0HWjGPNigDpmtiNfWhu97U+WA6utSZjdZ97Got97X2JqtbXnLoD2Dz+I/ktEPaNGQpt/MPGYnjEz4j/6Jy4io6Sbwke9ONxPLVnrZf8XKdJc8oWpl2jCynenhjJECzIsRkrXILIGLGE+x9BFt58gpzNDMjciOABN+M3ts8oV6+yU4JiQTXF6/91Piq9mJ9BaC73ASMMvsyONVNGSpLC2igAmZADsDZqs/1do81NJSQaNjhJIIBKWRpBJUCvVY9CUaTG8TyIdjFZIEBBSzJw1hiNq+rY2nQOeI6V4VCZsJfRh1ZBvQQFgIhPZC/+qFb1Gk/KEPZ1SQIEY6CtoKJAuBY2JyQzUFsZib7oaQ2btYoWGfLudyKhPUI7Y97/aBCcCJriq8w4AxCP8bfr7HnvCZB67XqgBihpfCCBjO/XWHA4kg+Cg3Vujdv/9iI+2F+OIB5KktgLQNccwBNnwUE2bsY+/WBL2JDW2FzkbY1876nWqNg0J32zh2TP8872rvejNZkFvvpMoOMwrv7XTREfoicetL+B70DuVu88pgBAAd6cCGcnsdI4mzVuf3LezgJwemdzeg4qOlRAz7bkKrFVhiUjepX4oS9kU8AAcLDH9rLrVSW23Z5TjW8cnOBJ8qp1skOC5+4D5K27z9y7wTB72quk39ooNph+qYS0FwJzlYDGaN9qdey+aPScv+eo2eeuldwT1FqLanvXJh/xPvkRYLCpG4Q1b3Im2cCJAoS++oted2/XSjIlz2QGsCc7jSHDHm8B1N6XtNO1sX6HTW+cDfbiJX/RWukqQBMd7KZqHoAmeZjtqTJTN8BXX311BRrR2HqcSJuMd//KDP5IVEictR8Ae7KcHe830Ksjhk/vOoe68dO+Kkz1VADDT9N3QF0FKZrZsA06YYbuI7v8tM4jiVvBSTKZnSjI93VMcAPZSm9LGu3X1/FhEhbsXTQ0t8AhmYIn6A3wuoEg+WRz+WP8ZUfxE0DcgKk10WcVrviUvVOllySAmQReKoJwFkwXD8ixtUWDanL08jW9Jzno8KboNtfaHxiCf9ZlQzYETjqh2sfm2qBCwgJO6TVZkmChP/ba/HSHvPRKTthPGNr7Eh+wK4y7a2fTokMHUjT0w37y1YKp5olvHiFoXLxlk3XH0HXFELiCv9biv3vZXgluNpiJv8m0ZKGuu17t40X47efUpeZXVcYX+xLN0Ul+eoWbHIjWGttvXW3JQD6suaMXplJRluiJ/sbu3uQHfhVbbPDadQJs9lVcsUFta2ke2IPdE8sI5nrlT+Fy9qk9Zf/jF56QLzzk4wXg6/OtzR6TF2va2Gj3UWUW32CC7utXnCaw7Dp6zK6L/+CgLZjFY9hD/KUThZ3eJF4+M3ua/1WIWf3CVzibrSQv9I/sbYwTLWwpHCSewx/yfiUVnj9/fpXn1vBGvEBKpsAzwxYbY2wihonEGQQL2WDb342rkgDgbVkewCIsggwO0NibQUCTjCEjwzjEkOgnpMa0ST4DMDdgZaDbSBlLArOZNc6WYBMuYzJYnAalwcvW22eBhZxqNDQ+Ze7/Puu+zZCe2TbOlSI3rqykDONWjikcI9X+e15shZjyNHfj7GFJBDXQ2P39H+0CpHhAoWVYKUB0ao9tPsC5z5uz9WeECg5qH/X1KUAtwJly9ctZMGwUMwPb2A7MkZWmJO53iJDKBEMgAdT/FDR66cvqkc8lY8j8rg/w3OypCglnrTLJCeBze7qBKZkjqypH0aFFqntUdBipXiUHPMsp2w4g0MfmsCdktTXI8sU/HQsqEOYpy5tMa2kUMKvwrpFtnuj3DGP7oHIarX0GWPaqstQ66S0DL7hKZumh6iLQ2/i1dTafACQ+B65qC64rQbVawoFBbh6Z8dbQ5/HRM+zxBMDptTmB5a5PL4GM7usnIJ2MmzPA5vsa11GxPRIqG4wLQiTzVLnYrw1+OPV4B0ws+DMu58vJnI6bvdtgmH+J92QzWthf4KL56L3W0tZH/wUd8U8XRNfr5ACU7WHzAsDN0S//E7/6aezaXruHXVUZ6N5kVUuvZEv3CSr4p+6vSuhchWgVFAio/A8sAC78Dt7hbfc1Djn2rFnXbyKa38THBTTxtD09K53do2K2QMjcrdvJ7Ml+v8lgtGtFLtHj+2nZB36Zr7Vnm8ju72gt0K7i3Gu8lzyFHwR/jQWEsqGtkW0H9luTxy76TJKWnWJXjbX4g05bh6DEemCUZENHjoMWBTXsfb4m3m3iD2gDTPmtxrU/1kFfyI1kSHzn8yWRBSXohCNgnBMsw2pLa3xnF6PLtwaw082l4pOd80x2tDROvMr+qsqy42iUZNatJQFEz5p/vxLsAqa3/aUn8aX1tJ/5dT4GTz0HXIKMf/foVXuh/Tidb8zmFcB5LtVXK0pgSQ7Y28V163/bK5+xKYsVtqjTdYKg1eveO4NqCW82mw2H4yTCgfrmlPizzsXj9kTw7LAtMiWBaBwFDY8j+Bot+Bf+Y8e7Pt7tesmUKnNriAe9SsSsj5GYUQVt37t2ux/aN11c2reT03xWtLaPfFlzKNjQIcmJPus9CQ/4mT9dGtkjGBmfJXHpbWPSWYE1DCYg1vnpOvMuNhaEk4mVDfzqPbGP9RqzNfgRA0kstC571jVho+bunk0e8cVdA6vDtpIdvb8JXLJIf/ke3ViKMdmD9jQ7qu09efK8e2OyHXgKV9kLttvayXfr2zhPYL1xqxiErN719lZp+69X9fZjMTJngmIOX3sBQEFBOV8TAiECPUykHAtIYxCCVxAZa6BqnXp09T8n3usKtXEoNnoJC/o2y4MhjGDXUE4b0GeMwTJ0QUVrE+iu0bSOaJF5o+yE0YZ3n2e6tCJaU/f0nuwKZ7h0c/6AICCrxQm9S0s0C9IExBmXAhiBLUPaPm8LEoNNaTj3xtGCyGngDSF24JfAHAiRAOAQozm+5Pg8S8oItk7ZUUDfSZr7PHJ0CX5k1p2wKiPvAJKCO88vARZ0hHFqDdHr2SrKDsBrO2tsz7vF09YkqdDYDBz6VA0FddHc/rbGeG+s3o8WwYIgTusTMB3dMu991nOB8T0ZC4TEx8aJ7vayeR3MZu3NzUGr2NG53s85l7nd73BuXCdQVwHiUBsfmKUv7ACwKwnUeA6XUhGWXGldKr1OGnd6rvWwNXjT+jgkSYrGSR589x/DHD8CtVXFas/XVgo4M8iNR27oYR0KHeYWYI5f9FbmO75riSe/aBTccyrxKqDpa1joDnvNcS+YZhM5f2C5tbp+gy3vSSpIgrCVQMzacoEOfgCw3UNuyDY9lrxpHwB1SR+VZsAB7f5vTXyNNlmJGJWCXiW6OPJkxPPk5I6T7X4V15WR6EwmtS96FnGr4cCtwKtkiu/Ize5t4OZvQZC1ASf2S7DC5/KxKoASQYIzgAjoAU5aM/uxCVSJLBU+lTr+jsy17hJXtZ5qZVa1i7/9tl6n7pNZtk1LruqNfVsfEXDNPhTElOSU4JS8jiYBL58EF6RT2ymDH80rybKBTbSv38UbwT/5Nr5E1wZldJucaAXHU3Ka7EiO8sH2XRcMDCMokLQGnoG6xmb3nUDbnvFfXQecSpAINvFu3+9ayUfVSLQlS+2Px+T4RJjHKxtKh3VqOFzRfGS6+xzQ5QBJ/jr5aH72UKeOseG++NK9vgtdAkiiFSbIp2mp9Qxin/kavGRKgjU6dX4kg+k4nxovthMJ/qLHfD0sEN26kiTWP8HqexsuWYMF+dvWwl7CmP1P3thONnzPNrCf+GRuFWj2AQbuNR2JjyUn+OvFI+yeQkG6Gf+SCz5jE+LxcA95tb7o1y3RvP1PJzeIYht63aBHws5jJluIaf4dXwcdGmHc/QqjxfgwN3+IZokJdtg+0LH43N/wMj2XgIBbtWZ3vYq0hFJrtLfGt3ZxBTtMvvjh6Np1sC/4u76TbLSP/fY/3ZWAlZCFL8UO5iBXjb8JAmOzHQJjfkRMB9e3L/FskwX2lV1z/g3+wMZiBzwWj7HVbCifzhfgGdrZ1mjjuyVoLn4XDAMlG6z2YRstm9qAMimEFxgTJMRgTr77bTSH3qv3d4HK7IBKY8iUGE91rEVkdDBG8ENJt7prDgaBkSZg1qjazPEREBuL2TZY8MdIyar0ugEt0Io/C1oFhQJVtHWPzJOgsldGjjI0V84BryQG+h+9BJsB51BkAeMLxwhIc6Ddq2VKVinBp9gMssCCTDAS2jFUftGy2UsZoq4RFMlIMfyUjDyoXOXgGI4VbIrCKMhi9z/eUo7uT5ai1avnc4BaB8fJ4Nnf7mHot62oOZqrNcWj5lpQHS/jseCSk1VJKpgLVGiXbt2N3/6TY4EfPZB0sjfmlr2NJ7Lj8aNALWPtGWABpWxw/wMljaVdXPWzeZz8rLqoMt+a2ZHoy4neuk+uVssAT/wTVHNYMscOM2Fo401raA+0rdsfFWxVwoJ91YX4zclxKvgM5MjMpwuy2s3VWgW38Sgn2+mwBQUciswlBxkttfo49CWelXDovcboh56pomi91nrLcKvgCSrQXUASYAPiAS02CdBK9qLLvvhfcmCvbx3xU4C7+sBmnMECW3YGKmzbyiI7tHsQ37XlSeR1nWo0R9a68YQD7V7yE30cscPRek/lQGKWfDhBmH5ukNP4nhlOftvPaGuu6DJGewUIsclsf3JTllvCZv1QPBF4pIfJJzBPlzyeYC+AV3ymK4JXiQF+A3hLfhYY9n+0ekZaEOlZLSe4xgMAKPrSJ4dn+V735uh+XyukrT+eJs/pX3TrzHH4WTq2oI5f1TmiciAIkwxMPmGM7ucPu99hQh49IKf8SGOkMwLrxhJwooUurA9dXy/Jw5bYmw1mBKsShJ7lBJoXqPWe5KPAiRwC5+0D2Yku1dRkX2JZlYtdkUg0V2PBYl2ryuJ69l07quQkWuCh9EuSwNpXHgWs+azWBSsCmJvwaV2ek+193Tq98j8CGXLVnLBha+gXnrDWPpdgALglsZPt5soHFdDpbMhelGCN/vbY11xlX1XDW0O0JcP8T7IWTTBJ+qIrrPX3q1pIHukxrLIYU8LDfkkQSBiwtYuZXcvOwjQSsxvERz+7DD91fTKRXAlGBEjwfWPpglEQkaiij2QwWZE8h/k2MLNP7Dk7zx6yX/xZr80Pz7eG7KrH3uCMXpvbo1zZPHaq/XdSsW66ZGd5ZF/OGIZdZjf4UViejWxPdBvBgtZiD/gviUz+DsaVLDoTFujcRBdMBWc3dnsAg6yNkljhq+I1W8a2wD/8LTsBr3avX5hkYxTr5wf5GfqxSSOYXTDeuhXUHKCVbkkEJY/9tA5JJ/an91anBLb44HOxJr7BDdaw/t8YD7eqx6PNIJAGarP3YfTexzRKZlDKLwAWPFDa3Xj3Yhjj3II2Y2KM5shILWjjABYM7LMPCxYJvKCfsHVNm0jAMY4Q40PzM4BA5VbBu0+VhAARTmtgjCi7zNhmr+0DehhaNOK1V9kxPKC4MiabjCBA3uOoOBvgW3uiNWs/EeRGd/c2l6Aa4AZWGG/70Zrba+sxluDcnPYHrYIiHQqcD9BEVgAlCu/91sQQLcAQKANOjZchTdZb07bV5jBk5gHQdYILrhmG6AH6yXr3xEuGkMMAKGTBfB2SZxPRGA/ck14G9Hy9FPm2hznTrXLGbxXT1qKaw+GpHAUWHNYE9DSW1jS0ZtRVh1T2OUfAS8U8EKIVMofVOmXmu8fcKpKAWWshX9rx/S/BASy1DpUBX8HEyAOujLxEhDam6GV/yPXaKmAA/zgjLX5dG7Ao+AXMez3bZcmmoNh6t8VLdYGMyNZGY+srSQLIS44ATKdxl9TiHHzOttin+NReSbio3G3CkD3sWvLMWS0AEFRwas0loKGTwIznuMiAZ8qis/eyCdFunt6Ppn7iPQDnc0mN6Fm7ow0yMNffHPuCIcAinjnZFDCk6/xJ6wHo+kzCpvUIVIFcyaPWkYwlQ8lnNPALklMFmOtT7EN0dq1HW1wDKAmiyKMEpko2EE7uWkd70HzJrccPVk4aw1fC9SoJRKdUk1p/46d/6Xm//V/w0EGGHYBVQkgQsQBl5Qto4xOj1fP8dIEP8T9giR8b4CbLdaIUzMd3gF0CfQPU9ZHtF18iUCb7/W+ODZ51FUiC2NeukWCAjaJL+3Rr7Cf62U5JeBUwwZgq3Fbx24to8qw13lkjH4dPsE3zSsRrKxX08h+Nq2MKUJSEi3fkO9rpOBzBLpENa4eb4A5+tjUDvH3W+zo78JLudZ118xPRIpHvvfhUR45T0R28liw0ny6m+E5WegwgWY8nrbm529OC5h53qQsiuhZMd106XcdT3y2dfY5vdJet3GTFGQx3TetmF5vDs+7kh22Oh7AgvSfL9o4dEnDwe4udo1syyTc68IdwH1vZ3PkeNoA9EXBJSnrMoX0nIxsDSLrGY8mLXulXrwJRGFPyJLzSPniUSGIk2rT0N3/z9pnOAIk+ModHrYHMmR/NdHw/hyHYyLWpijsbR3Q9rNQ+tLdbgKL38C68QZYl7aIXPzcItpfsEAzQ/eyjdYh1FN3IjSKiIhoaum8Thwo+fG9zRQs8r3tEQkB8A1PQBcUV3SXRvodoeWZ48YW9waeNLcm98dln67YetLIhxrKO+HuPZW8nHz6eWWyGU+ZWEAM0CF4EeJxchPW3oMzENgBAc1/Xb3bY/TaIo2hBhC0mEk4bbKEEbhmKSRtYy3zaOFkD4MtGr+HDdMxjDFyzQY/Mls8AFYLNgawArVMmeJ4jNTcl4YxUqNHSq4CtNVDEDFG/kgqcimCCcjqJM4ElRALXU+nRYG6ZIcqYQdKiTKlbjyBAmxjgu5kq+xmftEFlnBtbJlj1j1CjTyBO9gALRjKlk2FPlqKbs8zgdx9A3Nq0+y0IXaPd/HgOsDFArdu+Cmo5P4FtY61Cy7JuYA3IAhT9XzbbaaVAqmqAynBgIPoFw72qZEVrDoTxaF+0UpO/eJdDccCQ5FVjOH3WM4MAnb3Wgl1WXla5dW51o//b1xyaVp72QzsR/eHM0MVwqt5pG289jcXwshXtgWSWADO+0FlgCtAidyvzQKHEQ/qEz/FCRXmBYtc0n3vZF/ZS8CsgjgdAqOoh26EtGA+ATgE8B0lvyV77Yn660vzb6i5Ic6gPO8V2CkStfZ2vv5cOMr48s6ee71UJbWxyDIDE1+ROQNy8fAUdIEcbMNMD3SrAavJX8iggJuOPT4Iegf7aIdUMAbqMtU4CiTD2IprYpXQx+tmf7vE1eQv2PAaQ/KztNged1QZ+2hrAq3nag653An3yJMBqn/i9aGs+3+u8nU7ArbbyrSpIIKAhXiYzVcSqqhUUNEfrrvvk77//vr5+KMAdne0VbLHJbHrOvvRZeqAbDA+Bv67b8U6AVlDiO2e3eiOgi+541DqsHUjbYJgtI8dAMODePdEmUUEWBTfAM7ui044Mus7cEuq9LxBofN0wbMHyUKJYwM8+4I8kVK8CHQmq7QiCa+JJnwtugGE2dRMCgjW2B13sG7wCZwG3GxjzWTDj6o39aTxYiBwrIsCuxpag8vWI0Qi/Rh9eKiS0ruQ2+ZUMbozGLShNfkvs+Go0QQS+SAR5DEjnB7uyAaxAmJ2C1yThsomCYc+7e3ZfcCH5EU8kOhpn/RG/1p7Dmmvn2t/W33w64GBnwVDzSUgJxgXWXSNx0dw6T9LZ/rb/zQl3eXQrW8HfSxx0D/sL+zU+DBn+KBmh0+2Uf8/mW0P8dDqx2IMu9xpNbCF9kbSRxPEqJqGjG5RKlDbW+RiOZC25Fn+svLNbAjd6Iq5hb/iqlZ/Gaw58i9ebMO7/9eO7/+wIrCKe6rV7JLaan/38XDDce66nj9HAdreOxcSbEIf7t2jTfrcu8Zh7Je7ZXfgbfcsvfJAwwROvrREv2Ay45uGnn356jDAM4rBstHbNGGQDHFIhm0L4ZSX7P2I4Oe/LtlOqxozZ2nUwj5PZ7L8NArQwCL0YeGZLmhtw5AxkooHkM7BzHcYK3hN6wJmgEfJ11AsWu5czX0U7nZd1AP7Ng/fdF5/cA+gyhqtM6FmQGj8Zf0ErYEMQGkvrM+dGGSUHOCLBm3sZ3N7nwJKRjK3scWNpN9Ta0pqiQ+XVfIIYwZKDvDgPAs0wLSAQMNtjCZV44OATrTMcJZAaf3tv2yRb81apNtO3wQEZl7GS6OgagaKkg//JWdcyJq1N4sd+b1Wy9QXuPZ8VzxqvNaFT4M4RADjR2E973TjxTTJDUAIwcgIBWYc6ccTppRYr37PjWllRAAAgAElEQVTJ+DRnciuj7Fki2VE2gO4LXiU5orFr44MAdo1ef0tQqJSQrRySdnDODTCQpAESmwOwkTgiDyomMtfA9zrsZNaBTRu0CV4YfgETJx+fVDYbr7no+T4L3jicFNC51Zf2a5NhwK55zNveA/OcaWvXyhoPA4G+lmQDYkkdQTF7ztYuP8j5BqecTu9xfhIsyVW0teYCVYCr6wKCfZ6MAQ/8kX0EABtjAX80Cipar2qcr7pRBWs8gAGv+bO1Q+wyUMM2sj0qg55jF1RoR9bWme7QBcG171cEFAVi9F6LduuRWOxvdoc/jgfAWnumWpJ+swVdax/Xv/L7/BcwzBbiNx/I7wkGPGrhLAcdLKpzBRKCYYELf9Ir2eiz5m7c1q3zJboKRNI1iaVkdDGGMSQ3HRZIllWi6HUHdgXKu4+v2WQOfwZA0QN7LphR3ZRAYc/54K4D0NmyaJD04Zu2SwUdfKegJ12gW3x79iBekene75rGJfvxdH09WwA/SX4I0BujcQWQfKsgB4CnF3TH3OwuPQFo8RQea52wgvZgY1oDmxKtKtobgGzgDxeqVEn2mV8Avh07kjoS0NlBwWx62wFxdTd4/AU9veJ7slZHRMFwPpnfZ1sk8ewZf8t2evzBM9U6rpx5kuzqfPJ1UHjdWpI9/POoBzzOL9pPutvn6acqvHHILZlgfzaoaX0bvC+GqvOLvJGXaFLR7dp9FCJ+wRQbxKCjtWUjC4Sr9ItT+EXBPl7y9Zvkwiv7wS+ytfA838h+w5Hd37yLb8xvbxVs2it+Kd5KhgveoxfmYMebhw0WDPfeGUjSO3oFR9AZNip9NB97Bfex8V4lBmAG+H5xBhmQADkxb+8nE80Pp2wnQdfjsXhOPMQPKVAlk+wxvw+HNrY98jeML7lHx7qObV8bvniFrPD11/8Fw7L2XdwEAhgGcbPdCyIxcY0/QhbICZ4YAhmIxhcIyxIJTGVEtVcACBsMA0G7QbIErgNOu4YD1zq1zoOj7r5+ZD36WyYCgBdQCrIpnyz8Btc24ASlObDG62d5RVAZfa9d39pUCaM33gD38b05CC3FEhABcxu0U6wNYJOFDdrtnXkan+ESwOED2SEjDD2lbA1AoWd0o4Hjirb2qHEZ2QLhgEsgIjq7VhWEQO/388afdeDRilcO1zm/cgMwbjzOUjDWepuvNchyAi/4t+AJYOG8G4cMAwD2u7WiFeiU2IjvqjLxLKebjhQIezYWmMxhcNrRpDIUH5trE12NDwit3NF98/u/a6LTIWGttfVoxfYsr+qIRFd73Z4JuOM9BwCo9Xnj9tO4nqMju2QdgCLL7QdA2ryMqIoPPW08xk6gw6HGA0Fs6+PwGiMe9xsfORLOaB2x5JGKIb1RLeJwBSGCYGPJUEt+SAj0v4CT4ad3QLX1cAB9vgFb/OEQFhD2d/zSwhrI1mngubrWrXVcwkpgaz42l+PtfQlQQfOCADwhOyVRkjXPG3osoOucdAoQdh2Hi8dAOGC2gQ15X/1qPduKD0jbIyCa3nPuG2zbkwVbAjF7S7+sQ8XXvkmaST7aX50RAritNjRvOh4/mgdN7CugJlhkY7OLfFn32CNjkMNo8t4CPW3/u8f0iT9WOWDHgF3Vmh4fqHvE/jSWYNi8kutsTbpXZTfw3xqT1apDrUHw3XgAfa8qQfac3qYnfILqmuehtZLDMWxf97K9QPRpRyRFt1IokUBXWk9BFd4nA/HLnqiuSZgApypg3cd/9B4bCVRLogKD6KfvdHirYPhvjsZyHfrZXZ0rAjwYAO6S+JXEcD882Cu75W+2rrHYYIdxwmjsJVyRzVgAjB6gXXIZHXAIfRCgNZ9gc2WueSVv05lo81xxeueRDravz9nq7Jdnjj0zDaSv/4J98U7AD/uokPFngsh43LgOmkuvGoP8u18yHCYUzDmTQtU22gTQvW4H35l4VOHjA+AdpztnM5It3Ux0DnZeXMcmSwg6Y0CVWNCDBjIeVstXOEEczsADAZI97pX8sWXxgg5I8vXa7+nX3E9H4QxBJ/5aY3TzK9nd6GKX6SPbsfjPOM3T9Y2/gbnEBb8nqBOfCLp7hccXhzan/cIPOGvtz46HhxtntLZ+Ya/owDN6uq/RsC3z9D9eeNxD8hBeaP3skYBZ0cSaYH22mu3Bs953j3XzW5tcYIvt59qshx9++OGRc2dkVI4ocxN18wLl3sNIzngZG7GbbRYQGcvGAPqbIWocAgVAt+iElzFBy84pC7HgGQDoek5RZZLgqwRinjHRzMjKBMm0CbxtNDAq4ys4jp7GBOQokgBoMx42SYAW/faBgQPUGFigxr2UnOAK9GViNisVLQzPBsoyyJRxs1qtZQUM8CYTZEXlCl8zqlrFgL6lqT23z83R3J5dY2jIWmO7prF8B+W2oqlyAo+biRe0tX4ANkPrtEr3cNqM1sp6PBHYLTjv/d0TTplOkK9oVbUQ2AKl8UFw2NiSArUd97dqQHTmuP/5558LdApsVI6BdbKC3/E6EJJRJqfREA9U6vG/4NvzyYIIJ7lqaQVGGSu6IpEmocQJCFhVkppblXRBHEMvGSGxQaa1e/WazjQGndmv1Ggca9/nVclyPADS412/rZnOAsUMbfcBFYCaRGDj90v/1q4CUgAGRwloxRf2QpZ0gTi9lAnmNNfOcbqSnJwcvrT3PYOlBb7/26fW7CCY9MlBRmyRvRcIS/zYc/YHCLEm+oX/gamy/e2hBIbgSXDreS8OU7IPsIlPEo1dg9d8GZ0DjPtcBZ6dEhjQw32+lK6iHUjjdxboAEwSuOwMYLvV3Hhjf+hEMptO79fxRPe2SjuMChhMj+gpWlTEVduzFeQkmshDY3Rt+6kzi89V0VA1kug5bXw8tBfrFwXiyVF/q5jbP0k2iYV87z6K0ljRLRiOzqpCgeJodFBO4wDlfSagalzJpPjbugEy9AouPMLR++w8+948EvX0Z2VMcA/ESvwB2fwlH4hfAgaBryQKWejV88f2SRAKEPPTjcWONu+uFb7SCu06OqxzoTlaf9cJ4uAd97AxrXVlHJDsumyt4JRPbe+iuZ9oJtNdxy9pC44OANe6ek22gVx+kz2FTegxUL7AeJP5jdU8WtDZfPJh3Pjo2wHo8Fat7Hk8K6jTZr08lHjZREX0N2e/koIOoiQn8UmlN93YYDgbEe/Yovii6kqH+Fc2mz4K1OMNG4m3EpWtMV5uoO87mOOR+eJNNLS2xhdgsj/2W5ICtmn9vp0E7o9nm/xdLKa70NddCqYkiey3/V9/JFm8McEmhcgFX0AveuVPfIZfcG1j0hG+I/2Pb12rGOQ6+vM/uu50V4uii+I450aIEOcvBiUGiYDTJ66eoDKoiZfCe/4tP7JS4T3JyTN1V+3atYe1V1V30zdCnh+z6/pji3yBTyUvTCmWJud+t4Wh3AsXwCjyAf3ALOauzzB4fSM31ShihBpr5RUnm1v9KJzZGAKmz+lDDWaXzd5kL70ozOlm5VjSkW+J+XCjOqW5V+ssKdF5vr/5/vvvb+fsv1WETgA6JQ6NrmASmS1AkjKgaJIB8I73W4OSSBQkriVVINXnAqj6VuBZYgfIlv2QUDYQbX8b5DG/yeKGIAxhFc8o3Vih30wQI08GW92w1YKeJFg/DMcqBNkU3cbiMz2QAZBgiIzh8oj3f+aRY2Dc+h7QWR3S6yZcSRf7L4AKbn1uDM4xn5wfuBCczBXgm7MI1hIDcLBERLKXZCtKVmd02zkKJyuX2VAODJSwVYVF55IfoBac0ou721lFxvwvUQDQCka7yi0QIm0AdrYngW8h33cdJ0BweEkJidO4YqHbQgi4d15AuWubYlD7vpuB7N0fa9ccNicYeY8dsAWzY3b1EslgG3ltCxzZu2IQUN/CujGQfwNSxwLi/c7+Oqb+bMsJjNYfHxBrGi9wlK8pypOHn5hf15khjyRRdswuk4FvVRzUt9VRRXBtIL8kEnawvgfICLIAtGQmCfPP2mcjEjebrS3Fr2Km+cte2Fyyayubo6fmXFG+ianxKXya972mszErEDxKA9jZNvjokj6+o1NFLGAMTCVf/bZimHyKF2NIX81PxwDQbBZg7pwlKdKB3AEoAFLIHW2xHwVk59rySKfik7ylsBEnNq6ZTzLbGme+JF45lp7kgs53B/m9azNbBhSRw+lsr/OTQxAR2Yub+rT1XeEh9i/Y6NjG6hFf6SS95VPFQddtm1NEHT9SDDUGl/HI5cWoxsNX6otNmM/ac52kvNl8IGLcDG938rgvQG0ka78hTmojmeQKdi4Wiwvuj3BeUpF8APdiEgUNX6aP2ssOOzYiKT3udn/xXOxgt3CRnMwW2Yj7D4ix4tfGLXZU/8h9cSFdy1d2RHysOLNyV7sKhca0uVP8QRYkE2Db/CmE3RipfhYvIMboTsHJBrJl951ALiuGxQ6xp3P6rTaSCyFMr+ZFoa098yfOwg+dZ2trcsJz8qN7Quy9VBpz7djlVq5A2CPb6G8XEnZBQlHJx2pTnpFT7T4TH9hqn90kSwGxizCKdoWinRsutVIs8GEEgbugy9thDTvu7LBKr4hkBZO5lndgQgU7jJ882UrXZtvRULsKZdjRCiGi3qphPiHv17Z8vXlUPmJzvW7+hfnZidzbZ1hacSb2I3D13bHaVCwWp+Bh8rJVGFo+QEjS/2J+57Bn58L7MISifMkccinqFbn8ln0v/qSnJZzENDm12GI3h0IYgQGDqldgHnOiOIZLzC1CV01pPjYXJFPtihcw2mIluIsO9bN66Tz2Zm6XDBInr1hRMQx8O5hiJXqGXLAPjNe4pBy4dT0qILIOtwJvEiCEAUs+AHK/C5jJA/QB6xRtQjtGsu5YWzeMyYT12h9n7ny3su/YNUQJgrMIypJb3yuychasB5bFbxxLkbkGic3Vr6CYjIAUoIORlKDItwlLsafIICtAgGTIaemOs/nMITZ5d7ytLpwCG+MVgWJFFuCrz3RVQFakpSNztqsP5JTkgaxkqp8NYNlMAXtZb8FfQgIkBGkOawVO4rSag6lutTWglQOzPys1tdmY2E1tCYaNBTHCSbdPj3lQoHLykp8VAePMTgJu6YI/5IMVu4qV9FHiaKUvX6w910cqXrHOCBnA2ONVWnkpQPU7YgPosP3RNk5sveRpXoyZHzT3rl1MJuDNilbjEegET3pqXj3mot9qM1mtYLIvwB0rvv6I6EBwLSCWZDrG7wvsrVD3G90BlZLmJpuNRZs0gVv+wk8BFXFlQZxjtshJ9kBjOsju9npsCV5xmA7ZYMf3D7Ar+iTz5vD169dXYdp5QL3to0taYcDNlaKS3sQocau5Ai4lYiA6O3Un42RV+LE5ZEB91e/GVtdSdky/ZWPFeoRN/Wdjbat1rSkfVhztCkN98F+5J7tk94AAcArUNv7ORbg0R7Zg8i+gbQtfeazX/vi43R5LrPTe5TFyoRWrxpZe2AtwZa6LAa3ONo7+AOd0D9Aj2dw4TzxOX+mvOQJCEQLpQbyWN3b7uYKgONW8NHZAGYlgPtOPbZr1WR/ppTE3r+kkHe/1wvI4EjV5sisgCVaBafiv+JO+y0N7mZKcqcBOPquYYpf4AWyK7emw8afr5G3Mta3ARTjUr1hTP5uzN2Z0XuMVO/wmLi+o7tj6RyDawUPnzbv+5a7GJV+LE72ujcobzu/4xi9HNWfIpvr3GKvmrPmiK7Kzc1gEBut3jy6CIxtfutoVMRgA0UGX8E/9Nc7aJyuipdfd8VG7sKedanyu9mGuZEMKuXTKSn3yu0ZeDGjsikbgW9yHi+U+ONGNF/mT4p89JldtIvqTl84QnQrp7AWGEYsVgwiLXnc3CZ92cz72qdA3xjCW/GLVVPxCFIgpCnPFrfgq9+Qf4r38i0RHEij21RE7rsbE1+ULeGDzaDHBPMOl5mUxCj9mA0tcKa4scOibnpob15n3nXiGCFBj9GoMjRXO4uPqDsUwW3Y++WHZzlsb6Tw+BVs0HjHIKr76BXZhMx3H7vm8Yhi512cYYG94Co93Phy0tRbbzz6yFWSauAwjdL7dPeau9jYWJJsc1TH0pK5qnM41VjkdQQq/ZmMWGz7Uog8fPryKYSBPQSToM6CMORB++yimy0ErFrrlfEDaDXYSQNGUYAscgGZsKINWeNUPh+m94gWzLwBhuhkDRXQ8Vq02tdW4FBeUqchjwOT0PWbSNTOSLXZVssCk16+J2DFzzvrVtte+Aw6WlVLEMTKBQoCjt2RX+Jl4zsXBEQc57AJ/TiAILzO9AVRyEbyteqz+zBPDBWaMT5Lte9cfNDYBQ8Azrj77szrIWRWlQFjBumOA5tplD0Cn5F+bCkpEgSDS+Gzns30s1rYEzcmzJ9vm0nvHBUhtMxNgbFsCeKyACyYBFjeO6DfA2VYgK2LJa2W0cVs56ZxAV6s+XeOZTjHZmLZkxdQjgxqjAGRFNd/tH/hSjEribE58QCDwNSBH4dnn+gHSAuTFio6XhJcgsuqlgOvc5E3+SJNea8t23uTHWAM1WM10wObICxht8kmX/Lj2zwJVoQzQurascdgKKKYYy5JUfL3fEASKK7YIKEhckix79Jk+GlvFicdgdF52nx3Zypw+jL92bPnPRjseOSi5JEO21h1/uyazGJctRXbWrmu7+KctgZKKJAfYKDYASrI3ZnFuyQtAc6+XzI9tN6sdMaPzO8522PSBLHMNffaezMnh+jvFKaIn/XQuX0fOilEAHxCiWOxVEWJVqXG74RlbQT4AT+JrOrfrYW+YBkjbqtycADVyjuuvFEPNGd1ZKW9+6wvBCczuVnxADVgAehpbtmT3DR/vuO4I3W4TK5zip+KjY+XI5qGxIUvEX/3avtn45GlxXYHdb/zPNko5qPEnh+v0XVNZW/I7IgB+qH1zKz81D/3TTe01zvqpz9rb4gpZqXBcHfDj9KBooQ+FWr/JG+Idsn5JQDkbpgCA+Y78ZcdH4+83bSEQAGZ6oRN6lSPrJz/wGCOxX45GJshryIddqUsGxXY25Dm7zbk5bVzFDpecsG+xKluOjIvMjXzpPPHSAkn64z+KlY5ByCW7glm8CpMWLzuGjNpBcMFY8kWvcka+ZeeUVUpFVDK4LIs9wz0KNLtMkFn0Z8Em3RWnXF6kEGKvxmuHEpLBZUEe31e7Cgr5Ix3wWb6RfLA3HSGSmi/zXz+wuEsSrCrDkPBZ57n5EQzZ+OCQ+hT70oOaQvxWNCFZYBQxSi0if+u3eWvMW/DAWWK8GCzOwayKqfpi2x1DFjGtz41libuNM43Njc2yb7qlB9gAllJYK4blS30jgPkpjEouhR/su5gGZnZsv8F98oZCtfPTDWynECSffJ5u+ZR5tCBSrIe7xUPYHP7eOkXudMlBts9O1GQwrKJcLsx+YLTksAjVvPA5MW1rTvbRMcgGdlMfS+ry+ZsHDx5cxTAnpGSTpRjOOQPfFcMFvRz57du31x33Ghx2XUeMyKrgOsIWQg0a+FCE7mpHTh8QBIRtnVogg70FVGqTMhjZgjaGpShM1v4EFcdyZAGCYjFREqSVhsalb5PNQAVche8WrkDxgjBBf4PayeA4BvuR/NpVmHQ+FjxdMPCOZciABf11Lsa5c2oDq2mMdL7Fs5U+zK0ET2/kZbx0IehwXAHCDZawOQpEyRIZsLI2JgUscLtBVDLumOY9mXqt4JIUsK623SnQXBeG6cPsprfaZftIg77b1SvXBlrNavy1UUEaGLDlt361SXfpBlDruwiOfWyR4iA/XZCe7OxcoV5fXbOpuEpOrLZiLt0iopbpFJgEmObCaoj5rI10pHgEiCUg4BFoxcKnN+MoAddegOTff/+9dJROJKDaUNhlg8A3EKfwtPLI1umjV+C9fvb3zm386c2KlWJQbOIrjU3xL2nUtgRQG/wz2RwvSfKFxlA7dG2uS0D9sRHbwRu77dy9Nn8K1NoBWptDCVafvUo+2YJnJCfnF198cZGeFZdIDCvybnIoxomTtb/gGUG2xIAkhhSxJcrjfdI/f7EbIt0Yl0d5KZ4bQ8dFuJSX3OyscWUznkspHiqugQLzDSwtwJMc5QTxx9whP9K7ZI1EA26bP6AEiBDP+AXACzhvoSUWAWfpIh0CFJ7vLc7betZ58lvnKpKtbIvXwKOcI6Y2x+X3vu9O0NkdEs181j7ArLi3RRi4kfeSx2NukqF2FRCOyb7IDQQiCpKzP4C5cftPLmDOOPJPuQ22gE0UQ3stcLb/4sWLy9+Lp2KY+Fa76V1sRjArNtlI+gDOl2QTS6xCIuLskLJiq1DOZsQTcUPRBijKl+KsmARjKSr2dxhjj0EWiTsdj/SlT6BUDmmeOi9M1pyIw+kU6d73FkisLopj8EN9ZYu11aUanuObHdNZ43IPA3O2MSeZEBfidbpB9nq+NX9IPne6pVPFS3ppzOIF4kXRWT+Ib9tEawPBp+hGem8h2NgtEik6LKAA5X2PFHPTq2TtvcIGkSdmIvUQPUjUXcFXfCONFUE+7/gVC9li/drZVZzj5+xHcU8GNrTY264ZeLC+i83wGbIKvuyzWJMsxiOfmCN4vFc23nu4XKxTJK7/sA9kYzrNpmDT5rZ2jIc/kkUOba6an3RT+7XTX8f3XnyQb9KLvLwkPXuWh/gdXOB3MRce5I98gD/1Sr9s2RyLzeKm+LvYY/1LjmDTCMpiV2NPJrGo94vz5T+E1VkQby7dukbOpDf5wqs8B1dlY0ga2F/ch/Vrn377jv5hQ+P/UAwL6pSMkZQcUkyBrYRRgKqBk81z4XSdGKzki+UR0Amwg+eMwHLtZdgKhb53Ix/FsMDJYTgAZQIRmCGGgkElB0DNYDicICDZdRzlJ5vrSjA+HNbnBYkSEp3S0Y5b4kYMYFi81r9kh8QAmPYay3UEk0927K9E7xEfDLvj+k2Rk86skAHpxqXglRQ5DiZwHQ5w4dgYWsWSQCKgYoZ75QyN0XUM9Im0ALK24NiCmHM0R+usjTsdAKB8wIpSx9si0rjYTL+7hkYg3zboQvAoufQ+vSZz5wQC3rx5c4HOxp/duGYsW9SGAmZXm5pHCdTjlvKP3QYITNZ2AKVk1I6O/m0/bO725j0ShOSrgFmSKLkUQelGQYZQUnyYU0Ve35ORb5aY+peU+L8YA5Snr/qsD36v0FAY9rtgKElJRL1KHrXNXxR9zaW4Z3uQZNh8rW4bD4Io2ZOZbbKv+hI3JG6xcYuz9VWsrcTea37jsWB2EkgGYqItzdkMXUsyZOg3PgCcZfdW3jv+u+++ux4TUpxHBgQIySuem4cF8+l7wYPEjDhwWUHt1n+fWw3K9vmNogy5wd+Swb0dEEX9lt1WuJv3/NrzM80xQpesbiYjfrLj5E0u20CRpPXn+s3a7I/fNWbgP3+yUiIP1bbrXO0ucE+D4oGCOhnTgX/xRF/9Lg5b0WHPwCTddw7SJ71ZKQfoAC45UtElhlvFc9mGuL1AN3vb3KgN/WLts9fmuP/GZn77vmPoXDHc+fJj/fGX5sK8LDELPzQmMXoJfbGbrAiI5E8f2d7Lly8vWSKB3BtE3jC/7ouQTjyKhj+RmT7ZrjaSrb7kK4SfVeSAZTZc3/wT/tg8WvtwVK+wBj36DXG6BT3ZkpltIUcVRvWNOHcdMltCAHcOn21ubBWFFTreQoDfEK3JtUVh85vPtDPFI/yaW7GmNrs5VWQXn1F0buEKuy4ZzXb5T+Pa53xvbFK41Cb7TZcWCcoLcCGsla72Bm6IXvatOLMLQfElH3Z+bZmr2s/vIvcaq34Wp9ZHsmSL7vPRmLOnbB9Z5jr67HSLeYWwGLY2wVbYpmLYTiz2wIbpWnGSPMbEdjsHVs6/67+53t0c6oFkT66OW6y+9YP5Md5e+665TS5xQ35Yf6hdsX23Yad3c7Wv8KE6Q3GKeEDOuAxFMVg/LiGT1+tj6x8LMQjg+jUW7y+Du/3Tbj6OZIPn4bSNd81Bn+Fu9nYW932uz+xVnEXGkmUL0sYphpa3xCX1ALyibkHCmFNFse3J5oP9i2eNWTxrDArsXpMPPlJDsDGEh/iwcc5Og61Ztj7l8ze34Of2/P9uoAU4mzyMAuUvyyk4NriOUzzl0Ay7dutI4NGO/iR+xy0YxkLUJ6aPQzFQibCJ2EQBDJtMwISBbcDrvfYAVudbZes1OQBlgRgIsYKGgSCLzxyaI5lsDJL+dgWHoTY2wf4EsoKagolBdjxgBEws+47Fba6SoeBZ4FyWsjYluN5LoNqh22SoL7IrZJzLKW3zFZAbn2KOHfQbtkaBi4W13UjRAfxyGAGRnFZ96U8ASv5NpBK0nQyAHydN7v6yRzex4Mh027ElTkFQMrcSZBuigJLebR9uZ0XXbQYG+EntKMySFbuuH0SL4qPX2gtQuXHN3sxFEqndklE7OirC0wWQZkWgV0EDi4pJlCw6xnyvr/Q9wCwYsReMb+dhVAVqScGqya74ZpeRYa5rNo8CfsciAtKzFQhEiySgIONX7Kl20uduxW78AAkZEUS2k/a9VcrGtqBbgLZzAdlVu4Jw+sFSYox7VeSy+44BchRkruM0H1a4tSlONVaxdYGGuK7Ytfrd58bdFvyu2W6uktcjjswhENe4XMqAoV19pRO7JPiMhJsMHqHUKpMkh+jYAi3Z2WL+yGaBLsUsfbLrvj93SiBPJNnOyVZ8tvLn0WGuR98dOul5CyDbTTvW3IhL4oZnhCL20p2VKnOd/pEsiga5AygWp4tXC2b5XeevbXlETK8AXrqV6wCuvuMbqw85x4pWx9O7AhSBK6/2ahdN9uCmhLUhrgOXycRG6LSx8In0qbhSBPc7e+4VAFNMAoQAH1nyx94jI5Ot9tt5kozNQ/FzyZXkTG43VNzVVNiGPSxRlG5O0pvcvZpzINe1h7BDstVG9gIQ7wqwghuBoTBW1NSHP/3CX+lcDFDEOdYYkB1yh9glTlYQZ/fJR2edozmVMaQAACAASURBVH8xXF5W9PARl5Agr9IroIx0LbYUhyqIPcO2duAF88wGepXH97Ki8jb/azxWkGCXju27PsNmcrGCuO/5RTrv2OR1E6xsM3lsKYaVxWBYULswhVxrm3myKjj5vGKn1+wwUtCiTt8pBGwNly8VwsUSmN48sylFJBK7cSqEXatstVRuhZ8snvDh7MwOCHZdf2J7stpJqmbg6/Qvtovlikhxp+PFbGQSv9g6hQ77rv6bK7HcYkN9imHwAP0gkum38fS/+AFxVF+7QMae2PzWG7Xf74hW8ReGR6DBoWJtY+y/sS+ZIDciEeDdZOo3uMduQxibPar50qs6iQ+Lx2wZ0aMQhvFqE+GsmKc/84nIhWEaA2yICO9cekaIiGti6dov3Ks+0zcCE462kLeFOZ9CJl35qEcrCQqAE+cCJAUPiZFAHJnB5ESxqzlrv1Emw96gTFkCM4NaEARIdL6tURg/TDLnaMI4tsncICJhLTvQuCUNzgNkc7TGZGVlGXKgVkHbxAIby1Bpf8G7LVEMFSuyq6u1kQxAWucIaObD/DTeLdglcDIpIBhdbdqq27lugsCJBR6FbU64iQbgWraM8XLefaxN/S8jtKAfE79ESWMFWjkr21NEu2ah7xUb9EOvAIPCBcBlm2wBAOhzAR5ZA4D3vfEgBiRlwRph43xAxpblxglwKm6TO1/pmrVk0++uTHVMbZTMe29FTSEmsHJqq5cBOlvCkrlzsfBtDWzO0wtALRgDisgf5MIWe9hEx0hO5nITtG1ksdmIkObWHWwl/NqQSCUWxQHbkdgas9VPtl97rq/kR43ZihKix2oi4Nx8AREVZcnbuIAv12hZ1VJEAOt9rxgWMzwTMl2ad3Yq5phrRYaCoPZtk5MYrQhgOBWlEmRzl27FVH01T4pTW/8lBPHTLhP23Bgqhu/evXvZPJuzMtt5m3w6HgmRvOf4al+iZav6DEhWpPUqJiiGxRPxD2iyMyJfF1uRT33eXTPZgbu9sjcEhRxRO4AQgq0xZhNuwgVIIGPFD3EV0KrvjkEQZedWru1o2hhj1YWNsHfzLC83h/VlRXj7EG8VHbbFI4M8dq2Cb28UCdDLzfKjrY0KXHmHTja+NVeKe4SEAhGxpeC0vV9OSd5+QyQvoAScilfFjQWXYkv9yKmK4fzB93J/cljFsdPIzoD0XPtdFx1Ib4zF2fyXLdDLkhTFzuwVvpEH2T5dbJ5ecAgAK0jSCYKx+ZDXERx91zxvfLRSByNkQ1aX5ZnO29wPawG9YpkdMnYAiXX1odBQDGdPEanlkOyp39tF0j9yWwEP3Kan2mwe3bQxHTY+WEXxuoWqleWKYbsVsj/P1N3Ckp2mOzGn9sUAu6WSxTHykRyRjOJPcnVcOumVntlpY1NkycV9l/2kE4WTgmRxYmNMn+Yw2d1wrveLq+QZhWd9pju203hqL50ogpsfN/+UJ+EnbS+RCCcp+C1EuUQFNkaMIJfIxLbFYaRTY7GTic6X1Ebaiv1bM2yR7PclZhTbViubt46T+3qF72Amuzrs5st+jJnt9h1CFM7tmGJGeiEDjLwyKTTlZ/aF4BLPrZqqE+AnvsYH+n2L4SVs6x/+Eo/ovd/YG/vjX4ppZJgYQ5at2dR5ySCm2LHQecahDTrkY9rqtWMVwmoni4mIgcbXGNYH1EFivDHXphyjXwRk+nMZloLY1vk+I6i2drhs5+nTp7dj+W/7IHDBiDAbC/w5lcJZAUK4gs6C7DoWdJ3LKABtLPcqw/sG2vsMOEAmeaZIgRQzCAAwPmyTIlyiVBQqpLGBnD45VxYG2e/LxJhUAEy72Iwt8DAxCjfAcQvs5Bdo+p1c5GEIxpPubb+RvGuvPtYxAccNjIy6Pvvedc8MRELHhrINxR/dbXIA5tKX6004365QY28VQABVMls9xUY2HmBU0Fj2foGFANh3W3wYnzuxcuLmpPEkr6CWDEBN75M1XTUvAq4gvkVf8yBJd376AygVRQBgv1m5TTarykCKAiYHBtZtt0p27DA2HRjv/GwP4JQoFMOARMevzwCwbJ5tCC7JqN0NVgpZcu8qhbFaUQl0CtD9ttuM2BQCJJsCvnvtX/JLjuzM6p/3VpysaGQ/iiOJuPF3nNXM2m2FQ9HT++a7NgI1jSvwl92sbSYDULJ+03lubOU5xQAlFhmRIOEpYpvn3iNR0iXgAqxJsvxZ8d05ALQCQbHHvkoOCmLkAvJOXExfVnq6FCYdZEP9zuaaK3dOFRddi7mFlRyigFTQNYYIIMV1ut8bMAKjm4skYwl4gZKcIp5KepJoslUk2I4MMIiX4pj5UYxI3raS8u10xi+siCyQByybZ4UVewNS2EzHWH1Zkg2oE9uMV5wQt7IRZFttKXys0tdmsgWOX716ddm6QoHP17b8Xn8Ahi3HzX9/6bV5sxMMGFeEsElFtuKtebciAywDlcgtxUa66Lx0H7B3h/xkFmMWYMEgS6Abl5iSDmrX5Snpq/f9nm+nk8gY1zKKfcYjl/iMFBY/xSO5Z3M0m6df/sZHncOP+iznwAXGA1OI5WKtFZlsPAKrolRugVXSvy2igKf5bVzZS7o0T3Jic6+4q/9soGIm8rb/YoLV9ApWoDRfkqutIiEdOz+9Z5e1aQu1ONG4iw1IF7EYgbHxQ55sDOljC5XGgzzYVW5zIafJ6Ygsdl2bCobOqW2rpxZH4Nhe4SCPI+p4MQy5Y0sxLAgj0JvY0blsAf7J99K/uWQHiIZsOIIi/WbTVsPIIJdYNOp8l/X0fvG2nWtbVCl40qm80HgQAcmBVBRj+06M7DWZEJ9IWbqgW/6EBDgJRvJbMLH7bnOYtsx1NqN+oD8LIPKtnWBiqDhnVdQlLXxK7DFP4g1iAI6UnxYzsivF/xab8ma6N1YyWERT18BfzUPywMxIU6TLrsLWbt+LTfrhP1vXwbdqEbkZ3jA3YiSiGYkPw9TmErn6FpM2n8nDap/GvLto1GDyCyJx5Rdr4JyNfwg/NWrtqZdufvrpp+sGWiaN0wChBBfIG3iGZ8Bb8Cn0BAYAWmFF8VusJpxip98xMAoJ56YwwRojBUhyVCAFy2GSFPoSjeQqiJU8alti0CcjwNCYCMbEyLBfwKwERclYUUwRAOZVAKhfty2XMJORHjmKACdgC9b0ao4AbuNXQAAUtcehrDZI8ggM9pA8yWfeFZv1JZgy+vrFeu5YgSqrdGfRCLhg+OsDmO+c+g7ItHLlAn5t5EQAMfukH8CWrfVqNRwbbGwAfXPbeyslvaaDgLtVDsEMUFJ0m48FLlZuyNbndLTkCgDUeUAQG+TsyeXRNCUWBT4Awcm1odBfn6htQcYqn6TEJvq+/47ru5IOnTQ/QA5wiIRBftUfhjVdp7M+Z4O75dzW6vrofe1mM1bmKkKKD7UX0AjsmQs2KPE3rmRTYGAA+SGQ5/sARtcjtyqULl1DjchJjnRttZjcvaYLW+QKusnCf7NN2/KwvbbB9T27RHbwIbrf+XesrWaCN+JObELgJHPv++u1PrKNwL7tvAp8W46ByPRCfx5t01jIALy6c7CCe8EhfwdIxJ6NQeSpSEv3ja3jEW+NSYL0yg7PRM73zLFcQlbjAfb2hj5kEl87tj9ABiCzK8nWZfMj6dpCXXvyV/3Ykrsrv1aTbF1s3AgThMYlxORZBVZz6Q72cmVFUOfTWcfw+WRpbOm7lWHPdha3lvSzZa1z+TewXF+uPUa8KXbSBSDYd+tzgPqCpuIYPSOPOz87y646J39rtbZ/j1QDzDa28xdgcvMTUJfd1K5ngSI2G5Mbe+X3xShkYu3KnXQF2yxOaqz8rO8VqLstFWHuVQHHrjcmLWkn/sv1XmEAObwxZ18RxJ4w0B3hm/vabr727urJlpwIreTnWzBeY22OFHbF5P5qy7xEYmUT/RbxV/8WLrJHAN6uMnHI6pwcahWZvvOpCjqPAOPH7kkh7iJXFRmAt4Kh/vcSCTHbat8WQ+x3AXL65ucWa8QGdie270qo3Qf8wDl26cGK5o+vKjTYsIULmMouGpdhNF42UpsVwM2Na6/huTOO7I4PcUdsTMd2+YgnMG62yXetGCMKxc++Z4/yuGIY3kLEK4bhza0n4LTd2Qjjy3fm1ip2MvBVPop8r53dMm6lme3bJdlcwHB2LjQeRHtjEqPJnVzZDdtpvMYmv6ivFM5yGBuQRzenqwnkAro15/WnWBbrkrW2sxEywWd0Ad+qRWqPDTa/6wMIo9rd/rfNXWBT9+yOtdpHhKi7kjc92uHHJ8XxxZdyaLIttmje+w7u2qK2+ba7agnr5lQOt7AgTl3xQDEsONQBEGAysSWYBoCXw2tY4aYYxjJjunwvsANre9MRTI2VsPrAtnS89w2yfsltUr1yCArcot6k7HgEDQ6vIKbwBXWMt/MpFyBqzJ7vqDhNTs/QknAABw7AuN0VFVCR/IEOxkxexyns6ZqMDLfj6QvLucCv95vo1xkbpwDC0CXQzmsMAHGGrehGHqyT9zsyg72Yo8YoQC/QQGIkd9cQ3b9//0rmHNrKgGKYLo2P/da3bfaKSEVGYw9A9LpsZMnBzTs2UKaPdJTM9Fn/tqzUtwRnLMmlCObcfYccQIAs66kglZhLQG5c51EuGNpdUdqEsEEXy4b1t/IjgPAnSQaoqg1bxZIv+fsT/AGKJYo22AlK2YLnUuYnEqviqTYbR3osuVcw2WJd/xXDVitqK71kP1bMk2tvdLVbmyRUTH2rG7///vtVKNh10jjSke3iyWLlqu+QVX3X+bZ98R+MpYBuy3N21OqJO/XyKechToA5ftVx/FZsE/jFJH62oK73EqJH8ezNlNyNuLa1u7EveaymiSXIADd52SQuLknMZ/EArKQ3q4zZcSDP9ulsIH3RTd/bzr+Fcn2Io+xVUdI5J6PNR107uDeLqy1ztkUlm1Ik5vvADP0nQ3pUSPW7yykAZSuNjQ3gBzCRX/Ik2wdI2CswlSzpyzZJxYriUsFRu/lV46z/+gssA8r1AwD1vn4WLMk5gEJzZleBaygV/laGkTCKNRhCXhTbkHvArwLS7oLkiaQC7tmHWA978I9djWhM4mTy0Gt6KmYg8OgzvYidrk3Wrv7k2SUVxUIxiz3UX98lP9C6Ba4VHYXKFixiacfs9/TKJ4BPhFdyFe+KK60M7w2nOqfYWQy1AwNR7ZE9VxC//eNfyALzscVqtm4LbraUvaVTz1im7/xoiQm+ypeQ0+m4/tJZ47LyGWmjfcfYRtxxzVWxDKFgzuBLr1bzEFS1r3hJBvlDQc1GERud1zH12Wvj6L8/sdBKlmLB6hzMY/46TyFl1VvM30WczusPhqnv9F6eaQ4Vk/CZ3xGzyGO2xpfFIXnJXClg2FC+srk4XSBy4P3aFpuRGnBN8dsdlpEx7jlh1w49k40/Nm6LH+7KT1frf4jT+kp++EycX9/tffEyGdJd7dFNc5Ne2Hp99JuYruCFL5N3zzVXW2uYYzhIrSNXypOLfc2lQl+e4eN95p9ym/qhMcNifafwl/+TwyVYciXc0GdYTmHtmD7zEXO7CyB2BMB/Hc/G8gWEWH0hTcS15Fw9IQ+Nf2sM99vhh2oEWF0NZ27UFwgrNebaK3nMP5Lj5tmzZ+/qqEaBKux6xqGK59QMxG8JIeArzAQZ2/gUlh3bQJedaKKwzR9jCGpLIQtQ9brMB6ORgAQiRgokStDa4zTJx0HJjA1VYBmb5Nj3nVObvQJhnWdlKeNQMGNoe9XX6oVek11wYGCcfAtfckhm9SNIMFpzl7H13hwLvvrhuIIg56y/BXCSJqJi5WSkQGTzSs9kPG3pTOyKS8UI/QGFfQ6I37t37wpgyabQW32wh/2dLMCc69H6bFUUsDOntSPgNlYrneSub1sSraTbhkEuJIEAl5wKUkUwoMnWazOAAVgXWMjWORWJtpttUEqGjmPX6U0Cop/GAzSeD4xfYiAb8mgHYEOBiPWtny2CO18yRgAB9uaiNiI0ukOoravIkCWPGpcx1mZzkn2mkxL3brOuD8RAdrjXSy9YlgQ6PpDYzcR6rEqvez2ltusrfTYv+rcDoSTgetd8v/klPyCTnsmLAAA2+BiZFAXJ3x8ihW+eZBcSgO3yUwXWJlJzgXRkb+xvAbH4LHkDAr0iSBpT/YtLXsUYti+eSNz0g+zI99yQyOp/9pm++82zt/M34E2xk+z9I6XIu5dUAMX9lvxWCF22IN9hvhXDgIRtXFvILQBK10uc9ZsieIkKBCUghdCldyBAXgNITptqbIqEdMs/G1vnJItdGJ2rgOg3W6zT5eYVc6UIy1aQav2W7IqU7EcOBSJtX+1YRQ/SMDvjV8YCvHX+7roB6Kx+WwmzpVwxsboyb2Iw2xXfarP/LYaTDSgTH9MNcghmULSTl30pfJfgXLxTm8UWWAVGkLv7XP99VszJDYoy38MEvWaLyblbbf1uNdJjiIp/xcjmtCIg0s5j9BRySAVxxnZTvmHlxWJAbeWPHoGUndV/xxfb0jFdbeGyoFyMQr6wcytyyRoJ0m6RdAhoNz73v7DlFQGl/SUm0qf8JccVs9Ir/aVPccGc0r/iw82w4FKLKI3TrgkECBuQg8UWuZPvw1R937HJILcr/MxJbcDHu6IO+2YP7nLukqm9ZCM9L6ZS+FiBU7y4lCS74UvIqmQQy/hLustfyrnZRHLXZnawMSdZkq8xKNTgVAsI4vnGXDuYFHHpSr5RtCni4U7FooJdLYDIs0iRrM0n7CKeyLvwOswMey5BsAWueacnOVUu3BgPL4sxvfKJzZnONX+wm9qA7hR8ZFfMp/PalWeQQGQR/9gBTNPv26e5El/YuvwNJyc7m+3Y/IasyIUlqbcY7/fsuFfzDGtkl9lTbfbXMXYEJLOiGmFjbrOlZHLMrg4jCyzYbf67efLkyVUM95eBWLUTzLeAkRAEUs7buQK4QTmGw1GYbZkCIrYGgyxAcmJBBRjU7oKS2trCqz4lcsmH0Un2QCNjXwW6bncdCpjnCIyfAW0hb2k/Y6NTYASAUyToA+Baw7dtlKNbIdpjyZ1BcOxlcKzUml/BeoMdlkYbdGvuzW2fczxsKOdWXJcgnCsoYH3OwpzNZKhb7NZW+vvk/bNOK/xy7nSQk7UyGPttCyDig91uMaD4zx7Yka03tRngAoIAZ46VTLZHKXTZGD2lw3RhlVwQIwMb7vf9TSKsPatLivKOS4+uy0kX7joLiLrGzU0yai85AiQdb86bg5JAgYhfAvyScP4oKNaOQN13yWFloLHyi8YjqUsqGN1Al0c/AEzmqPNLuBXCFcTalgg3gFo9BMCTK9uT0HtFVChuA1MK5gVzbFacSNaODXT9/fff1/bRZAai2vZn618gqu8rzAMcwE3zBogoyCR8SbzxZLON2Wq2YonvKIBc12ZlGAgF0ATt2uTf7HETn/kQv8UnIFACscqR7HxTH5Io0odN7vZzMajxuOYNqJcnsiHxCeDsGL5gNd92bWRe52c72VJ6z2fTS30hLhVczuW/mxDZS/11fnPg8SoIHT5sVZzMdGq7lWLOvBkPMsg4xZqTnOi8JemSSZviRK+KJHqiq8arGE73jcfqnjntXHppfq3ypQfy8OvkByzrVz92c5Cj89gOXdd/9hq5sOSO3VoeMZXvWsGrLysG8odiQ75Odo8Qs4XZzis2uTlKTrCyk300jsa2q5RurNe55y4cYO0kMa2GKOzopzYA7iWc0jHAjEyAcRY7IB3Yg3mWj5sLsTrf7XsYRpHg+n++CxTDCxu3059LJBDUW1AgssSfbArJsvbZWIqXtto3V82bXTji7dqUMcI4xqVd4LzXbMtNoCreG2vHd6xiLVmXyON76cfijPcdm20aT/L1m4UXuMQqNjzX59qFQ5A8OxY6g3vkL7aizc2ligwyI2zoorkMA6xfphcEvLgGq3UsMnYvQ2Jfi10QO/KwON845OSIFMRB9iOGi3fmKr1lR/mnnT19bjy2sndu8rLTzs1Wshk6Yid8Fd6ChxTZ+u93cUMBTEZFmnlRmJk7OxLEMjFucbRiSzEMl4rrdAafmzf1jbwBx9WOXAzvGQsSpM/ml6/D6eoDuFV/S5Rse8bed0v4pHOkktolfch7sJHYVb8dpw6TQ7IJx/QbTCkewiXi7uKMJWjYt/lnJ/Js3y/RCnOIk9mr3ZJiZTJna1trLCnVXMhN/Mz88Jf0dBXDW5Bhuk2CgGSyMDkJh2Ew6QBWnw1W8WqQtpMAYLbISXabYIBzwI7xUyhGDaCsjQ0mvZdIbPVYwxCYABMyAv0p1KQuWwsQA5rAhIIde9H3xiWIYKX6HrNCfwImg5egkqfvrNwx2A0U3nPaBV76qX1gyPxgkzjAJpYdF13VD0a+8fe9RC45pHe2kP0onBieAMAgOZJVoea1654qSNrC2vagdFEB1fetDrvZiuK7IFTSx94av0CsoCUDpnVXUmwZpov0hoDAxrGRArPAzhdqW6Bjd4KnokahbI7rC4OKreIzAFlgoAKysWJlbe8ruVsxTz/pqd/cFMrKMRtns1an0zWQWvv0A8BlA1bqXfto9bm22FavCthdMZVEayfZmr+9yQuQgalnQ82jVSGgV+wQixSMGP/mim8q9pEV6RTA32LYY1Vs9wo8td0wG0vOPieTbWpIu2Xs6x9odbMGwM8qv2vc+SnbZwfp1o4S878FDHvz2ybNLVrZvVjiOLFDsYaAQhBkn+bQGNN//mFl1hZxIK2xYm/5I3tPTgBDYl0gZN75K7nEcv4cGZYe2GttrO6x4HarNAZAhizZtVVthFH9NeaNZX0n4YttC5jMWb/tSoWxLKAxd/INYEzf2hdP7SCRp+ih/m0rtSpW2wiIzVHyzRICtbuAvzHysc0BCmnbCAEIq8KKQXMoxyXH5v9AbP6/K1XJZfUwG6JnxDjdWHFAqLkXgJzJp+RZcSkbVAgDhfmL7bF2d1hdPVe/xV25D5Byntwnl4k78lqvimHx9SSU+WjH8s0FkuaRnuXU2pWPaiP9ZvPuXZHsQCBytb7pJnkUA80lX+x7l5D0XnxJZ/IrWyVDz6avAMqmk10/S5ADqog6cyX/IgM3HyNtG1d5y/PE6dXW2+S0s0thv/HefNgRgCyii/S3RILcxh6R0OxuC5H0Y06XTOg7GAKIR/LQEUyA7ErOtS2xAqkKd5m7xX1919gjxNOXxSRxY/M3vyLH5p7aaa4QtV7tQlN8sEMy8aH6jrToFa5s/PWff3WcotO219pEQtbeFsSIo3SA8MjONk4mr1VKOzdPDMz/tzi0UJJMzRVcIbbD6Pzbgol4kwzrq0h7WBCZ1/HqhF1gaqzwI59RyO1ODzqXT8yb+APb05scXpt27fXduYOkcW6Ry6/Ecra4+Q2paKcsH6GzcxcDX0rviCV2AE/UPvLAwpm7PtvB2JitDGeLi00bt8UQ59dmOrRoov6D+/gw/zDXjQ/2Fv9vfv755w+PVjIJGEcDb4Aci1MIlIJ7r7YyMQjFKwCX8hsgA5dwAQLASOGgL6/LTFDMAhGBcQONrVtbfEoIJh9jwlAFBECVvNpwPkfs9y1oOa2kqTDklIy7c9ZQthgWQFzjsex+cvS3zCSZzAvH5MhbhGUoO6ccXeF/NX77lz4k+YyJAzQfQNUeKyhIyoIJUgJIUwyzL3aRXBIaI87I+y4Q2/bobhJSsrZ1IpnrJz1KouwPu8ZBFUP6N58AqwDaONJjDmp+gEpzK/iki47z7LpsxvaMBbYbWDepNvbkcI0MgkkgrH2rvq6TTl4gqHOzkXQSu9t5JaiKtxLmsoDmrDYFGasJya0AdbMLBXFjj5gI0CoCgLcCEUIrvSrsd5tb88C3agNIsXLHfwS6BQHpI1mxzrXjnwzN625/svtCIMd0izfYwbZHB/AUfFYT2nkQOGjlSwFoJbhtfK7/t1XXfGo3WdJx7dV37SQLllYiTB4AQV+uf+oY9lP7ij1Fppi4K7zpTSyTOJEgtbVxS0LdmCqBI1psg0tOiZ98HZtv0rEb8tRH87LxRYyQD/oNYK2dtfXeK/6y37Zl1rfkly46J7t2DXT2Bdg3XixwY0aKWEk1nwpHsYceyEI/ye438Xtj4xZGq18FjByzeRNhgTSWuGt3c6A8scVw75MnwC0vsT/EpjiXnpIv3Xl1rLlY3Zv/9SdFHJCBDJfT5aXkDoQ1X8UeN/TrvGy7+MQPOodeyYGMEYN265w8aZeLolWOlM/SefNsF8ESBtqw4kyPjkEEyulsOFkRfmQ1/+lJ0df58h+wrC1+vz54xjC5CvkBb+1Ousan8DrJXGS77YhLBsjr5EAMrl8mT+Oz4o+0EJs717W6bNT4dj7SARvh23yw2OERR/w8O6k9pEvym/uOAbKTq88K517FJEQkXMQ2z5XExmCHXvNfe7uDwP1a5H1FarqprSWPzHdtuDGP/GEXkEIyncA1KyP9iRHGCz8lI1ngArkRQdRndrV2xm/59BZO9ZesLt1xb4hzlXxxsTwCa0VaRIwgYsSM5k/+hR92a2v9GouCWLG2xekWL40RaekSpsXD2luf3fjNvpCJdqvAtPSnf7rj22I5u+Lf5Efs8Fn+BvP1GcGWLaQPfo40gEHFltruvK2z5PRe5XoFrVgItzZWBTD7kk829tJTbSKRtb/FJ9xXG/ALokss4yNyHTyIFOn7XdlVjEZOIAXgh617YAX1SGPe3XFiot/FoF3AUv/QG13Ur8WMm19++eWd4tNkCv6dKJDVMIdWADPiLYgl4mUjEpJgDUKhph+/d0znZYzJgmkih+TTq0DYcQrR2rHS1feKc0bFwc5i2ATXZoYKeCUPIIG54uiCg2KMA0nIWA1JVgFDBomInrYwF2htC1RgNRdY7frB1nDWXtMpAgDoUnAJiFZhFjxz9MbjPEWvVZTdQreOCSQAA8u+mDvOL/AIlNqRONiYwsVqX8VQq4puQtQ8r/ckYQAAIABJREFUSQj6w+gCFsgFwQt4VLyxI0nP3NV230lyHdd8uutgCd11k/VVUWDLLGDeuNgroLGF5ALqdC4gGJO5TA4ATzHLtjH9+VQrj/1ecHWXafpoPJ53Sm4rUVjr+mkcto4DKcCIx8Q4r/lKVqCsc7F75m5BU7LxTdubBTkEAxtMbwpNQEvBkLzsFxkEsAGE5Ejvnk9pNdHcJyNwJ2lZQXCttut97RjIFtNPjLg7T/ORZF4fl/yal4iExo44kISz247rGKv6bGWDdu9tBVtAXp+1ZeVHAt2EijBojBuntzBlAwrr5Gxedxs4JhVhVB/plG9JxsClgrfPfEESBloUZgoysaf+s79WhdN1fSPlthARCyVtsuyqRG2S2aUHSLclHyX0ZEXS7FjZNBCuOMwW+0PAbXHJ/8VdIMNcAHm7KmxVAiEtn9pqBlC4TKS2xAz+AGT3mm7ozmqKfCEHGfvmbMB6yZWTAJUDgc3mbIvh+o+g++T9JS92OMEZ5pL+ABaEBjnTRXrnP73vj92yK0WLXQRLatd250XwVKw3vuKO55MrEOszu1dMLnhfMFxfC1T9Jh6wLbF6yTrzjjACCoFo+bvjAEwkGNsuX7gpkJUgdz1vbFvkiZ0ALwCcPhB3MNGSRkhd4Na11QhiuAupV7vsZYF8uspey9/loeanc90XYIsnAF686TMiJ9k61qVNQDG71o6CU+EBR9Wm1cH6hqE2LyW3+Ew/bM0cLzhfnJme3BOjV/4COyok5Sv2vqRBupL/dvWfPSHQaltBAOd2jD4QdzBAsvvP7uwAKCbacSVXwOCLA82rPOdSKHERVkLSw3m1aWXfLpIt1OgCBlcDyH/iqTmSZxyX7ooLySf+bW1gzhVb4kjyIWDY8dozTLhFqjzDFxcD063YppDmV+m88fdfXEpuq9T5skJ0C0z5kE80PnMsxsuli4vE7nSojc1F8tCZq5IBLpA3HSOHnPjDcfImeepPXDLf/eZyCjhHbM9u5HN4B9FMt+uHCNXO1z6MKTfD2+qk2hGXzBOMemGHx48fX9cMa4CyOZ/gbhuSZM1wVNgmhzMDXnXW5AjACcihJPwtDHovuNpSIekqGOtb4buT3XuBfwscfVtR4GiKKEURAKdwT4kFDVtksN8bfAAwgEAikog5qN85F+dPv5LIMjh971xzIDEDXsCAiQUeksFfbQtY9PgxYM3Q6gNIRZIIkuZeoONsHKbj6JZOBQ6gjX0p+IGQxtR39VmQWrbOXLv+0jakXUVJBkXNFgV9L5mzUUwiWZeIUMQkj23XyejaXY8f6LMkB7zbqsH5FmxKzMkOBNFNY0YMSeQKE2QAsgDwUyxLAoCCbXQK5XSXrAGRQGnyS+bmgn0UvDyCwFjEgew5YCvJ932FYQxxq6USkmQNVCj4PGomORUbEsOuFAvUu1KQLvi2pKJQcby5QDaxjeaz8SVj/5t4rEQjG/i/QFuf5r1jGovnOZbI6lNybtz5R3rr+47f58zWZjIFInYXQfqsWA4kdo74h9Bhv4ouNqVIEpOARvrYYneL0SU6xTk+b8cE4mC3iyEaFC4KcT5LF7Yj23EQ0BI/2K7PjS25+SVgVF8VLF3P3XWK2ZZYI04hUK2Yb7JOlsbSvO9KjBuvAX90pDjVJvBMP8ZMB+Iu+wHcvYrbfd4YKjeK3+mwYx2v0LENFikM+CWvO0grLAH37ADAMA65JTk3DsrdCwzqQy7vPIXx+rM8unGzfq1cZ9fFA0RReizuRPSke+AGNtj4uDEYkBTjAKW+rz83w5HvjKf2rCA1x+4gLS/Zeu9xTcnjfgyd2zg8ZcDOEDHa2MUvbco5iOB0CnTBJjCQcaXfdCPvK374W3LAB8gktuOaV8UwksSq195sUJzPF3cb5eIhssEl6c9dmG1pTob637jAPtJbsuq/V37AZ2vHY/Gak/rPB4qVnl3Nzsi2xRegnxzwgRVJ+U/8B6iBc5eeiK2rt3zHcVvo1BY767U/cbWxhgeRFF7FsD67UZ9V/c5BIFg5VdDLU/KZeGCnmxuFyZn1Y1dXekXywFt93q23zdnmzs4Ro7Px9AIHZC+KS3qE0WGodIGAhVv4v+/ZZP3WvpjV+72MSByEMeCmvjcvybqLQovRzTmsI571PbyU3cJSMEXypt9kce4Wi72HidgzPL74WDGsfoLr+KoaRHGeD9px0Rjrf3dbiL9LzJobNigm6luhuLUAvCQfbLwW2xEd8jdiRo5uLB/DEuodmEJeEfcQkekt25WHV075rj6WdEgnsLl+5AqY3pg6F5bR9+KMbM2ii91r5k69BG+IfTc//PDDuxo5WWODrXMVdu93VYMxAxWCVhNGaCtMwJ3ErhDdwkogMHkcVVKRPCXOBYjJqF8TJBj3PcVvoQg4154gjP0DkCkUwDK5kgGnE0SsHACB2EEOKbjshDBkhs8BOVXH0s067SYO7QvOHS9RWDkCDG0rk+QWBFl1E0Q6F6jq/PrpOyBP4SwAmaNkQyJwOAxo/dFvx5O9cWKKJCq2VRu1KTAuAQD8aVeCRqpog03TCx3VFxsAgAvoEjVSxHWdVhMUTSXYiiQ3TwCYkotNpguFdO2ZR7Z9EhgAEruiXyubyZk8yKXsrmvtktlWuc6ROEvQXXfs7ny7ooUtBWzNM/9IlvqRRBtf37VNquf0dlMVASUd224lWCWnGxftjc+ay0Cy68zOXRjp1R1Ma79zXfPJDgRJbDZfZ3PZasVFMrZqBbxmS7vSrz3JHmDGaouP+abrIdOBVe3OA7TSZ+d1zbHHRyGl7CIAUmwhbV46BuAHEMTULRgla9uQ6rfx2krY7wiq9KMIUXwq/sQ6/s23FyBLUPVltR5Aq1/AvzZcz9WYGg9iCZBbm99CBngWt7Pf5uvPP/+8iuFyiJhvvo3LTXKQlpJuekzm9C2W7HXZydSc2o4FTCpC6E98w7Y3JiuTtoyLzQvigHkgY4unM+8AOsUPN5CyQ6PfyJhe2dSCDgx8fSLd5IYFVuKRGA0Q9Spfk3vjK/JZLAOCxQskAYDZK/8KcLumVz4z91a0z/hsrsUh1xAiCzrfaomcIYY3Flt93VVZrLMqmG/bKmnbpTgLSK7M4lJjEk/lbHO3wJMdA3Ji+5IPjqfL5rC+jRl2gS+s+CErPRu5McENCPclhbNz25PtQBBLvGo7OTu+mLykqaK48ZBRIdI4Ot/1vo0DOcE/6IxOa6e+8k2Ppqsd/oiYQZSJgeKYVb1dAcuGrIZqq/MaS37TewBdEaTgoy+EWrpna+KNAlmcaF7ko+wNPum48oo7MwPgzavc4RImjxyqPzESiZie7RarT4WUOI8kSQdIs2SiEzEVGa2oRB7aBdU5isTeN25P2tg7rFtkgnthOQSP4lEhnvzwmpsgNU6xfLGFAgxh0eddPEAcwXm7RVYhLp/ufKWDtXXF5+Yy9Ye4J08vySg+6l+hpjbSp2I42fl1/SvgG0c5SA1UHrV4kd7Fi7Ul+t68BwuKIeINfJvuFcte2QN8o6+No+I7Yk8MUhSrF+REsU8bcjJfkxfqqzmDrelx8Tj9wwi1uXWG2Gk8fYZj1FiLt9OzSzJgTP4Nt8M22U593Tx69OidwkSBQzCDVXlTisTDCU04dm0H69ohoEDbvSp8gDfgjLFs/wxQIuxcTGFyGeA5gZJ652+iMaECqIlchxOcFdISgUDAGE0qsJgeKR44W7kBLjKs8W9Cc87qF3D1G3YDIFJ0YV+Ahc4zv1Y06Ab4IAfD28S3QNrcbcIWeMzvJjcr/IpTzqsQ7HtBaQsxdkdPe54EgnWrD8bdb2Rkd1jHDXrYWOBQW52zjzIQ1JFGQGkOl15zJNfnbmLbFY50XmFk2y6np0OkQ2MtaPaqwEOgdMyuvLiWNrn6DVDCrjVWQN22v1YhFauNCzCpD+TWgkfXVNRWY60dxXwAqBtQVWRawWZ/yWaMrhkqofdeQAPok9EKq0QiqTcP9VHS6NyKga4/tDIGCLJhRY6CPb8IfFRUNUfJ2W+7FdrKWfbljq2NLf0nDzmBSTqj376vf6sj9WllOBIgfadrbLCdD7UPeHocAZAg9iGVeuXrgGjn11f9pkMxJ/2yc/N/FjdA3YIHK1OKYefUviJ9bay+AQVzmF5dF77EXHqUNxoHn/cdX2+crj1t3iNc6pM9IFjEfHeLtQrIdxT27iOQbqxQ2YngOu0FW4A84lCiR0DwRe3tKpG4LtYq9hqv/NUxisbGadx9j1RzF+Z8r9+zn4qT7L5V1ogGBUp97AqHy3MAGgUvAKXwTKYFHn1WsLMJxwBSdKN4QmgrKuSNfpc7kyNfsLMMuGNPCu1TrgXXnpHsZoAKAbGzV3m8ebESxfd2O2m6qr1iQnreIpbv1T6Sy6qqYgDpYncBHW1uWmAHdIp5fDg7F7uSnfxyBhui8+zZzZ+sqNoWvEBXHARs6aMxKebZhnwHuCNzrB6K9VskkgdOUiB7LNJe6908kGPBsAUFxUD91kc6tToph7GL9KtY6pi1QVgIHq0t14LzdTFbn9mSONyrgljc7fj+9QV4wyLJpRgWc8xprx4x5LK72sqfs7tiWvml2GSHUWPL1rLZUwf5ZbrkU+JJ40ZCI036TkyWs2uvc3eVdRe4akMM2Tt6J2NtnWQEn4GfjLt57ZzGubFwcVbH9Bsb6L2cDefCp0uOL5ahbzZQWwinZJW3ttBLZ3KCe6LIa/REh4gLq/m1A3c3duPnU4hHNYiiTBywQ0McrC1EbTaQ77BBtZCaYvMi/eif3GKM+CtHia2K9BNv8+UltNUAar0tYNUyCIPNLUs6wNN2AfQ5HSSH3CIfdt7Wi7BBc0sn5lG7W7fAAXAOvJb/I992a/bKWR/s/iqGnz59+u4ESgI7p5N0TIJAIXgCYk2OiV/2w1YQAcekCKQmz0QAxAosxsbIFDh9z1C3sDSRkoQAobjYYAKUdY4ERw7L65jKZfTXORSc2KQMnU47Dou8xe0ahf4AJaBUsAPKGSbwDmxxutU/B2msgBBj5tCACVBj3pMNuDcHawMKtea139OTYnmDYHLamlib5KUvwJauOlcg2q0enNx8ChBWYLGInc+4k3/HICGwJfOHVdrvbRfeLTQCeo5lax17AezMgwTumpB+VxxhBhfApFs7CmzLRSAIOLURCLJ1NBtLJqub2cZumTPn6So9YJ5tcxaA2KYg4TzgYe9GDdjw/2TGcktqWHHFSXKbLzsSAEIFBVCGReenAmIr3q3m9PsWw31OpvxFTLCKJmCns6497WZZimFFkQe605GVaOy2OJGugBWPaZFo+g05gKW/Auv7LdZWRwR5hBkQI2gjSbJ/jOiCkAXtCgVkoiRpjhXDQJHYyIfXTr1HJFlt3tUsCav2sumS98ZwMaZ+rLQpgiTBxiLOiPsIvPqiR0Vz8+2O6HYXJRvd8LFsqlWYCkW5pzG5dKFz66/5szKMNY4YQqoA/EDvFm3ySb8hjIB3RIlETRcAmkRuTvqcDbiRk8IxfSqKxK36soKzz0i240bhlC3Jg/SusOUXfPAsOs2J7+UGoEzuFA8UTuZBHGOfm4fFVPhAfBebyb05qmPNASIr/80ekNB2kshX8gk/zQaL01vIOiYfjxiLaKkoJoNxsJXiV3YVgSmWKWyaE1tgNyfJY4gUv8EAm8e8t8rJXhQLsE76VuwXy1zLn/0sgBabFXNixxL6ivwlQwHU3RXEFzteQazgYefaRwYkCwKZbTjHsQiBfrfyyp/WfxADYtPmFnOajHaUsdHaqE9ye59PLDlWHkhWK0K7dVesW3vmwwhJOEsxvDvgNj6IhdlK59SfmxJWBJFDrkCM8l2FKMKtNuRrRHbHwHXiVN/JT4htcQRm4Tsbi9NJxHY3lewVWafAVHjsSj/CszjqniNwyMYWOFKu5XdyFixn7vSJpEeY9L0VSvFP7FtMLoYusZcM2ZZdN+oS57FP+VUxTHbFsliqWIcN+awYKF5ZbCR37bsvh+v8LTrI2fBYfda+xZyPkZziJT9QZ8GOW+DSmXPyGfbGJmBDuEKfHccv2Dm8b8xinjynRlC7iPX6anzmVJ7omNp3p3T5Am7ss3qDfhBgYTrFL1vvsz8kIx8RB66a7ddff30HCDHULeCWwVQ4YBQoHZDgmBiQjKkBGYwkAUgZHGC4BZfAtkrj2P+PKXCOiWEMkvAyGU2acXf8Mv0MscnZ6z6cD2BswVFSU8QCDCYNM8OQNngJWgxSQV3gFMD7ju7JhLHEoPpdXxy9vhrnsjreN55dpQL+ATerNgprBaU+BD3JTrCRLGxXkwx2xSmZJDPBhQ5sGZPg137oXNBUYAkWtvlIyIoxDmerCpZ5i/fGn0yu41DE0kt6U6z2CpRJQsgZdlURFxhnX7aROk6Q1W9j8Hxbqxl8MlkK4m/evLmSVXMjEdla9TE9JZstS5J58izrj5GXBKzSkwtA22QLzHi+W/qMJLCNExBYEqTx1fcWc33mY+RTVDrONq7mLv0U8Hq/RQqfxHg3r30X4P3nn38unVVcIQa2IAaskCDi1CaR2gWwAy0SKKCmILazo3kzL7UDjDcWOmtOsyPbObfARAguEShxIOWADfapEKIXQFo87DMdi7Ub0/p9k7QVZ7ZeOwpwhafkuqBWfMH4m3ckSq9W0a12JTN9sVlbhsUDxbB2xBnPyKSr9LOP5+i4028BT8QikLnjWDCxhVzHJKMth+KWwgAQQKY1r/XT942h8VgRqC3xExlEb17FLP6OrLRzZ8GvFbjmavW9IH+BsBgPCLJVIBJY5pM+2wmS7P7TM9sDELXbb1vkW+mvvWyu3xQvwFBApcK1lbTe+x3gIaMCXrGnWLXCtPaf3v/66687r1+/vog8oJyuGguf7LKSnl5gdVFRggABfgEtY7Qytn5g1cgxyc4PNgfzaTkChoAFatuqoi2nikb+zl72Mpr6QwiJn/JrY1aUu7P+iTeK50gr+cwx/BWw38tuatvj6eBKRBVf65Vv2+miKGBPtdGuiEihxgULLsGACGDDPvMX22Qbo2dhK+DhLQWnWILgEFvp2k4r12LDxEv4wxzNPYK3sTZ+29ybV0Qou4U/68tcNqZybnLZpaDwgL8bb/bScekTOWQOxHEkMgycPMXL5i/SuEuf9j4gm4Pq22UwimKv2aNLiGAouxcak90sfIB86TY97kIBbGr3kZwsvyfTFowKTdh0dYA4SDd237h3CDuT62tzsTwdsyl9Iplgp/N3dgAzipFiW+Py6ML03hzsOXKKuVUQI142tqcbNRHcw25hzNoTu9Vt8pUif3GsmGp8sIeCm73XprHBLzCBOCiPKoTpHO5fnMC200X2RC8wKUJariFX53ligaJa8S73ytviwVmz3Tx//vxdHbpJiWJjk9wyYxvUFVxrSJiGDBuIBdIB1oSRyDAUJlFiB3QYvUJsgaVtMctKmFgTLXjpW+JqTDlMbWCnBCPnNlkAiESzQHOBU/1gGnuvIKYPzIiJkii3XcZkdUZgS87alNyRDQxe0Df5AMayNzuf2uk8LKxjjW/1rGDXr1VLga52ziCEXAjoZwvJD3gp+BfMY6gV1OxCorQVj/FbqbMFlbwC3o6n3xp/x7o5iAJdIFLYK/Js99pE1bjdSbrVAmxmMndefxhyW4byEQxVsvceiBKoBJhkczOl5BV4m890VnFdoqqoq11zCvj2XfOnkNY+n/KKRVPMGwfyyjXH6VKAFsDMdfp1B+naa56703f/ga0tShUS2DxJmx1ILEgYYIp/YlgrttN7iVPxwgeyUcRH/SFFKoJfvXp1rQ4HfBSE7DMd1JakhzgCQtPtrnKKdZJS59VWc9dfdlM/iiWFoIJnryvu+MZi27fCITtRGIlx4qA4IibvuDcpra5Pe2tszt/423fJ7wZO6cJOCGxruq1tQG+LJQUoHXdMenLfhcZAz+bYKnx6Olf1rdTnS85TRDW/9e16yPSFhQbst8DJb10vv9um2NwCaImWbQHciABFLqDgd0AKyadgbGzpAKAFFAGyzut3WzutOIkbO6/yFz2IoeaE3ez8K7zqv/dAweZccRVZIoc1l1YNl8Tq3OKGPCYHszUEAN8SSxTwwGq6DHjnM2wLEWQlzQ25XL/fPLo+HsjOzpBVqwO5XMyprbdv317/xVO2hSCQVyJY7t+/f8Uz87wkBT3Jl/QNVyAfGkvn+10eFIvptlcAFHgEKvkYskohFVg8xwezsKfkTPfJ6VIU/qifxtUx6TuduAmguVXw+QwHKIaTAQFklbUV0Hwb6dg5/EqMkWuTw+UpFk9qs/bdI6L5qBhOl+SxXVZsYLOrE7k1m1+b6y71xkrmXa3kc3CJHMn/xDXXCy9uyDcVM8Ysf6bn9EIufuJVf4gflz0Yo+/3MiE4Qdyzytjn/vKX8jP/YLsIro639d69NWzdlQ9hy8bdnDQH8rHYpriLcLJjDNHVuBS8/JOOm8cKbCt4zUP9s6GtCdigRRB5fFcvG/PuGqCfxlK7zTvyo/ngd+I43C2Pbe0Av+9qrxrBnK68CLrF0/wZFrCbMflqQ5wWO5MLZlMcq5+WjFagiu9s1bFL/K39mVuxDGkFhyAx6tvY5J3a2eKzc8XAdKwfNWAywaX0DkvUvut8kfJqKvMpp6shYaZssJs1hsO0q6/623pADSvfyEk3z549u1aG+6K/GmdwlOEkv0kcFOJ7k+H8TaKU4VjBorY5+rJnq2TnCBQNViGezMvidV5/JwDUzwIboNDxAs8mo23bREgwioazQD+LfoUNwGHsgBiwsnpQTK8RSBAAPKCeXoybw7smo3OAUswwEMOwFZqc33wnL7DNqQWy5BLoFJv1ZbuXosE1hGRchluRTd9beAFhBQorYeYpuYBnxYaCENg77SeH3rtkNp7abbW14Ni/GwMBbsnlRiK9VqiWVIAxfW5hiPGj/47B6m3gpnu20zhK9pixtfFsVoJwR2QkivmRAAWWnTtgxfzWl+3ViqH6Q4rZrlkgUjRZea8t24MwkgWikplCPvtk01u08bctYPnvFnn1q7DqvaKiQtiNuNihFQLAHgnhGbVtK2/Ll9XYjhPXsMkAhtXy2lyiBhAC+BXKHWfbXjoAVq2kS/bpQkFd/+m5+WwMwF59bOwVvzpeMuNnkmSfMebAt6JZvBPT2UnHs1E7WRYcWSXYrd5uGGeLPf9zHp8OpOdHvRqfO8A3TmNMptqX6NJXx9mC3ngRgsCx+V7Q3Bj5yxJu15anW58BQLNXN3Fhx+aSHzq+uME+xG3yWNVJf70HAhpPn5E7QGbtuP5S8ZZe0o+CJltCpqRn2+Z3VwFwJLnLDX3eVci1i81/wIfcRy/JabziNT2Iv40LPsDOA2zmk+15pVM+nZwAID01/1bqIqrENblAG3BDfQV2ijGuBau/dIzc2JUlOcPY+VA2VyHUbpFAO7KJr1rx8yi/irDFQ7CPfCuWdT4y7oxpjjmBIRD2AYy9J5mAUvmUztIJ4KyA49fimnlUDGd/2Ze5QZaybfFji2E3dpIv0m/652sIgyVCal+hZ+W6tusb6Qp02/5esePO+sgdRFPjqN/yrUtjPL/XPC8haZ7TmTwDr7Ff8pUbbFe2TXJ3oyFyk3cLgT7DRrbM913tNuZiEwKXr/Ev9scuxQ5zDa+YF9ua9+Y/xS5Fcz6Q/vmL+UuGxmI8td+xCgVFZOeRpdzopln5Yu/ZWTag8FCUwcmRuJ4w0THpsvhfIRxh73FLCBq5wAJGY07XdhBmV2Jau0Hch8Uiinlp3HZpwLYKXvpD3MFJ6c48WfW2e3Djq1jesf3V7haXS4jBdex6cyxsS9/ihRqpz/XP/rae2SLY/GZvSLnGUt+OQ8TA8RYPEDHNDX0oFJfsh80dL26rL+AimBI2olsYV6zp9735mzFvrbeYZvEYkgf+s5OKX5kT2KN2xJgwrdoI+YgEY8fGRn/Jrl67+fHHH6/nDFPOdsZhGVqvW8gBoM5RzCWgyZVMAWdCMCDnXJb3PpA51sRR3DIXjgUWaw8AZ9xrDL6TZBmZdgSZDA2TYLKN37mS+wZuQIXhLchQ8EhUAijgoSimKwlXghW4sFgCdPJxzo7hFBmSRKYA50xW7ZJPIQQULfAGzCVkAYgsza/zsFUCcuMA3DPQAjH20PbIkocEJhHW5s6L5I8x23kwt8gKRbFVbwG81/S4K1ycMyDpusQSwAJL9hJArc1AWP8lZMA+GZJdAlIU2Npjy+KCtr6zKi1Z91of6Urh1TlWzdjWriJ0TnqxLamE1rhKfI0Z2DdWbdh25VrWbFjRq4irH8UjP5Z00qMbgfFlwchKFnuQHM4EwzbMJ//gd/WZTIEyNxnpu9rHcpuDBUTNRbqP3W4FvS1fJeYFKWKVApVPInusTtJXMloBUdjTPbbWzbjERrFU8F/AjUjoWOyy8YtvC54l0eTZbYm1KSGYa3Fj9b4FEKIgwOMurmwPqSAmYJGRSNn9blEETIDg2nbzldrufWPcooJtJ7ckheyy48IqGkJGjEk3jau4gbjagpTtiWvinjnii/KEXFEb4npj7nzbYMWWjs0ekWSIJzaCxLOiAEiJOcghv9sWC2Sle4w4ggVhuTaxMZstWv3h8wpdNiWviu3iARvbHKuv5KR/oA3BwLdrd+0O2y43brG4foAosIPCtZMVqM2t+RC/my/bKNu27LmozSefMPdWH80TULgr2H3HhrLRZANqlxTrHDfLIssC2g8Aam4AI67JnbXHzuR6c4g4UbjBGgocZIaChQ4RMcgK5LO8aX4QlIgCpMIWxemPf8nLCiPFlNXk5mBX3+SRE1TakdP5S9oA8I2v38q7VmbhPbowr3ZKIUH6bNeTuFx76VTxwZfFQEUAPeZ72dzuzrAdU+xbwJz+tgjjP2JxfRc3gH9YBjlh3HAhfcs7YsiSNgieYmcxt39FFRsVr8V3OIQc9F8/zRVC84yT6b5ewjeZAAAgAElEQVSikz56D3fAA3D+Yil36XZTzOSvsPOoRUVeOrU7wjnpFOa1QCP+dbwnSHhCR9/Rydpb7+VxeuCrmwPZbfPk0Ya7HV99wTf5Nt+FpcUJ9rA2sDXD2pF8A6/yc3UHTAcjiOvqInE6f4ZNYMg+d5z5M6b6lw/YHRzH7rY2YktqFriC7SqKt3Bkr8gh5IRcadfo6kUM29yBhFwc1u/sWE0jN2/e2vy8WNR40iXCf+sxZD77SeaLMOzRSuuQAr6AwJBWCMd4XRYFe2BlbFeHUwZQzQApxsCwb1sYLSCU3Bm9yeh7zgrw6m9XMkyO4xeIbyIHyMkpmS3jpDhdZkVwVkwBGyZDEFhgDcRugamAk9z2uqIt2BUUkp1tz1hNRaKkFpjoHIWbRFI/a5B0WbtYaEUNBqrPCvLOL7Ba7RGEMbt7/VLBNmZWwC4QZLS2GrMFdmnOyVr/trkoNF0P02tJEzhrnB1TAEYEWF0q6HoUkTF1npWHAnWJqAQSC2plDKhv7LZzkJ19KQTSv8AM9O7KY8cDZNoHSgEdBYc5FRjSm8cGpc8+Kw7NH6ILULPylD3U725JBpibR3cNbo4aY3NSwuoaus8+++xKrmzLGIyzvpES9btBqbnst/o3v3yifsWN7K6xBZIr3pKnfpqLti7evXv3wyqxMVvV7JrAVoRLzHYvCMRAZjIpXvmqLXjIJuNDXiFlrsB5a1PJ07nNmxXrzuWT/d543A25Y9mnLWFbRPS7QhswVFjzJ8lNIQV06RMA7XWBeJ9Lmm0bjyRIt9lR8+ryEMlBHKxvK5vu2uyupuxh470tr81XoLrfOt7qAQa4fpIHeZGe0rUdF+KKmMaGrShZvVDIW6myUrmFYX0CbIoTKyzAz67MKaIVYWwDUYkMBODNF8C4YNe23voDxuU1/civAEjziITeIoz9Alodt/62RIicwybO/L45vt/kLMdtzDfO+kpWqwSbx+ibT4jTJ7i048POhGzEltnmtFgMiIoTVmrTZT62d9JObsBQsQakiZnJppDgX/KHHSdLMpnvxQeAo4KTXcIeayv6gJ/WB+k3nTZufraYhu3LAWKOGGv+FcNWt4BdxQHiUPHDTjvPPPFB5MHOCzveIqzzyGNexEJxKZ0mEywgV8npvfJ7d/WVo+kD9vGc9khopPTms/XjxXywKr+2qkRn2WHFX/FQnnPJwuK02nFJDnwkvq6dIPZgRkSlrfvwIfwkpvtsbo2BXSseGz+/szrIzsU8NzZkm4ggukD27uUuCBA3+txdQf22hIICq7lB/mqruVeMu8QmnXcO37C7wHN2jVXObazpKRtsVVg8qF3EsZ0J9ccOkCJ8c+dFvlFY8js3ZuIzClTjEIPUBktAWMSDy5dkqn2fYQNxnl0hbcQC9tS5/fFFNtEr3JeuXOrnsp/mqV0uSxDzcYV4bZrPJUvJyI/kHvEBhlu7ZE98Vd6hj9qX4+hRzEJ0bmy1xXzJi9pUcyCX6E0eNA/kkSvpm17F+B0bLLx44CLhHz9+fN1NGmhlGAqjOt3itwZWIR0PkEnCgg7FYAkwPFsgpBjMA1DWZ8y0wTNoScJA+n0dwVgkFQB07wK7K7qUWvsUz3ismCm4JFiFE8CZLABF7WQYtmAu69T5mEvGVBtb7G+C3STeMZy3czHsy6oCasliJTg5BBMMO7BjBZO8jB/7usnbCqJkx+E4AxCwq5m1Y5u063zqq3FgIrFZiiDJfGVic1giW2e3KFfklTTrE/voeZIAsyJrt0mZg/qsHXeLrh2sbKBesGJ7bJROzH3t2PaZDoBCTlg7rnkELshnm0efAegFus0h4Cy4V9yUQNIlewMCs4n66rOx9Vo7fsPikqV+ARUrxMmeXr7++us7X3755QVMJeLG76YkzWtjNg+Im+bcP9mySyuQ7HjtoPHY0liS7bd0W9uu59tCy3MrWxm2TWsTg5XYTWDLOGYz5g3w36JDUgCexUgEChuXRAX43XaICW+excudM/HBlnVF+25VEp/EEElNLFygoDCpve6gG1FQ4gTYJFdETG0iyjpmQZRrxMQl1+eIEx1vpS/AUd/ZWn1YEec74i1fFivsINmiBmnTinPFfPNb++kPyHI9HKY5HbgZkDGIKRIwUJXdbAHquF1Fln/kOzZkDnalL5upDauYyBTzs2SRopI+snG/axuY2PPlwSso3f75TE76o+/k3hy1eVJeYivJII4DY1bWt3CEFbYIlgeSGbkL4DUfxV3baPcmZ+7dYDy1mY9kD/kkAs18Z0+Nx+/1a8WGPACQ7ztG7kwmBYO4vECWTvnmEgsdxw7gF0QSvLIEwQlAESf7KrYg6wBUucnc6Bfw5utLnMIjdhqZE8cusYKEFid38SKZgEt62+3ECyp7v+RV8iLw2WI6kr+QBFaAOr85Nmfiku3Icg2bMt9iMD9SdMu5jmerSC2rmHaxIH3pgR2yMxiE/uE77cFjMAmSZnFgbbA7xY553NitiGvsdszYWoyIR7b0fW259MZcw+Qbb8W4flMQ0lPy14adB/IQefssb8tF6abv5ItetdHx+ts55ydipEWaxpVuiwPutC8WOqZ+Ow9Op7vNn703Znpce2+88BrShm3wMRic7cvZ5lK+g7cdjwDQjhhrzHBbevGbGMDutvhTTNI7QtolackTzimvI3Yam7mysMjW5BH4RIxi23S3tV+/iRsKzn5XvKuNts5xPtvZeVIQ8/NsQzzVZv1lR+lCDtw5ajzr5zCaeJQscGRtksc4ezVn/WaR7Hq0EkfcwtLAgdmEMmFbiAoOHdfkrMObaKAe2F5WXSHYeQANoN55DML7DYILBiWr2jPJFFhAaTUpI+q4AiFlM8pek0syAG6wlvVbu45Z2ZLdKlIyAdISm8AqoQCvfWYIjjG+DBlo43wSXuMSdK2qSjjpfAMMELoMOgaTwQisElIAY8GVubflgA4AJXrpd8mt39gERstWitpL/yVLxXDj2ICLMcQk9ntFBQaXY5uv+mqs7hIbuDfXSI3GpxB358t0YBySj8dp5CRdr4SR3ERc/xjn3RKSLXS8Z5gKfOnIKmBj9/ztdNkxyev6U4wrJ68vti5gAc9Wy2wHBoY7d/1RMay4R3KlT6v0ClNgeJNjbbU6/tVXX9359NNPr4JUckoPJbCuxWl7spX0dgUAEwKqpA0M2XIqECYDENa4k62CmIzGkQzNU31g79Op65UQPQIh20M28EU2nb7Sux0GEmG6cEMZ9pwurDb2HbANhALdjXlBBpbbOeZSX5KlYrcx9J5fIrYkmdoXU9mK+V82tmOanwrJSJPmvL6aQ4/sST/iiht7pBurNPmCx80gy9KXgjF9dnyFavpC3PX77kawEpqvI1E6vj+PugKexK7G1DHd9OiPP/64En/fmQfbx8Rdya6x2rGxQE5xDGDTa3pKJrFEwl3wIKckv7hoLAuGaiPbZG/i6c65dgEEhKNYscBvC+IFLVsMJE/n9FebcrjvfJZrFBDpcosG4DZdmAMrjGx1z109AOPaQ4Dl5xElETEBuN77DViFBfi/lXXXiDYmK8CIW1tJAaS+92c1b2MwnQJo5gDAk4fk+x2vIpvPKVRXrwvaAERtrR0hIDoerlpcwK9WJwsalwTfAkvMgQPgkrU184VMFWcQSfAGG+/c2i0uFEcUjgqefjfvQC5sA7+lR4RGNmVu4Bd4x+LE+gBbWxzCRopFdhnpA+hl13InGfm558976gMsYg752WJEhY6+0gFb3yLIpRaNE76Ss8VGRQqcbHzsCXmAiOr3zQXNLb/k8+ZCLIQh5ZR8ujhTPE0PClpFGPs3LrauuE4X7Lq22Yb+ESB0xx9hGPi838V59QQs1ys8QAdIuObGogjbUresbNpO9+xZXWARg6wrm1gJ01tIcj2qOgH22wLOIpv+xGOyKIr5tl0VYjufge3Fx3TWPLuJXJcNlHv7vRX0cq7HdCmG2cGZE+iI/9CJObXCazfDEgkKXziarna86hd1Y3pSZ9DdFut8ptclhhTC4p86U50npvp9C+TaaS7YmpikHlMr9bm5kOOulWEs0BrNsgW+Z3wSsEDuM+cUTKxuab8BFnCwT5RJ4YAXkALYCWoNsD8TBlBLIgBHxwjsghY2JQe2TbeAAGyaPI6I6dsi3IQJ4OQWLIEnwWsN0qSt4QPN2jE5AhmmlP62CC0xkdHqFsPvvGXyd3XHKsUGfEE4o00GgHUDQ84IrHeuBEDnzWkAp6IlB+hc82QOBBYsoKAkoAig9eUGT4J9eovEWOay9rFItaEA9OgNwMdWKGSCLRiYwcbPdjvXqmaFddepFXjSC0YRKLFVW0ElWaX72tnrszHcjbH+rVxmF46vwPIvqDT3ggTw5TU5XP+G6WUDfEKhwOEbp/luDpOl1VyEgaSJ5RXg00GE0r179z5sUd5Emk8FKnoUSmNESthyTGZkCUCyCSS7wLYmY+0kT+1WaLOrdJQsFWcKl8YryWeHvc/ugBJkg8+1j4xJtvrCuvde8M3mSjhW3euvpNRW8YiSLXb4gqCb7IinkwQAWhFXu+VMkWt1DujsmGyFTShesZybGIAepFPjcP11cqa7bNu1WvlKYyypusFMsqdDK9/uFm4rePJIrvXd/AQwPS7JjgRFbvpddh3hmH/WN5stTrg2vNf6SPaXL19eK9uNCVu/q84dV9zAZudj2Xa2liziMVBut5Ct3+kxOeQOIFYRJBED8vWTns0x8FIbHRt5tM89BPS9Xo54+yfHuLZdDFZkA6pLXhqDGKvYUWTJM2xSPGabCh1AXGwDyOTBjkdmyAuwAfmBUSBjicIlSJvDCArzkv3KDcBuctZ347ISIl/UVn0gk1z64o7/7Ms8Adl0k7xbvACC7E5cX9KfDcAaAJ0YCtgtqINb4KIt8MS1E/uIOWwNNhDPxUJxlC2kq51LK70IlvQo9huD4pLdWu2VnxGl5lOcsY1WPl2CRgyiU/MpPtMjWTYOJAdCarEcncIbi80QI0uEaUOxnSzpCT4zbrE3rFJsj2yVj91Ec89h5+ZGnveZ3WwRSxZ5nL0kN3+Hd/icnMOf+gwTkmGLjeZ2FzlqN32707N8AbsUC/emZfXjfgZkgkXJCZspNnas5pKMcrp5S2bE5BaccLKicMfbcY7dOCzmKnTkiz7DR/RPr8hpcpAl+cQoOJafIc7EpfSbPu2CknsV5OlNfYJ4VTSShxx8wLh75bv1r76AS3sNo9Recxne6DK1SNbathOunOtyP/KYE/Gf3GKivC1GiZkK9743L1sfdv7GOj7VHIiziASYQHHPttiyeCwuIRjgsWQRi/dcsqtHyM4f5eHaFctOWzNHZL1qrUePHl3F8BnAGxjD56wco88Yl94TWgCUsKwcUKytf1gpE6OfXjG/m3AlSIwaZWAvGJJATD5bhX22ZS+Dcf2SYGm1Q4EPyK6zcCK/MZbax/J0DN0IVisf8GHC+4zlADxtFzeBtbnMnaKYbBlR5woiALqArgBAMtBTrx1b+1YDER4bUDovUNrdjntfICpp6D9d5ox9rxhewqL3jVNQoOvtC5DpWNc7ZT/YNMVOcm6S4JhAgMR6XQPwfpWk3wJhrpNce7NaR0d077rhveW/LZ2SsuQFSJKrsSR7BYcgatWxue789NQ//1EEu1GCoCyJ6nNtr3F5XqkkwoY4u7uKpo/+BHE3/VLIb+DYQtXKbX6ZLpaddKft5rZ2bHFKp+SwagosZSMK947bQlThDISxweat+WuM2c7eHEbsam4857A+yJDeFVZWkCWh3Xrd+MSVXs1piaZnO1eMS0wlo2+//fbOw4cPr4JnV18kVXFkdWk1R4GQHtiFhIus2lXT2sqmFPRiM3Jnk4G5SFbXgol1ioyKh65Di2G2XVsh2Hjbdl9B3HnpvHmo767T7l/B2XxJVgCmXQ+NDTvbcW5GBHyJpV7zhXQcYOu7bE3xnX6z81aGuzN4fQEpHWf3QXpBaGR/4pHtuIrvxto5fMNr50rqipzsFzDUvp0izRXmG8mbvpAx+X9jsJVfAQA0sPPmJRlt65YXFSHiPaCTPhTyxrs20HnJoSCS//i4ggp5Ih8mR7JZ4e78xr9blYELOV3xbSz1pb3asTUa6Vbx0Vw33tpyTwk5gY/U7xa32RVQhTS3kyf5kANLNNAjLCFX0Ev6oLfeKwjSHfJAHAPg2Dk/d6xcAEd1vni2RTfABkR2/OKIBYjmB54wb7WRbs2z2I+khxd8n71ssUlHjkesN1Z5j19mE0B57+GE5lX80U9yJZO5K064ZElstZKrqKMHY2xutohh+64v12f9ILDlBLt/bOMFlhsLrJgcFhFqM3tsN1NxBYaRq2A5OGKLKfqB7TpGsSPnsbcTS8Nlu2qsoEPcLcmxRThftmK6WLF+kNC2yIs5iM6K/sZtjOWf3iP2+d/aENs2DvqEzxRQbD97EKvorDb649NnEagPcvA/eU/cYX/sID3xiyVklvhhT2eeXPJLjEBCIXE8hUAxXhty+t6Y85Rbn2K94nTxWW3C7P2uXT6nTkJGu4lrem/M9Z/NejSd+gjWTnfGtbFDvcEOyciGzScMw47FQP4ufmqbL8O0inv5Ux3plU04jvzwjpqKj4mTsK36CLkilrKJ9Uk+JGaKRwiXa5fjkydPPmyTrtMaBhaxLoD4GbQT1jkmHzi15bNEVUeKGasxVh04iwBlgLWL1aC8VVbtLcvheN9hRAsWAhcWZCe1Nk2eAkSCV2DleLXBiBqjQjC5k1Pxhy3dgM4JO38TmPGZzPrfAG8bClbH6pJAAnT0CgQbt8RU27WjqJREGDJQAzw155K3oN4ctooUK1WyLBHGpgK87mhsFWoLfAZNL7WN2WdrffbYo77LiQO5incBiJEroJK9/+YGy+15lc7FanmEEkAFdCSXALXzL6EHaPu9PoECIL/v7Siwys1Osv+AXv+eywe0J5Nip/f0DLSwM3YqWTXPyyyvPHyjc+0sUGg1Lr5qW3TFZfOWHB3v+b3prf5skXYtH6CEqMgWAvn1AQADv8koMPXKzpPD4xbYW98hqRbYK4Sbe7L0fq+pNu+AtuvQO17Czq7MgTltLOkyWfoDLJYlNT9dj/PixYtrK1LFdnK7dvp2V811DXWfxS1BV6w0TqRD/Xq0TnpCnFg9JVtjUtwr7IH//Lm/3ZFAd4oxZAcA69r59IHQSC+2uidLfZZY3WG9uRf7GmNzXnGH5LRKzT+Tk70Ad8mD4LJS4XjArrlOXncitfIbE95/9tlc2YLdebVlLEvyLQmXz+artedxIUi85ssOFKQp22K/7FpuQh7atts40q/201XHIH2TJbKk69vFMwBd/OHbETPFKMU4MEf/7Kjv3UxKbgV4alN+WcJOPAf05MotZIE5ctEBctp9BmpL7uhYoELhtj5pV0WFhuLJVtSOC2iaYzYtT8j5to47L7nMW+fTAftXZMmp8jDSZuVc+wPIEHQnkKJboF1+lesAuwXc2Sg8ssWvtoBMbW1Rac7I4RjAU7xXeNjZQ4764PtypOIL2IUrYKB+V+AkW3asCNWfPLt6gmsU6H1GLsOBinG5FmZSaLLF5BaHxVDku2ffshFEjfxhdw18sQs2bBYeQN5G/hVXrK7RY3J8DBcoUs0de9riXv6mI3OxbcrRi8vo1qr/Elr8bu1ibV3RKNe53Ce/ymfSXfHF7qBkkaPFt/pDhDUf7FHRqHiSm/NDulag1C6yif43ZmyOP33JzgMELCzbvIqHcJjL5ZbYQ0zBG1scsyvjVgQpRhW7xiYv2xUoX3S8Qpw9WiSBdeBScdY8wffsQ4GvBkpv6aBc4D4u6TUdy3d2aMrXdmFtkdc5iDjjTTaxeovhzQ3GvvWMWoMtsgnf69fY4a7GtOSIemkLdrItafv/ZETOwFcWXuHd+iOjWL/+trmRzZgnROrNb7/9dj1aSRDFbimugPwchvCONYnApITSa5PnZjS201GkBCcQ1i6HxFI0IclCNr8LQrVlMFtUAkMML6MAzNZxGL9CeQtSv2WYkrhJtkUweWy3TVcnmyJIYHs4nRUHjlK7dN44sJwCu+CCMaxfgQfYW4bWuIGJjpUEGQTwJEELvgL7MpzJE5ALCLcqVDGcQXs0QgHBtikA7AyazVO/9Y/EwGjaPuxGEQpCd4SWJNcJG3f60I9xWQGznc74AE5zaQ4E1k1oiI76Sw+NnX0BB7Xfd82ReaotDo+AqIDwbGLbUQWfZN7CvM8Ye4lbslIA7zYSY2IDfkvXJcL05xmFAlXnNFcVPLb+AqW7epUsiCArjB0niDbmVhXbKVBfkr1YsYXg9ePtH1DYMeyE7Sfn3kl7E74gl90LfLWHULAa3auVv135Yb+1j7xQkKQ7wIvOjTE5S7itGrQ9N8AUkOj7bPfzzz+/880339x58ODBBeglH8CQDsQXK4gu0bAdrzl3N2q7GSQ6BVznGL9rlWvfStYSFfXXeelDQrVa22+RHhVo/QecJOTkyy4CTB4/of38rGMr6rJnYy2J+FuCB6AEqAB62xc7h18DyY05mT2neHNI40vv7spdPHM5Q/pA6DWH2ut989sYsre9IRxSDfHm7qiK3MZi3hoLPdQmYCLZJ3M6c91z8iCTek1fttRj6umMfM0X3etL/C4OZcMAaW14zJXV9s0lCDNb7fjeFq3yrvxJv+nlLBoAWTkEeBcTtQukwA3pO714znc2iPzM5hqH6309Miedb0Eg9qxvN57Oc68A8deYkuvcvtk4rXjJh8aOxFogBegtwAf62K68LIZsUQcLrK7oR66y0FBfbEmc71g+Ix6xcXnQPIulzTe7BWrJzDd7RYzCJ8ZhXPptLhAQilw5K1+kG0R7fSHrETqbWxDBW7B8TD8bh+U/l78g5/ivgsVWaaQYDMHP6HPzKaxQm/leuxUUNx1XW8VjN/Tr+GJTsZHfKbbgEIQz35UP5Sv5ThFpJbvzO9a12BY3FvPyHblLjlMs2S1VXi4+2C3R782f7dEKrV1IaU7gau0iZdkkvCUOZEe78xOuY3PyKkzTnCiy+Ef9Ihcav6Jy9al4VlgpiuRPc+p17Zg/mKclAxXasJHiin+wKfFB7IbZYEE2D9+rXxZLW2RBgNCNmqNjjd9W9nRhYWp3drAxRBcbEYftitiFtFMPZ+yWM+FiBCiddLwcyvfWZpA+6obt23ydC0nZibjX2PtDGlhA2zjceySY2LN6OTEnHfdKrmTfOGmumuvLbp4/f34r73/PaSNQQvbZNgBAm1MLqs5jKApXky+g5DS2a9QG0Kqo8QrwJaQJWkOhNCyRYAdoY3s42xaGu1olWFMSQ+aEQJKVDuAumRQ1yWJFtPZsnTMpgkZtW53oN5MkOUp2ycwYEAnJweiXMXeOthXD6cPYa38ZEIa3c8dhm98CMeCkjc5RtBZkrQYCT67lDPRkKxK9eal9ydX2FnZmhTFg0/v0Z0uKJCHw06lXhSdnEQjrg9P1fskPIFNgVCjbfgdk0HdzWv/JpBDsN9dmJCMwV3Jsvuuj9gSDxuVGWnunYQl/i7dkBQ4WhEkY/e7arsYASHsPRCZr81e/buCzyTibdTfXxqiwoHsEl8J+ybDe11820dgrhgOyjcdxfFQA3mSo8MJAL+kCIAPfZ3EqGQrkydc4bLusXwlOEZZ+T9Ji2xWTfJee9C/+tYLeowtaOQg0ufNw5EEFcdulbR1O7wt2a0NRlrxWEJsDxFDHZxvN1bnKzpb5V2PkG5IM8N987M3mbBtXqLl2tr48+7dCzXxbeaXP/7V3ryuXJEUUhrvvZEDFAcezjIp4AP8o/vaWFVQQz+LNjP1u5mkWxdzBFw1NfXvvqszIlXFYEZlV1fX8cHqcfM13ekWXFQ0ltirbyHMybjGQXWhXQtKxc+uzOc2XsG3FTURc8rFPa+87vnV9hwDatWw3Utgc1lf/Oj/yaAVLsVPyoYjR9eKjLb3azA/2ty35fG9tNCetpttOr9ADm/DxijdjN37F2K5tjLXbuBFeq2/8omD/TNzER2NCnBCFbM8KtJjQUczxnWKSedMO+xFjwyy9q4DUMwQ8vbx+vO/UTiDb9M2R4hbSZZfH9lkbq4PLB8TQ+rKKomC4OpJesX9+CY7Gm0z8zhKxJYLa5JcUQrfgDHfxqGuMrz74yP6ubeRS8iQuKIggwGGzRTZtpZ+7mtZ1dH4TDYsNyaIYQMf4dD6Rb1NcEqPspug8CVZxSpy3K2o5pgSu/nEOCbyERXy2CMA2FBH0XxsSADhJ9MlgHuFmDPxr8lqgkehnW94q0fX5/3//+9+v8/IX/U5mvBOpbqwWSvh5GKcXdlmEXToY9m5pkWxJQsUQ4xXbLPBYHc+e8hPt4PM+ePzQdlq74/q87eMQy5dweHiLpZJyq2lsj53QXb7CeWJFc0Xf8SUF8o2/Xd8164fECdyOzkka+Ygdj7l3LT66W+mTsf/0sn75B0m8diSpu1DGbiXW8qCw0S4uzT8pKCsieeOEooz5dX6y9U9s2aJp/ZI53fLaS35GAYp/qx08GM78Ve3kOxQUxTqFSTsH0mc6XfuNNazS6V1oxFMV5nGD1bWup1cKRfzFU6+eeU1yhpH42Ngk8ZJqMddOOnFKcaYxNpZXMoxMIP010gUcRMcE1inCbdIbCFIlUFAMwQG4QJcAryNugvu3E9Kk7dbqPjOSJUEGhmj1OaNDGIDaMUXe4EbJBHcGQ5kkw1YFgGeLQnInk3sSk2EVUNJT31sNkixKvrfqxkCXTAqOElvOJOcWFhyQoGDMxuczhypIC2LmuPGRk4PJyD755JPXA5QytvqLxNnaGFbJ3JGjpQO1YQuM4NC82MJqrO6bVVgQGBkGJWbMmxz3m3ufkEJz0PlbAOHYODGOR8KuMkvX4NLRVvDwSf4SCg8iQrpqLxk6J8diGybHWrsCAB3j0MwVoooUdH4OpbY5EgSMjVgRb37dg9omZJIAACAASURBVGorKxs1Dx7yk3z7wLH6f7Zfn/W926prv6CbLqhWGr9VqcbQ2DnXLQQpQCHSybxOdJNWMvmODbf9svtbI0psY1fqJTwq/LUvUK7NWVFAggUeAcBKqXtz0o9wLTns6drPZLi5WvLJ3qzwImlbNFTJfznACXpd0xj7X8Dk7NmoCj3iZnVZwcGTeyNC7scNo/S2FW2+NHnD0wOwGmNtl3xF/hqrp6wL5FZlmxdkGtHcgo1bF/j+flN9bjziyhZJFafMvSAoKW38iLiYs8U7BcOuT750uPHb0eIBLLUjseroXlwJEvKjHTGyPvfhc/3uiduKiWISP6fgqRAqBrrfuPn1pgO3BvBF/EPzXDJsJwUfuURfMsyeNjHjy7rOHDRWGEq4yMafNz6kX5y0asIPh3F/Z//pUYUkt2PUrndOp08fX2fx5W0Q7utmN2IlPytxaExLdjpvix7ioOJacidP2CZ3uruFP36RzSkcsEOxB3mEi9ixMRXXoTt0hj9RIDQ//A0iaC4RxnTPQkPnimsKj7YPh5lxh5NXeinsdX56z+eLKeZqd+rZ7VS/5kCb/eYa5FPs3uKRxZMXwfyAee3UB95ohQzWW3xfH4FIpxsVVDribTCu/10Ns5K4OkGHFbqTxVzsqla/S+STyb3y6Vz2qOiF1/C99Y9nwpYdmyvbenECuCVHPErsFtu2oAjrnTfxk5xuyfKGhb5XfLVF2hOHGz/erZDJ7vkZhUvfL5/FqxsL2db/i8WK03wVXscuwgZn0y+fZKx0ablvmJmnxoGnLQ/pu/3Hthqvp9QrtOJajuZmF+RwWgsuClFiufmgn8t98XLxPl1xC4UdCmw5HfNg3/Ut+mETOJpkVgEMD6BHyStZZaMbW/H8ZFNYoc+eH9A5zQP+Yt7CHnfGp9g2bPktuZJCBvvs+v7BqL7NY3O1i1Pmk82KSV1Lp+icIqscqzGTV4FHIU2B8P1vfvObLzj2JWlL2LcSo/GEtlKEINS4jrTFoVIwk9fEIE4m1uCtdtRH10tSnglsclM6lbOuRRSbmBRP9UBbyLrjJsGqCRJaiUayLoFOFkmkqplV1M7rur4n3zPoIhBLLMIomftOcmBlqbGqgCWjgBo2Obs+JzOnzDgZFOcvuFPipzPc6hjZ6rs+qzyWEOdw+5dzjezUf+OzzVBSVF/NRZ+9B01QbKy71RG5VTmEl4BZG6pRZFRZTpZ+KwBZPRU4JfOKI6qSEklOfitu/k4/ItAdVRab0z53fQZXkvDZZ5+9Vn+6rn5bEcmpJfMWOBQp6tO9i+ano0C+ulIbZK1vBYElFBJ0qzuKORwdvaXTHFC4echJ/QvYGxQ4wn5D1pPHVmxP3pZQSgStEOf0PUhsd4c0LgkTZ2iuJDIIaL8LbnxEY/YkUK9pWYLfNar8tmE3X/ULUyRUVZVM/Arn2/eKEbbN9l22li14yFpz0tyWPJdYegXQOngJktUBTlyxkO0jhelabbUqEaGt33D0oDXVWPcUFcBWfz1gIzvt7+RrvIoUtVWb9WMrsaJkciNZXsFki2BYh6uEi78TqBTxdusbYtW5dgUocOhTFdcKiWouPyUZ3p00kl1FIPbD5pO1drwD2QOuwl5ckjzZsrsJJCKFzIQXm9ukOozyaeyOHe67q7XLf4uXis+NOywUn6zoI4t2mzT/fEv9SETpsFgh4Wqs+kR83KIiXmmDXSLM2hBja2v9Kv9r7ju2wpG+ZgNhVB8l8elTeDR/tds4bRE353xi5ygk2MputbdzxNDdUij5Sqb+tkOi+U+fJeR7P+8SS4k2n2vs9LQ+rerqHycK1y14+r2j9syDdtkCvefrwjDc8AHFDuSQn41kNja61hjzyeHUv2zOrTHprLEi92IqXykGWV0Np+J+u8LS7+Ydd+Cf6RPiu8UdCw/4STqL5+yKKt8tpiPLkoR9Wu7GVSuPChFWssQL7eBrSL05CXccAya1by75ZTyQP+oatyHxpYoPuG3nipvZcTIg/Vbas4/sRILZnKWzXbs+lY6xTfI3fkV5D8/KN6QPYRduxaN0gM+S1KRTYoWkFp6NqT7MNd/N9huH+cZzxU26KDHZe7otmCh8bgHfogEOblFB8iZ2y018NvfrE8SH5Q2d13x6Poq40Tn4p3PWDxh7thJ2EmH5g3Hzvfxx7de2OeczFZz4JzsUmqd0wbNJFBjY7HJWRU2FoLDz9P1kr19zvol5fYoxuMeOmd03Z2K95FT+5HkkzaGczBg3GXWdHMWWcjh1vV1QW+TEP9mc4pXYKW8U4+DKhsJXMYe/JSu9q235YbgWF97/7ne/+4JBSHoFf5MhSCGHFEWlkWFqhxE7vyOHyRlaDbDsLvFC9lUWKOwCL8ggzR1d39+cbUfL7ipNtq9I2IwZgZEsUWjnWdFECJBWysCZI/wpjkQLYW2CBLvGsEQFgRNMO2+rK9sepaCc7qnaJAixEcQ5Ne1sdYWj5RAFAlU6iVfO1hac2stwvd+WQanYaqsxI0e7BbKx7WuMVP5Vr8jE2Bmx7dyqa5Q+PAUfRJKzR4wkhVYqkQWkuT4Q5I61Z2UDARJUJcMRvM8///x1P2WyF/R6n2v3moYPnOmH4obdFhxSGKtyd9Q/vUt2q8IIop0IHHTYCJZL8CQ/9Ka2+7vv3cIgWZD4C+ydJxn0xFvEXCLdKqOt7uHjIUqdh0xZrYDxkkoJYv2QS/HB3Cni0PnGHIlufio8qBQ/iZl5cg9118NRcsM+6QMZzYkVsK2E1kbn8TUCuGJI81+yHh6ds+/otc3cNZucJ19jt+rZuNKjtptmP36TFISX+7aRCQlWvs1TmmvDbS8CdNcaM3+EnDd2W+H3VWPIcnJYhUdgkRMEO11SnOo3D9xDqMyDIC8gZtOSmt2J8axoC/IKJAJc3/NdbKm+wy889iFa5oC/4esUMMQQvjjM3PZCnsbPl3V+8khUXa9Ay7/BXYyAHVuzDY9vVwir3RLKbO5Jjui2XSeKyHzxJi+KVPQIaVhCqU9xvPlSxGAjxtOci9H97TkSipKeYK6Akiz9xobzm11fe/Syvjq/QmPjRarDAMdIx8KILkh+EPWSATsiPMOhtmo3/JKVL26OFKm+ylcas6RJX/Bd0itOLBlfHPln3Gh9QN+RSwHVXGyxKb+HYNZP2HW+FZ3a4T/cDyueIJQSHkUmRLR2JNbtfOmWkI7spfFZvZRQboLT3NqNQsclLZJP/nMLUPw+P6/ArSiNP4kZfIbYbofNM14spooCm5jSp50vMVtyy646RyF0b+3CIcXM9MTqrHtc+b7k55/Dqmu22KYvfDUMG9Pyto1tikxWxJKxvrMNO7qSpzmzWqhNNl//6Y5Cq9U0hZhdjOJL0iuFFEmJ+bXrRtHtuQVWYaf+cYq9ncx46aokXmxgj7Bbzru7hvCdvnOLRX6+83EmxbZdZNg8SB4gholxbH9jE13rNyvXxQHcxv3IT26VveQPLUrAff02rMQ4MViBvDGSxaq78XfcGOF7HIZN4RS1zZ8oMonp/E7jU9Ri38/dJXY5bRGG/8guGqe4Qnf43+ZH3NnkurYsxsLV3D1zPvrTfMCUr8QTkvmVDPdDwkl6KRuCxIFyFKqOEkmJqOCwymACVAyeFRfJsOCwydBWU8lC4RkPR9xnRmF7g+X+vm98natqSSm20oeISrIlFp2zq8iMXoK95EewMG5Em5MRgBvv/lMZpviCkSoPsuE8BQCKpj3BjewMeosJS8SMARmj2GGn4tjqZ85WVS8scoIlIp7wqkgg+a5f22JqOxIqaRG4a989tYwh2VQEmw/VnnTOalPf22btaaLGmXHVT45FdVXxJBltk4u80nuBVFLsfqB0xisXOEEFoq7tvG9+85vveqpwK+a1k36VuPztb397949//OOVyCSHPjrSPQknRxYebKsghgizO4Sp+fj617/+wi79EPQ8YGTneu/9ECAQHqtifU5u95dy4ipyW6hi882L1WH3UPXds+Jb/20jR2Ybv/noXLpAn80BxyfgwYx+J0e4Fui9Niscan+DDD8h6eebmsf+IVOSmL6z5cg1bGITafa2/kcikzy9Big9CNeu915fW0RV77PrxpDeru0VtJODPnes/a6zKojMKOBJSgUKBY7swVa8flNwRIJUalVKm7P6qNDTvKVnkb5d0aFDjd+uAAnlEgf+KV3aRLR55fsljoKoQlfjMRbFR2Sy3/SzlWIBr/OscvR7tuF9xpu8SKwkOOmOlR6FOBVyttucNh66Vj/tELD1l49ORjFok7zFHbnZIlHzimwYG6wUKvlFfhtxTJ9s61cUVMgjD7/b3Boj3Qm3ZFk76+/GxF75g46SFyTDKofCS7imVwoqzW3tWa3MVtILVX6Ywrrz83f5kI7JiQuY6/rkS5NfUZRdhUOyNketciqM9R2/F97peL/vFnQxiI7zXwingo5CHjnItskVXiUpSU6EtPOQusboHHERvrVr7iu2WaXhUyVwtdu5YWDrpRWhxiRZT//5LTrad/hHtlAxomcjtDpsRR2ZRfbrX7ytveZXodx8IdsdJcjpn1sTJP7iT23jXgpY4oR4j9TWJjK8q4LODzPxIizZaJjjHH2viMK/s098CllPL7MfMXu5Jp8CY9vQ2b0+rABLElYmO5GyZT4Q9+j6/jUmxbZ0NhuzCzJ5awPfpT98P+7JF+Iz+FTt1g+/0/USEz6pNqzs8Qm4c7KlOwozVl4VJxUrul5y3rxZbcfZYegc88lHrb9KX+i/3MECkZjmdZBd1zjCtmsUNbbYKxdRiLKlOVn4QzGPb1y/Cf8wt2Oo/ta/dL7dK8Xo8Nj5lg/g1VsAULToN+fBbfOkzS3YVr+z9y3EyM92QTG9UnCnR7AL867ht+2+kYPxLbh7+mR8HfFqvE88URiqn9q28NM400MFg+ZxOeP6UD5i58tuJzkbX/Fa3Pjtb3/7cWVY1YmxcQhWQXyvcv+shiQYg/Vb15jIFFLlp3MRWkSEg9zKzzOYcPrJliPyTzKG3G6iAWAJP6dHMfpMdoG/zxzhjonyC1LO4ZwoE6ep2uZ+smRREVONpeACfW11HoXqsy0ajF9CHob9F+CsACtMwHIdvjY4Co6B4qmgVQnunshIcc6iMdnyUKDzjr4S4vpVzam95sFWiz4XkLsmRdZP+uC+08Zu5Y3BKU40l51rdYYRex2Nfuq/fiJYVdhsYRSEOErEtfHXJ71MhtWf5r2ExkN3CvAKQxxo+PzsZz97EQbVxhLgv/71r+/++Mc/vl5BVSDvn+og3ZRQ6N8TUuujcdRvDmMrsvWR/CXDkcOutTqSfEixa9ap6QfZ2SRGpdNTiD1hUxWdvm+76cQG4CUxdDJdSo889Ke+zQe7Q2joqqRwE+R+U6nuWF/s2Yq17UXhqwKe/NkCu6xvpLDr2Sk/krzNQ+TbK5OMXZ8d+cQNUpJlhSJP7G4c6ajVYcWD+u+cEudsKDk7L0Le/bz9vcGLHfQ9Us4nw7KjrdxWJbzKKXuw4tB8h+kmhgpMntarCKbSKmmFWX01NgkVIkQHbXFUsGisCjb8qGS6uBAuHrBUm8hYc2n+6EjYIZm7OqaQ1rF/ikURDaQGiaRf5A3/xmiblYDMhhANBH39dc9SyAfAiJyNSxGKn2dDYtmT8CDLfLmEV9Fi555OShzCN/8TiQ5/2ISFQmA484EKlmxOYUXMkUjXzyadYmqybwFM0ZafR7JLHMK1sWWvzUf6kJ9LJ8U7xGoT+OK8ZyA0dgkoAp7MCnNhXd/uWQ6P2krPGnN+CCFuTFbOarM+nu+Exis2NiDy68dwpcbBpswvGw1TSaPijNuGOgdhV0B37s43nROL16YVh+wIQLI9nIcebUIhGcYFxAbH8MwXFefSb7dCKWalXxYKJFrpt/HxM3Q+DBQKGnO25ZkVCiCbaC8nWP+ija5BevGD8MM/OvJR+KZ5Q9D5S7rsMw67fhI/6GhrqtuAFArWB2gzG9FO3zWu5m5XbXHdxtT5dlds0sBXwMI8eYaHhyjyIYpTOKzrxbTmQ0FX4XwXrPg6SbXjrnTzk8btWDt8qUJFcrIVsWq5wu4E5JfZO98gzuKx9IX/hnP9iJkKYJI6vL22k7exh7sdPJJpera6soUSXC4ZcGx2KGHEd/nGxkFGRYbwDOs+b6GNfj+LDXxE2K++bpFAjJXUL1dQfGMLEmK2g9c0fwoFzuXH9IsPKKB5HanzFArEawm/QrnFIoUpvJ/vTYb0hl10HV5XH2JW50vy+QJY4ozmriM/qAj3/he/+MUXJl71S0II2JQ1kNbhA9i5qs51moFLxjjBBlinHlJS28DRrwBo0ra6w2hXiU1c7QKOwZiIvpc8SRhNDocBMN/rizFxUo4MAOFBSBA75JEiN2ZPHu47pIZxWJGX4K6jg2PXUADOi1OAn3G4xtx0RF7CnCIkixUxFUDJ1qeffvp6h+ozADLeHLV7GXt9Rk5SBUqV1n2M9R85sa0LcRewOi/9Qaq2ygZb+pW8OSwEyGtiItEZghXo+lNNhkPjrS8PAmJ8VgIFAZXd5sdThL1yRvVbdT7D/853vvPupz/96SuxR/b++9//vvvDH/7w2jLtgQj0w/yax/QlJ90YGl/6EFlU0denalZ9Ni8lbDn58FIpE2jDLVls+0teAUk1ebdUOb+2wq3360ZWI9XpTLIiFslRG6q4m6haKZBo2mprhXFvFVDJRcTZdvOiYlfb/kt+1xcIlF5Po6C3Kwrr+DYIIXHI6xL3tr2HsUp745cEIziIhUAVPskoyFvNhRcC5ZaA5rknVf/pT3966UnXNe7mt1WYdBtxh4FEbokj3yDRRbwUlZq/9Dfb6DuFgvWN9ZuuVAgoYZCU2iqFcNKjrk03wgeJQoqaH+RL4tP4KgzZDtv1VoDTpb3vTXudo3Co0NY8IEnZVXYi4Wk+7FxQ3Kht9tGxa7/KzhXz7JbYcSIGfKjCkYp8R4WD2u6z+689gb/2tAMb5KIjQiHmSdzZhHhGV+m9ImlzbDeJFXDxFGEIV4WOXelXpNtiI0KXrohTfWd8uIH5kYCRS0xT1c83ZvtWYtODdFJBpXYVf+GnX7rHj7Nx8SN7yb94un19VxBwn7yis2TXap7VN9tUk9EtH+y9ueIv4US3+BKrMIqbtYsbmM/lHpKg3Upem1sQyv5qY9uCuQJp84kDNIbmPxvvv3iAODYOPKhxKEBuAil52aKtrdL5Is9GYOfJtqueYsgmbwoRfE1Y2VkhEUG24blYLXmF+ybTXSMe2PLPdq3A9bnf8KTa31XTxsC/4jfwbCzPJECCZSdLuNg9Y4UYRzFnEhO2n13lP/vPTvFL3Lq+6YgiYufUFu6Aa7mFLd22cIA78SXhLdZuYdPYs1VJUeclKxzqv3nbBL3fO0+MsPob1uaF38Pfkm+xUCwxJjpKJv7OeOmewg7sVs8apwW2rrMTJn1QjGcPbJZ+NoYtumhrC/GbH+G8dHMTQNc01x6o1t/JLobs6jEMtAFfsQ82y8WSxa0ozzylz/IhBcfakCco3G0+IJcii9V9vA1OtQ1j527BQ6zcXMeihVun7Ixg4+yY7mhvd3+KCWsH4oNCuDntqKAsGa6P5F3OJ+68/0Dkv9iqO+E5S8RDwxpjsJuZU1hOMUEsiyeMZEB10e8NLCUHLnA2uQKuCafMKmMSya14CVIqSMYkQWdQCKyE0JgoONIrCSYXrJBkSorsSh4khTmsNfbaF8AYM/k5EQSXrBLbfn8GhVVQOEm+kRJbb81Vcw/3ZIsstfX3e9/73us+WBUZCso5JFeEpkS4LcEeFrRBNqccFo3Na2mQJBUceCDQVu04BPrXZ4lwbVrR8A7kCFFOP3Kcw973BtI9hL9kWOKp0ovUN06JRjKWDHsCbW3u1mFV9UjY73//+3cVEPqXHpVItjpcUml1dUnvEmFBxEqg7TjIbc6Dw6pPga+KfX8rItB32Er+JZaSTNtA6w9BF6D6HF7NV6uVjT1HjpRtAhVm6SFy0Tlsq/PqB8FUDFJ5RRLMv1W32qJDZNviTmPrn2oef+SVUQJQMlvlhgv7rG9VWMkEbGzzaTXbU6LJwQY75tjhTGeQTAS43yUz7Jmjrr/mtQdj/eUvf3klisnUeelnSVR6lV5bmeTjOiILfKikkNNHchV86kthw7Y8STq78AAOq/2I044HYe675hsZo2MSxOZMclrf6VEJcXpli7GE24qlBG0rvZItPtd4GqcxbUKMHPHViFmy9o/fQHg6P3k61nayCJS2ZiHp4trqOD/q1Vb0UoV/CRiZ6L7gT+f73jj5WX5ccuVcv/MVto65B0vbCjCNy1whF/zR6oq51q4VrPCTZDQ2NiG5yR76z0Zqu38S8HAPt+Tz7Ij0XSFEko3QeDCUeFG7W7xqrvjBijf5wv7XT+fajaAAi2MUixUIYdix60qE+y8mWvXsc/NrhV/SsMlwY1syi7SzocYhlq9ft9IWnslFj5JzE54tsIkH4mDy2wWSfXnYFF+4BYfGKebt/aESOwXSjU/JsbcOsE9z0rysP1IIUrzXX7iFwT4xV1HVeHEY8Y6v4/cV89LP/ikiiRm7QMKfsGuJQGOTjCi888/J7vkC+Sy+YYuI8FBUad4Uhr1KajkgHth1dM7DkjzMj03tYo5t3ftgUHYl5nQUszzPxUoazmzc4iYut0kDu93kLozMZfLSW5h0Tbg1drvzFCQUrNgdvUvnNq7XBp+efOGTfOwG3+gogRdjwidbUHjvGv6c/+079wnni2z/Ti6LVbim9uULiglbZJV4bW4iweYXJFt49RY+4qYKLslt5b5r+GHxof7FVTJ1FLsUu2GNC7Fd1+OzbMX5crjkWFsS5/o9zPZWGgtoFl2WW4U1jk6Wjmxnb9sh+xaGjbE++IzGLz/Fpcj6EvrDv/oUh+gTndrFGTFxZdsi7PsPic8rGTYROuRcGiAyynFQ8AbSxDFgBkr4BGvyn/dqUbr6SFiK0Pf14bsUbo1CNYAy7O8SVk5tk0eBykRKJJHZjpukARsBQWq7jmOrLY5N5c0kSm7gSkFca+UDIbalTX+qZX3eAgEypd1+Q34ZoKoPQscQGpMiA1K9hEYVqQT4Jz/5ySuxs90BQZL8U6Ywq/oeme+BQcltq9c6hq22CtDaWkfzVcZdcLE6oeqqyhiuOX5JYXhZIbEVwzYy48tZN6598IVkA5FVHUtWlXavkFKVbw5ysgWgtpB9//vff33uXzh0XYlw/5OfIS6hViUMK0miFRZ2YBUP4Ug2Ow281ohzM+dIWXisriHGthwKDPWPvHH2tWlruydSIqN8hOsEja7ZQFuAVDVH9CQYWzEW8FyPpGureYC7wMUGamcdbtdGhMncUSWy9mxlYw+CpkS5dm3fb2XY6gLHK9DY1rTJu6Cx1WdJIZ+1DtnD1tpFkH5lz/VdElzftlNbrUQMzTN9t4vA1rXGwufYppactjW5faDzFKyaH+Sa/pOVX68NwWP9yZI9RIWM7D29rkDUK6KSt7YkwbYbehgIv1QfKue1Z0wIoQQjPeVDtwARXsnLXyWnLZm+T6fdq1W/7nGT9Eu6JeW1/wy49eNJrvSLz1SosvqUjvSfviUTnab39V0f9cnHm4slMJ2PEGYfVunCyX3limd9Z84UB7cApiiVXH0vucqP5suSxWplY2K/tVW/7s8Vh1YHJVh2a6R//d053q8tQZFUp8vmsr71U9/5ndqsaJStWLXMXqxg1E47lzxPAKfATZYvhBFfJeZJ2qyoNHb2yPckf/NkK3ry9p2dTlY28ByrtO6TtMphjsNUgtp8SYaRZgXerkcCt7ioOLS2QG8URj0HoaM4KElYbJKNvw9zfg45VgiQpPNvCoW7sGDlpXG4ZWPfgLHv80WuJUR4qRijSKM42+9Wsi0k8GtkDQPtwAOn7bNCDNnFj/xKclod3aLZFg+6nrzpkcUP98nza50jWWuO0k0JN069sijqKF5KFMVLNtb47Spw/7UH1W3CK7aLYYpv6xd2sanxhrMHD9ptwAfC1RZkia65kmTJJdJBt/gku7Hyz2KGRLNxJQ87YNu4Pa7ElzYu+qhQq2hGF2oDrxDTHfk+8QVOjUN7G+sU0MVL/Lz2JXmK1WG4t77tAok8CgfTLxtfruK3cMFd9jt+LczFKYXQ2pEv9HfyswO5gc8SZz4s2ewAsABiQYEN4YP4T3hswq+gItcia+Nglx13YYqumyN5hXno+8aaroapcSko4F90TJwT+/i8dO391772tS8kp4wD+ekEe+kDa1d+kB7COA+JCLgG6WmvVZU4uiWGG5R8v+fZ8qEaX38SZEkdgoCAdNzl9K18qDRIGgNXErqVoE0uJTCqFZssISww6zfJsFUIRCTZTa6ASqklPe7vYSDkUDCQ3DRmOG2Fe5V7nWZ/C2qcDYWprzAtOP7oRz96/a/ajrQlN6Xqmk3aq0T/+c9/fq0Qh5NgrjIjqUMKkWMVYMHBlquOEuX6MV9bKaKnYaCyDGsEEXnNQFSVOWXbkpNVoEoe+iQ5ri2ri618e2BJ39df25TbIt2TNt1THbYqumHTPceq2IKmStkmeBwaB5/MMLS7onOap4KPe/6eus4GGLtEG36Nd1+HZD7ZXkfXhqFVdo7MAw+QJbbF2dDxxuo+eTiHEcJK/5+BSRKQnrP5sIgch6OEgcNU7GG79InczVvJjpVB10n82IJCm8Cr2i85QrQEEPMkwWzcYcs++4zkIpIbbPsNyUhGBLe5dS/8blHeBFXgqt2uSy/TNU9cDdPk9lokuqlKSrckZvR9gzmbNz87fnrZ/CzRcQ371R4fFhnY7dJdnwxW+KwwSPrZSThJhps3gVMMopuSpg3s/JaqdfpnS2O/2ULeHGSPyJPCW22t75JIKpzx08neqmK4I53J0/x4kq9EqXO2cEIv+CCkiC2ka/ReAtbn+l7Z2F4Y2bWhuLMyjcDi1wAAIABJREFUieNiJH/amNhB50gCwsZqvqJJ7fO1XlmlYLeY0xWJACLLXjwnQcHLVrr6g63YiNw1vmykImiY58/2vjIFDO/N9lobPo5edew7diCJSeZ0oXGHUfOx9xvDFtmTwJeMhne7OtgFYigOWgkWm8UY+G6yinSai661OseG6y886FBY2bWCOLJdq7sd+T+2hsexKTGnvq1eNa+44i4gmBd+hO/rfDJ0jl0B7LXfFW7wPJykfiTptSGew1Hb8Fr5LXYg8GLiFn0lfVvcS28s3nQUO8I8mRWvw4yfR8pxsT6Lsem2WAtXRfqwKBGu7bBB0vFR7dkCK0GrnS0kW4Dh6+Fo94PdSnwD7iZe8yNsVswSRxXF8HeFd8mSYtsWmbWJd/EBfCs9USTZ5BPHWV7gO7F+dcBvySHRkyTiNopdVqf7nh9iN/ChK/xg7cNEwYNt1x7bIu8mYfXRtba7ew4Lf7ZxTL+SaIWBxrxzYuzNj3O2qMEOuo6/E6s6f8dnzOIMfiAnw7/5isZKv8gRPric/nCq2pf4Zk92BClMru7xh5tj4X9+a0z0uT7FNEUsHK926ZSx4HXmDjdJRjnb+w8rgV8IvqsYfSeocv51FggqtlvRQAS7xtPHMvhWAryeRjJm8lQElmhJbBtM8mxiYpCSFhNu4BxJ7ZOVciGknDkl7yjpV00xRuQKoKoInBGj6zwgdw5SR/a+k7AGPuL+YnUf/lFQBNlKFmWlZIKD1YRNFjhPyTVnDxtGCsN1CJ1b2yV3v/zlL18JnqfZcpoKAmRCXtreWTJc0rdVOPOYXBKG1ZvkUMWzHU3ltbY5OaugGwAk/KvIqowMrDkxf50n6Kl0OapUwrIxwLl+PATIU30LTvXRHFQw+O53v/vukw9Pkm7OYdy4Or9KfoTMPfT1ybm5b4pudUxeKzwIBoLK+XW9d2V6QiFiojCzTpahOyIIXatKuoGWI+vYeMyzB6IoDjQm28bpL30WNHbbn4q5pylbPZEocVb0tuMW39INdpFu8U1h2rlWXcIe8U4+77cOI8R3K/ecq0BgLB23qKXYIiAji/qtfSSTfUqkJDLw7LNCQ2NCGiQuuyq0gQBxFeRrp3lIxzyp2baxdDiCVMJQ8rfVYXOcnPUlWAouEi72uoWizrEav+TYtVYNjBkR6nNJ0//+97+PDwwLQ8TSLgv3lna+VaBNZthxWPd3/2xtTB6JeN9bnWo82WdzqJDkQSru36ygYHupoGvLYxhJsJc08aVIQrJLTPhhfqBjY7WihFR0rdiB3PgOmRJn+WzEFYnpswIx38SH+Z5tWk1HcsMYwe5cSUbtKPhk887zzA/FmX5TjLFaZ+zwUXhWSDCHzYWHD9U30pgOZccIl5Uxvg/x3+385ky8T2e6zSMCllx2EdELiX6ySlTCF8FV0Oz35qwV6G6bKEZa6e58ZNc9lf3W7qrlJluowy2Q1vpOFom5Yp14xrcrnDYe71UX1+ic5FnsVHBBHHEfCVzyk2cJML3auJyd7Dl2JOAdjZdvF/vpszjquQXuf+08nIpsuGD2mn5ImCTl7LBrbc2tb/qJUzqKM+mF2M5X9dl812592BbcePOpuz0YL8E76HfX8jW45K7U9l3nhoNdbnZT4MTJYp7EB/bPXyc3PCTBYlq24PkSy5t327tdDl2DJ9EvOgrf5NrddXYzKH5LLJPZrSDhYrFD0iyu82npSPNmHHIORRMxbvk5bgZHXAhHSXfYG5uUGId5Mro10zVblKMbZFx8jKnjMw6GrdiJJ/PN5jvMcch0yUNYt5C8ibBFBnykduUOdtakOziD3EChR1Gl+WGHxizvIhv7VFTVDzuv79qV23W9IosirPitOCLPqk9JfHIr4vHlOCc7Zf8WjJY7bW7FThofHU7+MKkfRQz5Ch6Nt4iHq2840PsPT8F8rQyrGDF4CrZVxBowISaJQ044D2Cpitq53W9ZkuR+0U2Gu47AJpKACGeyJLwkQtCieJJiBMXnZGa8AiunTeERvvpIdo48gE2YhJoRcFaqCgI2xZRwFKxzTAho2Kqudo1kjsEaf+e59ytjWJKCuEpgKMsm1ojgHv1tfhFGDrfPgmnJ3a9//euPyTDFhLe2EKXm9V//+tfrvscCRzJa9ZAYSkhhyvAFXIRnK170pPn0ZN8wsmrMOQr6AtBWq5t/W/Gac6tPXn/CkBCg1WOOvn5azbIlduem31qV+Pa3v/3aJl0wSl5BoP6r/FYsiJTZJonkSFw5s/pXjTV+xKDj6pgHQqhOC5ocFIInKUW82Yfq9WtryJcPIEG0BVJ9q0x3bmMIi8hYc++J3asX/a0fPkGgzqk2D82pbZwSRMGs/pHn3U6DrChA6aPzm2evoEAOkMxIsVXXdBOZp6db2ecj0o3kQjh2hwe/kRy7YiVwSBThqi3XSRh2rjcYdz1/zD9ouzmwVUxy4yFSgizSWP9uCQh/gfvpawVP4xU0BEbJBfK+JN8cKKY2VvqP6NLvfosM5y/++c9/vuzCjgn2aWu47XbZW7pmW3UyhGN6ZJWrdncb/BZrJeaSVau32W02wd/u/XuKXV2zD5tig3zOJvmSDsSaTte/FaDGyu42AVAwDSdEc4tmSAMCj2AI+ukRHRYfERh+fZMTt5F4tVF+OXlV9xVkOvKR/G7t1ybfoGBRMab/tYncrv4ohiYzHbZ6lm7GF2qzpLr/PltVN4/5PavBCPgWmBpn1yhwZPtd2zkSb36s8zxfQmIXlriEdvvstWgfdtG9EmJFGMkkMpbupVfJ35xIlhYLmCLN/B37WtKmfYXTPidj+ure8PppTnCn2umzbbL9zp/gLfUhZvBDCi70unZsZV4fkC7Y8ZAcOFC4Nu7mtbZhhE9l+17dJ7FevodvpgcWVBRskxePqz06aseLmCCBqv90jhzmUiFY7EGCxd5swc6n8LVF2nbhLbbVFy6Muyi41m5jSEcVWyUkfLoi88ZLsWP9frKxNwUd9t5n/zcxE8M7L33kW8gHj8arOCbmdm3XNceKjJ3nIaAKoHZ71T9/bQdD19Hz5MeL84/NKdwlUHR4E7jFNJ6RfBWiwkLeINFmM/QJt0rWxsxvwU3uodierHw3rDd+88ub6C1P6lznw5HNW+DYRRWcQEFf4qjA/tyOLg+RWDcf7ECCS35+3JyEo7ggdvGn4dM/vmj5Y+fyF+kQ/VLoNz4c1Pmwwk/6jIuT3zMP1h/h3Dj0rnx33san/u4/v5T8tS3OyImSqb+XR0um8aB08WMh5cMrWl6vVgKYZJiiUjDbBSVCqr+dn2CBlZMRrBKuRLhEoKBku+o6201q9cN5SxgRIEmspG6dCGVE7BqLJAw52kqVNk0Y4lMyGDhNluSN4cFIgEvexu6+GsoZTrawbjJp+1ftSlYkEQIHuSmCask6DYEN/qvQql2+s7JjDAzVeVa0679zk/vD08Xf/fjHP35VwsmP4KggpXQlib0S5j//+c8ryHV9OFJqis7ZIukcGOJM35oLAc/4a8+9XDlRq6bmomuSUbIiSDd/7lPvnOa067u3TGU/edLLzq29zilJi/gU0AXg9NcWXaSpa9KnCFZbpLtfOL2vDY62+fa07e4bFkwE+yVL5ndtCjli+Kp1Xe9BR9kcwmSOOSnJSDh3XrIp6nAEfZakk0elz8O1Ijy10apXc2db6T5ciw2wWUUchQYrseFbO2EFYySBQ0LSasvqfn/3O3uRiFqlbn7ooIKcyqHdBn32uqL6rt/+baDbvzl3yQr/pGiwOw8QCPMo2AmQ7LH+JNACIL9kTlSajb/zO6d5aWz9lxghx8158tSvwNDn2ixYPbfkknOx1z+9E2j4EN9LfCVjKq3sGRFJNg9qQr4rmHV/9N///vePDwzTridoewhMuNuqipQLbpJJJE8SkywSB+R+ddA9pvURzo1BwmUrMKwVVepLYmHO+Dlke1fewpEfs2sgHeTzxY3aV8QTkJ2jyCBO0VU+EinfQqf5QAwVDMRExdPsOdutUO11U4pWSLwV12SVjNd3WCIWEuxsLz9XcWPfF4xwS0zS4/6xc6v02WTbivvsdoF0ofmzqm4Lcf6jgknyPf0Bv2fFl49OzrCoANL8Kybt1sX6LZ4hockskaif+u3VWa34Fkeaj42peAw/lXzmjM4iaIhnn12HU/Aby2MaF52uzX5T0LBCZJVNjHD/+hI9JFafVlFwmOThx5Zj9TfyrNis+Ojp9PUrDov7yZCudK4nexdvPRitdtfn8bPNT9e693UTREUbK8IKNjAWf55buxtb7eYLbfOXiISngkB4esYErgFTXLFzFd/Wvi1ydL6FC8lXcrPLr9ILmBkHm+MHOuLFnmGxCS+eiKeFmQSiY2MXg/pszpPfTqLG1zmuldgqEDSPYqLdegpSfJpieXa0eq4Alpx8N15Tv8mXT649be3OTg9nzfY7t/nki3DB2sZr6TY/XB9Wozs/2RQVm7eutXK8nFd85Ftrn87isc2N/EPBnj7hRVZGJd+1gZOmh11H3+gWfqGtvt/CBfsRPxVF8nX8OQ6Lk5o/SSN/wpeFhVgl8e9a88aH4CYSbj5FfkEm8dmCSpi7pYSvwVNxFMUDMrGBMKt/BSa2rnDER+JXYqkCAE4q7uLq5u+VV/UALcbHCVLkDcICNweUsAwpQW2J9AqVfitAui9CdVnngqsAQrl2tWuTNxOHjFkpo4iCbO13LsKgcllblHrJan93bUpkdVgAt4QPeEGLMTKqrT65L9I4kAZb/myJ4gA5tdrahN3kI9SUf50ppXtWQoyTI0dsUzSrjhyHqmrtl2R1v/CvfvWr13tsJQ3w7NwCYA/Lavt79/9FIqzACsqCOWNkfAg7Ms9BU3jkbpP6cOA4YbFkEWnpnOTbbbxhjdjYHll1P0KTPnqgQXIle8WQigAZXHrWOW3xr01VVNXSMG2OWyloW3nt2nrZvDTmSGLEv9fn2CotGd7tS33HCTPiLfBYTRYA+izRaG5soYNP+qjaCp/6o/ddo0jU2CV4qohseVchJTQce7hEqN1raRU3vM2/QGVlLnzDq23lmwxvQrWVc7opSPNPyeB+bNvQw6CxFlS9coozptueFGssiM0mFcmCXAgIzt8AL/Gkn4LkBkcEQ7LKJylAsEcBR+U/GRAW26ibM/YoqPEh9Y1w1dZW+ZeIPWWD53O+JHTmgi7yvUuWJdZ8DL3qc/qjohwG+Y4KpNlDcaFz6bRVWA8q6lrzs68Kql0kpb/pnfhQPwoIyaZI6926HoIUTrZFCqRWEQVK+guPLYzU7q4EiztdowJudQoZEYsaVzomYa3dncv1b/XNJ9AfuifB7TMsOqf2ikOIs6RWTO75Dh7cU7/P+9Tdh0mvyCYGibUS1vxACbYnhYtLkt9kyj6fMT/5ssnsle/UR9hZvW4+87UVM0tonavwYrUSJ3GPdt8n677ezUpZmHW9PsKjREjhU4GcPkbEk1Wxim2LseJyc1cfCOJyKjxL3FtbxTX4HEUHXETsbDyda+VyiwzipKSvz+zTnOEym7zRp02+cAixQUKMkEvI658eWnm0klS72byHGVq1F3PYsRjFX6SPcMa5ks0WTbcv1A/dRtCtrknmkjM97Zr+18YWCJuDLV55mJ5EBi/FgWyb5j9sJVfUV4SDJV+9Rfvl0JIyts3nsh1JrWRY0iOpXN4LK3YmscUl8a76sDgjFtHfrmGv7IpPTRf4LQ/Ngv8WqMMO3xa765tuL3/pe7s2LHhJ6s0LPiP5rh2LL/XP1uo33ZK4J4MFH7qTPHIROKV3u7L6XHjbnGL1QXzYOI/nZ58W1CRo5tTOjcYjNijgKOrZddDR1n3Fer6ia8U9BSKLlrgbX8Pea98CQdj1H//ZAr/vJJP0AgcSZ9aX0WV8Ygsvr4F+GXP5CZxJbtnvdmE4ny7UZrilK/iRnElRyiKmfMQCj3lmB1s8wldf3KZk2Mk6ZpgmSjCuEYrTbxK7/rY9yAMxmsCCpPsKA+BJ9A0YSRNIDIIxUAKKKCCsw1bpT0GtCklWJZkqb/XLMUgQGLl7SAGNaJB/E03GLYCHQUTCNhzgM8DnqoUkSNK4AY+zMxecFWJKjk2OJUOcIhLDQXAWq2iCiOSu1yr9/Oc//7hVmmPo95LCtkR3j3CFjuYYIakvAdzfEjyOUnKzZJ5BqgALzJzCJlSCpy0THAGckaHkcg9Xcte2e3i8i7L2BekMsDatHHtxfe3Z2sUhSYzDLeOsvW984xuvJE+C23xmoOl/90i2Mtz1XSMomvs+I9kcjoo+3ZSMSdQQrJ3fnGnnb9BMDxuL1XrEpvk3b5ybpKu+bGdGHNcPdF2JfWPz2ikOTFFmkwj2k+wlwxHf8Ipk0nEyNx5OWFLlM2KevPVfQSZdTAar+5GdVpnqQ9USJn1W/U2+2reDYCu2kqcwk4gIVFs4IjtsdxVgg1T97xYegVPhpmP9WBEJe/5PpZbv6VpBMhy6zqo7eZE2/gEB56P4PXLseRvcVWbX/hCPrl3S12f2KvFvzHS78UicKkBlU9mDxNb4Ye81Nqub3m9pFVhBp3YURreYlkwKnB331V5da5ULaUmWsLGCtMUd/tt4+JNsS+yqzcbZnNlWSC52LdFqDLWFuGwibQuh78RkR/6RTSJ2khSFvX2dCD32KryKEZF6/qgCgV0xzYGVbnrM766/TT5jLcZXHG2Lc98pbnUO3yaWN0fJCO8wyC+4V1wBy72xyVy/jSf/rJghtotftdl5+SI7fnxXYaAk2q4DtppMVsf0p/DSOW5HsdKKGzz5g8/4gJgMv45i8pLH5SdWs8RGMtJz3KDvFYnc0ymeh6VdQJskLb9jU3y1ud2i2crPfyt2WbHjP+G3K/F8Ed7hWvxH7GEfyWr10MqtWMDPNBeSZLfdLFdrXLXff0/TdnuTRLrzFaAsVkgY+Sdb0J8F5vBJ7jhD5/JpEj/JsILX+lJ+WkL+WoX6MgbVT3Iurv3deJK7c9fvKByEl9hmvhQlmm+FEInJLiLVvpXIXfHF38Te5b4KS9pNz7IniT1f4CGO5g2HYQOSGg8Wc9uS2LIcUjKO0zd/cJMgh0f/jAnXbK7YV7+nk3xL30vs+w6vws34v/CUdPcdO9+icG011vpll/mg3b1hPs3d2un6czovxuMnHqorZrMbc1u7cGQ/7F9s5nM3TsCOb8JTxPDNPcJrecj6tK+SC+8wPkU5uiqWJIOYF4Z4LCxcH/5eX4bDbDGbH1LEEssVTjrKE+gYHmNe33+43/G1TdoXyJRKoFU6g9gKVx036f1m21PBqs7cyyZhlghzzIK5gSH2XcvQVRqcC3SyLNlAcMjCyW/wNYGCVOOWaDMKSYrEIRBVVUyMgCX4PUm9+6rqp7FIdm11QJysmlB+VSwVkw1cghUM/FZbyA4Fqz9kqvNVSxkExZBgSJLrI8Lxgx/84N3nn3/+SiqsWqR4JSAlwt33l9Ozkth1HMw6Gk6DUxKAkeDk5YgUWpKXUVg5YtgIukoS0mU+koNBp5cCFSfkoRzbh61mtVWwLblVeU6+MEuXPfyjYNk1HGz63opBR1uv0oeMs9XTEuGuVa3ah3PV5yZBHC5b4FAQ7s4VlDm1dcRdV7D3HuXGI7kyR52/xGY/I49WFjoqUiBjzUHOuRW+dgY0NoQcXpvEc8Z91/jCqoTV67By4h6UgmDUl4BS27BOlnAM1wh9/Tc36VfjtOWy8W8BwbxYbTD/tkrmowTXfU1EbdR2ZCV9b+z80ybBSzwVq9iiYIns1Eb/zJ8HKyFKiGTt5C9gWTtW5QXHzolUhKl5FnT4ToTCg3noEt+ngm9Fov6QgC3ewE4hpvYl2GEiuVR15mO2mGZeEcbaR0b7jg/w0BsBsbbFGis9m3RKkAVvftktK7tbp/4a31bt+Ymw7xo21nnmKRmMSQHCPYuwSd7Ol7grWKhEp6v8ZrZgTgTp+t3CGP+IGC/2iixw4duTuXHQJ7EJcWibev47na/9ZPCgNf5CPLGiQScRYccwaTyejdCRnRuH7YnhjqjuSn9tt+qa7SYzeyvBds9vbWTTzlEsUvygu/C3Wpf8jcWqiUQICeQ7O4rBiiB0cbd49t2SOrGOzS/HwT9wDrGLT+d3xR+rG7VRP7bmSzbYSkfFOT4FnyGr4svGEbLyCz4rRuMX7jPfeJ5uSZBgLfHkk3br5RbNJHP5nV219bcYz69KFBoTfxFmCmUdvUqLD8b9rMp5lkV9SHq6rn/hqeCjqJ5s9eF2m/STf8CzxDFJ1uqC67dAwGbZNntU9OHTPGXXrYT89SbDkgV2x98ks8I5DPhCyd+T+IurbJtedj1fIUY50tWNc3yguSa3AgQfrH0+paNt1ngKWfFR+YjECCfnuxsjXylGh5ex0U22JbbjBPzqcyejnVkWASTYGxdggE+J78nEHsO2f975LbbZwmyXXm2FuXmFkZjjFV9u33guCuL56UNtW4jbLcC4Dv9mLs0PrBvHFkgsIIp7OAG+0Pd8HJ8g3sGEz5LPsHH+su/ZIr8mH0w+cbnr+HAPjXU/f3FCkU2eptAarmSxAiz3kufKTV4yfetb3/rQ72tx+GPmjChxnCaB092ElXNYJZcMM4ytKDAelWVCUi7EQQXIpElEE97fqk+cv6QIwZIQ9v3zv2SXciB2Jgrx2CNjfYH14R9nscZq4ilKRwklEgjrziWXBKX+EMh+gz25utYECr47ztpk5MbooRDJK3mWSEogbWFCTn74wx++VodTwq6rItqW31Y6U8B1VJLe5GU8Tzlhtca3ONhalQI3Zo7FuDmyroGPRNqY+g3B2aDfedrfoEy3FEI6x4qKexOMHcH1ePjaV+UMo8jLPtHRU37bPti1zVXzEuGsH0lOsqvqdVQ4gUHnJT9n1++qyQIo0lP7+wRhW6nTCclKDsbD5WpHklsf/ADnKnE3l/WDNJTkd894Dn+TidVxJEHFGvk2XglsRRf3mCHYVmpsNZXQhku/eU1B/aWzihLIhuSxY78LFMgsXbXSX798mMKGhGPv2QtjK8yIDvuj2z6bl75Xbe1oLsK1sfT7vnbKfLWKqiIqWFgN8pASxEJhTUBVxEz2/rYqkkxP2+QDzRPbkdgo7iHMCGI60/x0XrrSdbYqsVN+tT42VvT7Br50kR3XFuz4WYmUe+/tZEBa+ZKdi+TzmipEJ92WDG8RsuttLa5v5N9tEZJ/qzThjowjkQpnXWO3gniWXFsMEBfYtZUqCY15UowST+gPrBGmcOi7ZMkGShg8rKa+kye5KiLlw8Oxf2y98UgWa4e/a36/KpnkpyuGlQR7B2597TZtBDCs4O7e0fConUixgg69Tb7moPbqf9/zK94rfjz1FwFXvGqMklv239gVc/EJMQqJU9ASZ7qGXpoPfvyr+AJOw57EX/G77yVwdjLVXnPRHG5RiCxIabIvORYnJD94Ej9nbOKzuIoHIImuJ3vXK06bmz6LIfRkCbE2JLCKvGRv3tPXfSVa88PH4xPJapzJYaeHZ7KIT53/xJJOSEzSIQmfucKVcLA4x9qTIi//vav3itjJoDijMLW7VSQ8jS35vVdbDPCWBrcTLh/lO81RtiAJF2v4I9zHvNNZWG4B3Kpl2PrHP4rZ/Ix+xAIxQBLnfDhL8unbchMJfnOxr7izRXn5gvHgw/IGsQeu5NNvY0uvPDjTQg9+Ew54CE4IXxg0V2Jw568PXzk2ftW/1UmFLTE/LLSxXLW20gnb/bWnrcbglV54EM5hPBJi7dBHbW3xSqxm+3xKWEvAk7XzNq4aBz6kHbrDL3SsbYlm58uHHBU++ON0QZ7jfNwtP2Eh63lrg1eg2QWiGLzcS86Q/PhG3+FI/LCC3CsZXgWrc0qZcA1wVw1qtO9TnAbOeCmYLaYFR9WSBUtVlkPSnsQuQVfhDIKMmwzXrgSVkjuf0UrcVQERQQ7e9p6tHNTHgrcJZNgIFPUpAVfdgQkMGTNcN2hwzio5tZXxStIks5sIS1i0k5ywFBBrz/zYusHxUUryJmdthYMtLl1bFb4HhkRCUqaSYU9WVoRYw1xHphqTgVkNX4U0v89kNEOxkv6cZ+NekryOxTyYX0ZJD5BNK0pW4SWMHGIy5AwlF43VvWTNTePxEJD6ol8RGBXr5PJe4rbxdl3nCfa2e3ReuKg8ql7TzeYj+a3Uej2MhBCp7BwJYassyWGrPufAwSa7rcW2q3WO1R/O1cqOxETwSeacYclwq0wl+xIUDjhcED8+pP7ZeMdkro9IX6vxXuVV2/kO9/DllGsj+RCaTSyzq9qQBHeeQBqOjTHsJZtwYVuqv7YyNQcSneT0QJ5+D4O2dGpj9bf2FHCeWxU5XwTISgsHLjHaBKvvFJwUzYzbCoQCC0LUsesknmx+faAguiuJEj+7Kvg1eiVYh6vEr76Ta5/UHR7IfW3wzcgkfNKT5JBQ1JYA22/1t31J0q3kWxnrHHaMgAt2MEfa6Fvfd46AbyW76z3Epb8V1bIxt4PUXzIrriHBYlbzY/s3AmQVQHv89iZ5/I0Y9VwNhJMCWW2HQXbXLglvawiLEuAe9tR9+ZLhxu42Dw+1jEywSQkiYrmrfZ1jvAiX+UNaFNXqH6Gs7863Eof0kCNcG0P2asuk20xU9MVkPnlXkCR5bJyOhFFyNTeKwuZcTHjGEp/FUjFSQYJOiSXOwwPE300c8JrkQshxFOSv3xQpbO3uOsmwHTN88pNoSuLIvza1PGE5h7hK5toO77Ub496iwrbR34qq6RGdl5zzR/lc95/DTFHPw9HslOCjxGH+mQz4pVt4FPckGbWbHnog3q5mszU+Ilkk2c01Et9xH3RaG2xToQtfJAee0O/6DJu9DUQxpms8nK75YT9h4HYs8ZKvMS/4qFVic/RMhpcrKnCIhwoGVk5xsn7Ptuw8W17Ph7P5TXLDU8wXw/io2sYPydy5YWH135Zedr39shU2h/eFT9+xUXnrUmFrAAAHn0lEQVSBYmn+fHfx8d1dv9cqZuBkbnFcfZUHuG79AK79TGBtr6df6USYKdyFNX8r0bMbIxn5doUZ8rNb4+ZrxB56uMUtPAy/t3IKC7GMHsrTrPLv56612xJ3oKPO44/4FjqLp+P3xs1Hb/7ZtdlP/dWe2/yMM7wtBlnIEMNrZwtHfAg+s/5RvLCQ88rrPvvssy9M1iq+pK8GkSWDrXEkm9MHrEnxpEpKoCJJqVUl6lMAqy2DMfnOE7g7R5sMZZNSyqnKkJK7XxQ5aDwpmdUn2xAovzFxtBKDTdLhwvlwtIL0Kr92OjJ41Yic46effvpxtZdjFDwEGP0g4BuozB+CmtIhxoim7TMqhisTYwiT5s32MtvtwjQDWbJAkZdswk2wF1g4KnrD4a9DUcFk7OtoGYbzOXfzTzeQBbrpKJDWJkNG9J+vwOoaCXnn71ZalV+rc7WhOl07rW5kvH1fQleiWAGhcSN0nW+7dn8jzTnhxs4RIaSNdQlmASQZVQ1zCH22JbRkeMdkTsJI8ty9farXHIhVrtUzKzyqcoJWMnaPYNstO3p6pHlNHr7CXCmgcKrJIwkPM6uPzU8ECznsfBjZEpaM6Z0Veddrj6NDOMLV/X+wkRRKAK0S9j2n3fX5CE/Uro2S4Y4Cl6QfkepoNYwv4zeM3Wr8Fg8QBWOUaC2BZvPNmWDLTz/tRYKiiGF++SCV/yW59FoVWvUWERLEkjFsFPiWECgu8FOSQNtPbXPudyt/ks+nf1Go4t+sKNkm3tgka7bjihcIb793vfOSOd2xgp1cydiYWq1wH6+VBivDinr0mE0o8MC1cdU+v9D3u2rQmJObb1U83uJkeIhFdIhPtfUvfY309ewG20Ibc+318MMS4nRdYmlbqh0Vkpj0BL5IhblSdNiYkW5LzhBj+pFdskUJlkQ6XMMhHOlZ7Wf3ioN25SggIFn6W7/OlsQWhSZFq+TYe7LF3dpgU2IkG0beFCU2GVaQ8N0rGH74twRwPyN4yeVpqkg13VSoTsf2vsB0xz3uthEaO78gIcCH2Bt/u8kwErxJ+ybDfIcxLs/jQ7VX+/wrUsrX9H26LflZP0i+jhLpYlfY6M+qJy6AtPu9eRFH2VhHMau2+Guruvy5hKN5kbTaNdOY6kuirtiYnN3SU1zvX/ZWEbg5Tbf6b9VbYZmPEl/pbrg0rwoci6MCO93FZ5KnsfGz9aVgStfW9vgmcRgfYkf0jazLIbdQsHFJ8dM4cLHapjedszu7an8LtZKhxu9tEuk7P8gOk9u8JZvYtra3eUPn60uhOB3wGq8tEm4btas4rnBtV1A6SxeedqBv8q7PlyPxiSuXxQ0Fd+MyfivRdNMW9sayi2NP39NndqCQsX6Ab7Dqyycp/sjFJOBijnyso/iZHHYidj5dW37n+qevlMhapEsP+k8/6fkTu8bmgVnyy/qzKuzWDHELL3wWBek5HsandZ0dXK854dTveAgcAofAIXAIHAKHwCFwCBwCh8AhcAi8FQQuGX4rM33jPAQOgUPgEDgEDoFD4BA4BA6BQ+AQ+IjAJcOnDIfAIXAIHAKHwCFwCBwCh8AhcAgcAm8OgUuG39yU34APgUPgEDgEDoFD4BA4BA6BQ+AQOAQuGT4dOAQOgUPgEDgEDoFD4BA4BA6BQ+AQeHMIXDL85qb8BnwIHAKHwCFwCBwCh8AhcAgcAofAIXDJ8OnAIXAIHAKHwCFwCBwCh8AhcAgcAofAm0PgkuE3N+U34EPgEDgEDoFD4BA4BA6BQ+AQOAQOgUuGTwcOgUPgEDgEDoFD4BA4BA6BQ+AQOATeHAKXDL+5Kb8BHwKHwCFwCBwCh8AhcAgcAofAIXAIXDJ8OnAIHAKHwCFwCBwCh8AhcAgcAofAIfDmELhk+M1N+Q34EDgEDoFD4BA4BA6BQ+AQOAQOgUPgkuHTgUPgEDgEDoFD4BA4BA6BQ+AQOAQOgTeHwCXDb27Kb8CHwCFwCBwCh8AhcAgcAofAIXAIHAKXDJ8OHAKHwCFwCBwCh8AhcAgcAofAIXAIvDkELhl+c1N+Az4EDoFD4BA4BA6BQ+AQOAQOgUPgELhk+HTgEDgEDoFD4BA4BA6BQ+AQOAQOgUPgzSFwyfCbm/Ib8CFwCBwCh8AhcAgcAofAIXAIHAKHwCXDpwOHwCFwCBwCh8AhcAgcAofAIXAIHAJvDoFLht/clN+AD4FD4BA4BA6BQ+AQOAQOgUPgEDgELhk+HTgEDoFD4BA4BA6BQ+AQOAQOgUPgEHhzCFwy/Oam/AZ8CBwCh8AhcAgcAofAIXAIHAKHwCFwyfDpwCFwCBwCh8AhcAgcAofAIXAIHAKHwJtD4JLhNzflN+BD4BA4BA6BQ+AQOAQOgUPgEDgEDoFLhk8HDoFD4BA4BA6BQ+AQOAQOgUPgEDgE3hwClwy/uSm/AR8Ch8AhcAgcAofAIXAIHAKHwCFwCFwyfDpwCBwCh8AhcAgcAofAIXAIHAKHwCHw5hC4ZPjNTfkN+BA4BA6BQ+AQOAQOgUPgEDgEDoFD4JLh04FD4BA4BA6BQ+AQOAQOgUPgEDgEDoE3h8Alw29uym/Ah8AhcAgcAofAIXAIHAKHwCFwCBwC/wfxEkboruP0Og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Tree>
    <p:extLst>
      <p:ext uri="{BB962C8B-B14F-4D97-AF65-F5344CB8AC3E}">
        <p14:creationId xmlns:p14="http://schemas.microsoft.com/office/powerpoint/2010/main" val="9385718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media.iwm.org.uk/iwm/mediaLib/59/media-59083/large.jpg?action=d&amp;cat=photographs"/>
          <p:cNvPicPr>
            <a:picLocks noChangeAspect="1" noChangeArrowheads="1"/>
          </p:cNvPicPr>
          <p:nvPr/>
        </p:nvPicPr>
        <p:blipFill rotWithShape="1">
          <a:blip r:embed="rId2">
            <a:extLst>
              <a:ext uri="{28A0092B-C50C-407E-A947-70E740481C1C}">
                <a14:useLocalDpi xmlns:a14="http://schemas.microsoft.com/office/drawing/2010/main" val="0"/>
              </a:ext>
            </a:extLst>
          </a:blip>
          <a:srcRect b="2989"/>
          <a:stretch/>
        </p:blipFill>
        <p:spPr bwMode="auto">
          <a:xfrm>
            <a:off x="-6928" y="-66363"/>
            <a:ext cx="9150928" cy="69243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152400"/>
            <a:ext cx="8763000" cy="1107996"/>
          </a:xfrm>
          <a:prstGeom prst="rect">
            <a:avLst/>
          </a:prstGeom>
          <a:solidFill>
            <a:schemeClr val="bg1"/>
          </a:solidFill>
        </p:spPr>
        <p:txBody>
          <a:bodyPr wrap="square" rtlCol="0">
            <a:spAutoFit/>
          </a:bodyPr>
          <a:lstStyle/>
          <a:p>
            <a:r>
              <a:rPr lang="en-GB" sz="2200" dirty="0">
                <a:solidFill>
                  <a:prstClr val="black"/>
                </a:solidFill>
              </a:rPr>
              <a:t>In this battle, British, French and American troops counterattacked against a German offensive. The battle marked the last real attempt by the Central Powers (or ‘Triple Alliance’) to win the First World War</a:t>
            </a:r>
            <a:r>
              <a:rPr lang="en-GB" sz="2200" dirty="0" smtClean="0">
                <a:solidFill>
                  <a:prstClr val="black"/>
                </a:solidFill>
              </a:rPr>
              <a:t>. </a:t>
            </a:r>
            <a:endParaRPr lang="en-GB" sz="2200" dirty="0">
              <a:solidFill>
                <a:prstClr val="black"/>
              </a:solidFill>
            </a:endParaRPr>
          </a:p>
        </p:txBody>
      </p:sp>
    </p:spTree>
    <p:extLst>
      <p:ext uri="{BB962C8B-B14F-4D97-AF65-F5344CB8AC3E}">
        <p14:creationId xmlns:p14="http://schemas.microsoft.com/office/powerpoint/2010/main" val="20003388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504</TotalTime>
  <Words>1255</Words>
  <Application>Microsoft Office PowerPoint</Application>
  <PresentationFormat>On-screen Show (4:3)</PresentationFormat>
  <Paragraphs>118</Paragraphs>
  <Slides>30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MS PGothic</vt:lpstr>
      <vt:lpstr>MS PGothic</vt:lpstr>
      <vt:lpstr>Arial</vt:lpstr>
      <vt:lpstr>Calibri</vt:lpstr>
      <vt:lpstr>Symbol</vt:lpstr>
      <vt:lpstr>Times New Roman</vt:lpstr>
      <vt:lpstr>Office Theme</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Lobo</dc:creator>
  <cp:lastModifiedBy>Paula Lobo</cp:lastModifiedBy>
  <cp:revision>74</cp:revision>
  <cp:lastPrinted>2016-01-26T08:20:40Z</cp:lastPrinted>
  <dcterms:created xsi:type="dcterms:W3CDTF">2006-08-16T00:00:00Z</dcterms:created>
  <dcterms:modified xsi:type="dcterms:W3CDTF">2016-01-26T12:13:35Z</dcterms:modified>
</cp:coreProperties>
</file>