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74" autoAdjust="0"/>
    <p:restoredTop sz="94660"/>
  </p:normalViewPr>
  <p:slideViewPr>
    <p:cSldViewPr snapToGrid="0">
      <p:cViewPr varScale="1">
        <p:scale>
          <a:sx n="70" d="100"/>
          <a:sy n="70" d="100"/>
        </p:scale>
        <p:origin x="94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8F450-93F2-4870-BE14-698A8125F9B8}" type="datetimeFigureOut">
              <a:rPr lang="en-GB" smtClean="0"/>
              <a:t>24/08/2014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2A553-4448-4BFB-821A-2AA62EBAC6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2514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8F450-93F2-4870-BE14-698A8125F9B8}" type="datetimeFigureOut">
              <a:rPr lang="en-GB" smtClean="0"/>
              <a:t>24/08/2014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2A553-4448-4BFB-821A-2AA62EBAC6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0001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8F450-93F2-4870-BE14-698A8125F9B8}" type="datetimeFigureOut">
              <a:rPr lang="en-GB" smtClean="0"/>
              <a:t>24/08/2014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2A553-4448-4BFB-821A-2AA62EBAC6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3356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8F450-93F2-4870-BE14-698A8125F9B8}" type="datetimeFigureOut">
              <a:rPr lang="en-GB" smtClean="0"/>
              <a:t>24/08/2014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2A553-4448-4BFB-821A-2AA62EBAC6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1036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8F450-93F2-4870-BE14-698A8125F9B8}" type="datetimeFigureOut">
              <a:rPr lang="en-GB" smtClean="0"/>
              <a:t>24/08/2014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2A553-4448-4BFB-821A-2AA62EBAC6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0835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8F450-93F2-4870-BE14-698A8125F9B8}" type="datetimeFigureOut">
              <a:rPr lang="en-GB" smtClean="0"/>
              <a:t>24/08/2014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2A553-4448-4BFB-821A-2AA62EBAC6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8041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8F450-93F2-4870-BE14-698A8125F9B8}" type="datetimeFigureOut">
              <a:rPr lang="en-GB" smtClean="0"/>
              <a:t>24/08/2014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2A553-4448-4BFB-821A-2AA62EBAC6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0941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8F450-93F2-4870-BE14-698A8125F9B8}" type="datetimeFigureOut">
              <a:rPr lang="en-GB" smtClean="0"/>
              <a:t>24/08/2014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2A553-4448-4BFB-821A-2AA62EBAC6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0457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8F450-93F2-4870-BE14-698A8125F9B8}" type="datetimeFigureOut">
              <a:rPr lang="en-GB" smtClean="0"/>
              <a:t>24/08/2014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2A553-4448-4BFB-821A-2AA62EBAC6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9182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8F450-93F2-4870-BE14-698A8125F9B8}" type="datetimeFigureOut">
              <a:rPr lang="en-GB" smtClean="0"/>
              <a:t>24/08/2014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2A553-4448-4BFB-821A-2AA62EBAC6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0140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8F450-93F2-4870-BE14-698A8125F9B8}" type="datetimeFigureOut">
              <a:rPr lang="en-GB" smtClean="0"/>
              <a:t>24/08/2014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2A553-4448-4BFB-821A-2AA62EBAC6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3301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D8F450-93F2-4870-BE14-698A8125F9B8}" type="datetimeFigureOut">
              <a:rPr lang="en-GB" smtClean="0"/>
              <a:t>24/08/2014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C2A553-4448-4BFB-821A-2AA62EBAC6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5299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8567870"/>
              </p:ext>
            </p:extLst>
          </p:nvPr>
        </p:nvGraphicFramePr>
        <p:xfrm>
          <a:off x="0" y="13855"/>
          <a:ext cx="12192000" cy="3352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64000"/>
                <a:gridCol w="4064000"/>
                <a:gridCol w="4064000"/>
              </a:tblGrid>
              <a:tr h="111760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The empire</a:t>
                      </a:r>
                      <a:r>
                        <a:rPr lang="en-GB" sz="2000" baseline="0" dirty="0" smtClean="0"/>
                        <a:t> is too big, with a variety of different peoples and landscapes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Negative economic</a:t>
                      </a:r>
                      <a:r>
                        <a:rPr lang="en-GB" sz="2000" baseline="0" dirty="0" smtClean="0"/>
                        <a:t> and social consequences of World War I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Poor living and working conditions</a:t>
                      </a:r>
                      <a:r>
                        <a:rPr lang="en-GB" sz="2000" baseline="0" dirty="0" smtClean="0"/>
                        <a:t> for the majority, with a big rich-poor gap</a:t>
                      </a:r>
                      <a:endParaRPr lang="en-GB" sz="2000" dirty="0"/>
                    </a:p>
                  </a:txBody>
                  <a:tcPr anchor="ctr"/>
                </a:tc>
              </a:tr>
              <a:tr h="111760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Military defeat in World War I and high numbers of casualties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Marxist/Bolshevik propaganda</a:t>
                      </a:r>
                      <a:r>
                        <a:rPr lang="en-GB" sz="2000" baseline="0" dirty="0" smtClean="0"/>
                        <a:t> calling for a change in government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The</a:t>
                      </a:r>
                      <a:r>
                        <a:rPr lang="en-GB" sz="2000" baseline="0" dirty="0" smtClean="0"/>
                        <a:t> negative impact of Rasputin on the reputation of the Royal Family</a:t>
                      </a:r>
                      <a:endParaRPr lang="en-GB" sz="2000" dirty="0"/>
                    </a:p>
                  </a:txBody>
                  <a:tcPr anchor="ctr"/>
                </a:tc>
              </a:tr>
              <a:tr h="111760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An</a:t>
                      </a:r>
                      <a:r>
                        <a:rPr lang="en-GB" sz="2000" baseline="0" dirty="0" smtClean="0"/>
                        <a:t> extremely cold winter in 1916-17, leading to extreme hunger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Strikes</a:t>
                      </a:r>
                      <a:r>
                        <a:rPr lang="en-GB" sz="2000" baseline="0" dirty="0" smtClean="0"/>
                        <a:t> in Petrograd against unemployment and lack of supplies in March 1917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A humiliating defeat</a:t>
                      </a:r>
                      <a:r>
                        <a:rPr lang="en-GB" sz="2000" baseline="0" dirty="0" smtClean="0"/>
                        <a:t> to Japan in 1905, destroying morale and confidence</a:t>
                      </a:r>
                      <a:endParaRPr lang="en-GB" sz="20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2928861"/>
              </p:ext>
            </p:extLst>
          </p:nvPr>
        </p:nvGraphicFramePr>
        <p:xfrm>
          <a:off x="0" y="3505200"/>
          <a:ext cx="12192000" cy="3352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64000"/>
                <a:gridCol w="4064000"/>
                <a:gridCol w="4064000"/>
              </a:tblGrid>
              <a:tr h="111760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The empire</a:t>
                      </a:r>
                      <a:r>
                        <a:rPr lang="en-GB" sz="2000" baseline="0" dirty="0" smtClean="0"/>
                        <a:t> is too big, with a variety of different peoples and landscapes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Negative economic</a:t>
                      </a:r>
                      <a:r>
                        <a:rPr lang="en-GB" sz="2000" baseline="0" dirty="0" smtClean="0"/>
                        <a:t> and social consequences of World War I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Poor living and working conditions</a:t>
                      </a:r>
                      <a:r>
                        <a:rPr lang="en-GB" sz="2000" baseline="0" dirty="0" smtClean="0"/>
                        <a:t> for the majority, with a big rich-poor gap</a:t>
                      </a:r>
                      <a:endParaRPr lang="en-GB" sz="2000" dirty="0"/>
                    </a:p>
                  </a:txBody>
                  <a:tcPr anchor="ctr"/>
                </a:tc>
              </a:tr>
              <a:tr h="111760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Military defeat in World War I and high numbers of casualties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Marxist/Bolshevik propaganda</a:t>
                      </a:r>
                      <a:r>
                        <a:rPr lang="en-GB" sz="2000" baseline="0" dirty="0" smtClean="0"/>
                        <a:t> calling for a change in government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The</a:t>
                      </a:r>
                      <a:r>
                        <a:rPr lang="en-GB" sz="2000" baseline="0" dirty="0" smtClean="0"/>
                        <a:t> negative impact of Rasputin on the reputation of the Royal Family</a:t>
                      </a:r>
                      <a:endParaRPr lang="en-GB" sz="2000" dirty="0"/>
                    </a:p>
                  </a:txBody>
                  <a:tcPr anchor="ctr"/>
                </a:tc>
              </a:tr>
              <a:tr h="111760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An</a:t>
                      </a:r>
                      <a:r>
                        <a:rPr lang="en-GB" sz="2000" baseline="0" dirty="0" smtClean="0"/>
                        <a:t> extremely cold winter in 1916-17, leading to extreme hunger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Strikes</a:t>
                      </a:r>
                      <a:r>
                        <a:rPr lang="en-GB" sz="2000" baseline="0" dirty="0" smtClean="0"/>
                        <a:t> in Petrograd against unemployment and lack of supplies in March 1917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A humiliating defeat</a:t>
                      </a:r>
                      <a:r>
                        <a:rPr lang="en-GB" sz="2000" baseline="0" dirty="0" smtClean="0"/>
                        <a:t> to Japan in 1905, destroying morale and confidence</a:t>
                      </a:r>
                      <a:endParaRPr lang="en-GB" sz="20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111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206</Words>
  <Application>Microsoft Office PowerPoint</Application>
  <PresentationFormat>Widescreen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Paula Lobo</dc:creator>
  <cp:lastModifiedBy>Paula Lobo</cp:lastModifiedBy>
  <cp:revision>1</cp:revision>
  <dcterms:created xsi:type="dcterms:W3CDTF">2014-08-24T11:17:01Z</dcterms:created>
  <dcterms:modified xsi:type="dcterms:W3CDTF">2014-08-24T11:18:07Z</dcterms:modified>
</cp:coreProperties>
</file>